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4" r:id="rId4"/>
    <p:sldId id="266" r:id="rId5"/>
    <p:sldId id="259" r:id="rId6"/>
    <p:sldId id="258" r:id="rId7"/>
    <p:sldId id="268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98B7D-0792-4DDB-9603-492988A75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CDE864-0BE6-4501-8043-606C3AF5A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C8F1E9-4C37-43D1-8702-91AF0FE26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D93B-4BF1-4784-9608-78E41E8CC350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F8CE00-A5E4-49C8-ACFD-95627AAA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5C7C95-E5DF-440D-982F-67F3DF88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D235-B3D8-45A5-B91E-A5E858429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676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B7D7C-B4B9-4536-9010-1E94A8A3E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43FE498-45A3-4EDE-976C-AAE3A9FCD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4F64A7-820B-4B30-9329-B975AAED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D93B-4BF1-4784-9608-78E41E8CC350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491F45-808E-49B5-9383-EF6A0D03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7D8AD2-CF54-4A22-99E2-09D4E312F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D235-B3D8-45A5-B91E-A5E858429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79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99F4D5-A370-4622-B834-473FFA917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33F6CF8-6584-4D75-93C2-F6CE28470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E94B70-78E8-4C0A-88E1-B455AAC40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D93B-4BF1-4784-9608-78E41E8CC350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820FDC-AA93-4B34-BBF2-1A3904517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BC6E5A-7C4A-4863-AA6A-DDEEF3E1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D235-B3D8-45A5-B91E-A5E858429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577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86BB0-BDE5-4E48-89D8-2D694DF8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0BDDA5-B906-4283-8689-CAB616223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20E69F-9A2E-4CD6-9D0B-111B43B55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D93B-4BF1-4784-9608-78E41E8CC350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6160B8-42FD-41BB-9104-A2FC9B764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EE23D9-90DE-465B-A0C4-7F793946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D235-B3D8-45A5-B91E-A5E858429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72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49E52-183A-42EF-8CE3-F7D5C3B0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18C853-CCD0-4CE4-9159-890A18810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779EC8-7645-472B-B739-EC36B7A7B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D93B-4BF1-4784-9608-78E41E8CC350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916E77-0461-4A40-92A6-E96748FB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2B0856-CA8F-48F2-80A7-1B98C844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D235-B3D8-45A5-B91E-A5E858429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87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6EA1D-3937-473B-975B-A7ACD402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0AF9FD-1317-418F-88CD-5ECC7FA19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DD6FF0C-F2ED-4AB2-A26D-F628322D0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8D91EF-D910-4276-828B-92EC885D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D93B-4BF1-4784-9608-78E41E8CC350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6DF30D-E05C-42E3-B297-120086CF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067E3C-D467-4BAC-BB41-B4066AFF7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D235-B3D8-45A5-B91E-A5E858429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26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155B7-B891-47E3-965E-63835EEAC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EB3DA8-7238-4D7C-A1DB-059593CF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FF949A1-F72A-4D81-9275-BEB72F18C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5511BC8-CE0E-457B-B910-CE0F24CB5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35DF71E-FAC6-420F-8031-2805BF856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6DAF2B3-4348-4DC9-B9D7-3B79B0382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D93B-4BF1-4784-9608-78E41E8CC350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0928C69-E5D6-419A-B85E-58315CAA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1A4D70F-4571-4D43-BEB3-AE259A2F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D235-B3D8-45A5-B91E-A5E858429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05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6D78E-8BAA-4E08-9082-782BB040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BAF7A60-BF9D-442C-95DE-E8793E9F8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D93B-4BF1-4784-9608-78E41E8CC350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97E2AA8-046A-4AAE-8122-D6C24419D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7DCB370-5CAE-4C60-B9AC-2676FD30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D235-B3D8-45A5-B91E-A5E858429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98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38B381-1EB1-4994-9608-7201BDDF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D93B-4BF1-4784-9608-78E41E8CC350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E089E98-49D0-47A3-8D56-DBE281977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DB626D0-57DF-42CA-88D1-4682E915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D235-B3D8-45A5-B91E-A5E858429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37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5FCB8-A157-4F75-9703-3D835C20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F658BA-E747-412A-914D-D4E0DCB7B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4D2F33-266E-4938-9E77-6C8C0CDF3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0B8E3E-87F1-4B1B-BCE4-E0B8832A1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D93B-4BF1-4784-9608-78E41E8CC350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269014-C88C-46B0-A8BF-93806EBBA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618164-C40D-4E7B-B6F3-9CC2F9C6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D235-B3D8-45A5-B91E-A5E858429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21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FAD19-C1E7-4027-B305-B98A031B5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FB3F3BF-11B9-4CC6-A486-39E2A4C26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C14950-E682-4030-92E0-561A231FD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419286-9AC5-4562-B6D8-B3B389B59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D93B-4BF1-4784-9608-78E41E8CC350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7F2FE9-F366-4188-8A3A-BCEC3DB9D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5EEF1E-EC93-493F-837C-A1C207BD0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D235-B3D8-45A5-B91E-A5E858429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74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AA12B4D-22B6-4AC0-AE81-DF44ADE4D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B9AD65-0D0C-4E63-93D4-2A536D770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ED332A-E57D-4D63-B180-DA4679D00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6D93B-4BF1-4784-9608-78E41E8CC350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0FCD64-397D-4542-BBD6-51CED529D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28E0FD-2539-4C9E-B0F7-F761BDAAF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ED235-B3D8-45A5-B91E-A5E858429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96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93DF606-4518-4E7B-B657-05708CA00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354" y="2779156"/>
            <a:ext cx="4947871" cy="1880843"/>
          </a:xfrm>
        </p:spPr>
        <p:txBody>
          <a:bodyPr anchor="t">
            <a:normAutofit/>
          </a:bodyPr>
          <a:lstStyle/>
          <a:p>
            <a:pPr algn="l"/>
            <a:r>
              <a:rPr lang="pt-BR" sz="3200" dirty="0">
                <a:solidFill>
                  <a:srgbClr val="000000"/>
                </a:solidFill>
              </a:rPr>
              <a:t>Equipe:</a:t>
            </a:r>
            <a:br>
              <a:rPr lang="pt-BR" sz="3200" dirty="0">
                <a:solidFill>
                  <a:srgbClr val="000000"/>
                </a:solidFill>
              </a:rPr>
            </a:br>
            <a:r>
              <a:rPr lang="pt-BR" sz="3200" dirty="0">
                <a:solidFill>
                  <a:srgbClr val="000000"/>
                </a:solidFill>
              </a:rPr>
              <a:t>José Luiz </a:t>
            </a:r>
            <a:r>
              <a:rPr lang="pt-BR" sz="3200" dirty="0" err="1">
                <a:solidFill>
                  <a:srgbClr val="000000"/>
                </a:solidFill>
              </a:rPr>
              <a:t>Wollinger</a:t>
            </a:r>
            <a:br>
              <a:rPr lang="pt-BR" sz="3200" dirty="0">
                <a:solidFill>
                  <a:srgbClr val="000000"/>
                </a:solidFill>
              </a:rPr>
            </a:br>
            <a:r>
              <a:rPr lang="pt-BR" sz="3200" dirty="0">
                <a:solidFill>
                  <a:srgbClr val="000000"/>
                </a:solidFill>
              </a:rPr>
              <a:t>Nicolas José Cordeiro Viana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F95A7A-D84F-48B9-9663-91490D984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endParaRPr lang="pt-BR" sz="1800" dirty="0">
              <a:solidFill>
                <a:srgbClr val="000000"/>
              </a:solidFill>
            </a:endParaRPr>
          </a:p>
        </p:txBody>
      </p:sp>
      <p:sp>
        <p:nvSpPr>
          <p:cNvPr id="141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https://lh4.googleusercontent.com/xNGAQVARU06xhtDb2MAFbRBi3H8RlZk820r29afkTEK-9jbnGNoKzQ-95XfQ8Jol_f21mhI47MrOl5YSZ2k9uFC5MNicuW26jF8dTqfEu0SaoDLHhRvHaPzK0Q6v1WOmsJtkqeV6">
            <a:extLst>
              <a:ext uri="{FF2B5EF4-FFF2-40B4-BE49-F238E27FC236}">
                <a16:creationId xmlns:a16="http://schemas.microsoft.com/office/drawing/2014/main" id="{D95D538D-C1B3-43D2-9F79-491FD1776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022" y="2745047"/>
            <a:ext cx="4141760" cy="194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66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9CECB-A3D4-44FE-BE67-D3BE3376C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80F4A754-EED6-4CA2-A4A8-42CBC32C9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296" y="1838877"/>
            <a:ext cx="4648200" cy="4351338"/>
          </a:xfrm>
        </p:spPr>
        <p:txBody>
          <a:bodyPr>
            <a:noAutofit/>
          </a:bodyPr>
          <a:lstStyle/>
          <a:p>
            <a:r>
              <a:rPr lang="pt-BR" sz="2500" dirty="0"/>
              <a:t>Quando alguma pessoa se inscreve em algum evento e está a caminho, ela precisa levar consigo algum papel impresso ou ingresso retirado em algum lugar para poder ingressar no evento. Caso ela tenha esquecido ou não tenha pego a “entrada”, ela passará por problemas para conseguir entrar, causando tumulto e desconfortos para todos os envolvidos.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9B4E0ED-AE00-4643-A802-B7E8A56A8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496" y="1690688"/>
            <a:ext cx="7464474" cy="373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15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9CECB-A3D4-44FE-BE67-D3BE3376C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8DD59-E44E-4E96-834D-C9A0DD69E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825" y="1378226"/>
            <a:ext cx="4945444" cy="5487316"/>
          </a:xfrm>
          <a:prstGeom prst="rect">
            <a:avLst/>
          </a:prstGeom>
        </p:spPr>
      </p:pic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80F4A754-EED6-4CA2-A4A8-42CBC32C9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296" y="1838877"/>
            <a:ext cx="4648200" cy="4351338"/>
          </a:xfrm>
        </p:spPr>
        <p:txBody>
          <a:bodyPr>
            <a:normAutofit/>
          </a:bodyPr>
          <a:lstStyle/>
          <a:p>
            <a:r>
              <a:rPr lang="pt-BR" sz="2500" dirty="0"/>
              <a:t>Desenvolver uma solução para reconhecimento facial dos visitantes de um evento, que compara a foto enviada pelo visitante durante o cadastro com a imagem capturada no momento do credenciamento, reconhece a face através de pontos chave em segundos e libera a entrada ao evento.</a:t>
            </a:r>
          </a:p>
        </p:txBody>
      </p:sp>
    </p:spTree>
    <p:extLst>
      <p:ext uri="{BB962C8B-B14F-4D97-AF65-F5344CB8AC3E}">
        <p14:creationId xmlns:p14="http://schemas.microsoft.com/office/powerpoint/2010/main" val="267305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9CECB-A3D4-44FE-BE67-D3BE3376C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Mercado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80F4A754-EED6-4CA2-A4A8-42CBC32C9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296" y="1838877"/>
            <a:ext cx="4648200" cy="4351338"/>
          </a:xfrm>
        </p:spPr>
        <p:txBody>
          <a:bodyPr>
            <a:normAutofit/>
          </a:bodyPr>
          <a:lstStyle/>
          <a:p>
            <a:r>
              <a:rPr lang="pt-BR" sz="2500" dirty="0"/>
              <a:t>O mercado consiste em eventos de médio e grande porte nacionalmente e internacionalmente.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EFBCDA-BB4D-44A0-AF0F-1F11F248D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974" y="1488446"/>
            <a:ext cx="6416040" cy="361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40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594F3-418A-48C3-9271-F4C524D34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9E0582-1B92-4333-98EC-AA3868269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AWS Lambda</a:t>
            </a:r>
          </a:p>
          <a:p>
            <a:r>
              <a:rPr lang="pt-BR" dirty="0" err="1"/>
              <a:t>DynamoDB</a:t>
            </a:r>
            <a:endParaRPr lang="pt-BR" dirty="0"/>
          </a:p>
          <a:p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endParaRPr lang="pt-BR" dirty="0"/>
          </a:p>
          <a:p>
            <a:r>
              <a:rPr lang="pt-BR" dirty="0"/>
              <a:t>Angular</a:t>
            </a:r>
          </a:p>
          <a:p>
            <a:r>
              <a:rPr lang="pt-BR" dirty="0" err="1"/>
              <a:t>Rekognition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E57833C-5678-43B6-B811-AE6C5429F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17544"/>
            <a:ext cx="41656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6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F258F-42DF-435C-BD7C-9A79A614F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538C365-A190-4889-A095-C01675D91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191" y="68191"/>
            <a:ext cx="8159261" cy="6789809"/>
          </a:xfrm>
        </p:spPr>
      </p:pic>
    </p:spTree>
    <p:extLst>
      <p:ext uri="{BB962C8B-B14F-4D97-AF65-F5344CB8AC3E}">
        <p14:creationId xmlns:p14="http://schemas.microsoft.com/office/powerpoint/2010/main" val="511721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594F3-418A-48C3-9271-F4C524D34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Competências da equipe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9E0582-1B92-4333-98EC-AA3868269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AWS </a:t>
            </a:r>
            <a:r>
              <a:rPr lang="pt-BR" dirty="0" err="1"/>
              <a:t>Stack</a:t>
            </a:r>
            <a:endParaRPr lang="pt-BR" dirty="0"/>
          </a:p>
          <a:p>
            <a:r>
              <a:rPr lang="pt-BR" dirty="0"/>
              <a:t>Java</a:t>
            </a:r>
          </a:p>
          <a:p>
            <a:r>
              <a:rPr lang="pt-BR" dirty="0"/>
              <a:t>Angular</a:t>
            </a:r>
          </a:p>
          <a:p>
            <a:r>
              <a:rPr lang="pt-BR" dirty="0" err="1"/>
              <a:t>AngularJS</a:t>
            </a:r>
            <a:endParaRPr lang="pt-BR" dirty="0"/>
          </a:p>
          <a:p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endParaRPr lang="pt-BR" dirty="0"/>
          </a:p>
          <a:p>
            <a:r>
              <a:rPr lang="pt-BR" dirty="0"/>
              <a:t>PostgreSQL</a:t>
            </a:r>
          </a:p>
          <a:p>
            <a:r>
              <a:rPr lang="pt-BR" dirty="0"/>
              <a:t>Angular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D854B32-A563-4F92-BC23-D3C5D7338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547" y="1944030"/>
            <a:ext cx="3579537" cy="357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00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93DF606-4518-4E7B-B657-05708CA00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0221" y="3461373"/>
            <a:ext cx="6096000" cy="1401448"/>
          </a:xfrm>
        </p:spPr>
        <p:txBody>
          <a:bodyPr anchor="t">
            <a:normAutofit/>
          </a:bodyPr>
          <a:lstStyle/>
          <a:p>
            <a:pPr algn="l"/>
            <a:r>
              <a:rPr lang="pt-BR" sz="5000" dirty="0">
                <a:solidFill>
                  <a:srgbClr val="000000"/>
                </a:solidFill>
              </a:rPr>
              <a:t>Obrigado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F95A7A-D84F-48B9-9663-91490D984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618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endParaRPr lang="pt-BR" sz="1800" dirty="0">
              <a:solidFill>
                <a:srgbClr val="000000"/>
              </a:solidFill>
            </a:endParaRPr>
          </a:p>
        </p:txBody>
      </p:sp>
      <p:sp>
        <p:nvSpPr>
          <p:cNvPr id="75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https://lh4.googleusercontent.com/xNGAQVARU06xhtDb2MAFbRBi3H8RlZk820r29afkTEK-9jbnGNoKzQ-95XfQ8Jol_f21mhI47MrOl5YSZ2k9uFC5MNicuW26jF8dTqfEu0SaoDLHhRvHaPzK0Q6v1WOmsJtkqeV6">
            <a:extLst>
              <a:ext uri="{FF2B5EF4-FFF2-40B4-BE49-F238E27FC236}">
                <a16:creationId xmlns:a16="http://schemas.microsoft.com/office/drawing/2014/main" id="{C0713D94-BAC5-471F-A77C-DACCB6658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43" y="2611975"/>
            <a:ext cx="41910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5335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148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Equipe: José Luiz Wollinger Nicolas José Cordeiro Viana</vt:lpstr>
      <vt:lpstr>Problema</vt:lpstr>
      <vt:lpstr>Ideia</vt:lpstr>
      <vt:lpstr>Mercado</vt:lpstr>
      <vt:lpstr>Tecnologias</vt:lpstr>
      <vt:lpstr>Apresentação do PowerPoint</vt:lpstr>
      <vt:lpstr>Competências da equipe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Equipe: José Luiz Wollinger Nicolas José Cordeiro Viana</dc:title>
  <dc:creator>José - zeh .</dc:creator>
  <cp:lastModifiedBy>José - zeh .</cp:lastModifiedBy>
  <cp:revision>6</cp:revision>
  <dcterms:created xsi:type="dcterms:W3CDTF">2019-03-28T22:49:53Z</dcterms:created>
  <dcterms:modified xsi:type="dcterms:W3CDTF">2019-04-05T00:05:24Z</dcterms:modified>
</cp:coreProperties>
</file>