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71" r:id="rId5"/>
    <p:sldId id="264" r:id="rId6"/>
    <p:sldId id="272" r:id="rId7"/>
    <p:sldId id="266" r:id="rId8"/>
    <p:sldId id="273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8B7D-0792-4DDB-9603-492988A7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CDE864-0BE6-4501-8043-606C3AF5A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8F1E9-4C37-43D1-8702-91AF0FE2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8CE00-A5E4-49C8-ACFD-95627AAA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C7C95-E5DF-440D-982F-67F3DF88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7D7C-B4B9-4536-9010-1E94A8A3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3FE498-45A3-4EDE-976C-AAE3A9FC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F64A7-820B-4B30-9329-B975AAE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91F45-808E-49B5-9383-EF6A0D0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D8AD2-CF54-4A22-99E2-09D4E312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99F4D5-A370-4622-B834-473FFA917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F6CF8-6584-4D75-93C2-F6CE2847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94B70-78E8-4C0A-88E1-B455AAC4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20FDC-AA93-4B34-BBF2-1A390451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C6E5A-7C4A-4863-AA6A-DDEEF3E1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86BB0-BDE5-4E48-89D8-2D694DF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BDDA5-B906-4283-8689-CAB61622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0E69F-9A2E-4CD6-9D0B-111B43B5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160B8-42FD-41BB-9104-A2FC9B76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E23D9-90DE-465B-A0C4-7F793946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2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49E52-183A-42EF-8CE3-F7D5C3B0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8C853-CCD0-4CE4-9159-890A1881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79EC8-7645-472B-B739-EC36B7A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16E77-0461-4A40-92A6-E96748F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2B0856-CA8F-48F2-80A7-1B98C84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6EA1D-3937-473B-975B-A7ACD40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AF9FD-1317-418F-88CD-5ECC7FA1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6FF0C-F2ED-4AB2-A26D-F628322D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D91EF-D910-4276-828B-92EC885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DF30D-E05C-42E3-B297-120086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67E3C-D467-4BAC-BB41-B4066AFF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6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155B7-B891-47E3-965E-63835EEA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B3DA8-7238-4D7C-A1DB-059593CF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949A1-F72A-4D81-9275-BEB72F18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511BC8-CE0E-457B-B910-CE0F24CB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5DF71E-FAC6-420F-8031-2805BF85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DAF2B3-4348-4DC9-B9D7-3B79B038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928C69-E5D6-419A-B85E-58315C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4D70F-4571-4D43-BEB3-AE259A2F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5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6D78E-8BAA-4E08-9082-782BB040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AF7A60-BF9D-442C-95DE-E8793E9F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7E2AA8-046A-4AAE-8122-D6C2441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CB370-5CAE-4C60-B9AC-2676FD30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38B381-1EB1-4994-9608-7201BDDF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089E98-49D0-47A3-8D56-DBE2819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B626D0-57DF-42CA-88D1-4682E91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FCB8-A157-4F75-9703-3D835C2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658BA-E747-412A-914D-D4E0DCB7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4D2F33-266E-4938-9E77-6C8C0CDF3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B8E3E-87F1-4B1B-BCE4-E0B8832A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269014-C88C-46B0-A8BF-93806EB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18164-C40D-4E7B-B6F3-9CC2F9C6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2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AD19-C1E7-4027-B305-B98A031B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B3F3BF-11B9-4CC6-A486-39E2A4C2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14950-E682-4030-92E0-561A231F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419286-9AC5-4562-B6D8-B3B389B5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F2FE9-F366-4188-8A3A-BCEC3DB9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EEF1E-EC93-493F-837C-A1C207B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A12B4D-22B6-4AC0-AE81-DF44ADE4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9AD65-0D0C-4E63-93D4-2A536D77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D332A-E57D-4D63-B180-DA4679D0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D93B-4BF1-4784-9608-78E41E8CC350}" type="datetimeFigureOut">
              <a:rPr lang="pt-BR" smtClean="0"/>
              <a:t>22/06/2019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FCD64-397D-4542-BBD6-51CED529D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8E0FD-2539-4C9E-B0F7-F761BDAAF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DF606-4518-4E7B-B657-05708CA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54" y="2779156"/>
            <a:ext cx="4947871" cy="1880843"/>
          </a:xfrm>
        </p:spPr>
        <p:txBody>
          <a:bodyPr anchor="t">
            <a:normAutofit/>
          </a:bodyPr>
          <a:lstStyle/>
          <a:p>
            <a:pPr algn="l"/>
            <a:r>
              <a:rPr lang="pt-BR" sz="3200" dirty="0">
                <a:solidFill>
                  <a:srgbClr val="000000"/>
                </a:solidFill>
              </a:rPr>
              <a:t>Equipe: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José Luiz </a:t>
            </a:r>
            <a:r>
              <a:rPr lang="pt-BR" sz="3200" dirty="0" err="1">
                <a:solidFill>
                  <a:srgbClr val="000000"/>
                </a:solidFill>
              </a:rPr>
              <a:t>Wollinger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Nicolas José Cordeiro Viana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5A7A-D84F-48B9-9663-91490D98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14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ttps://lh4.googleusercontent.com/xNGAQVARU06xhtDb2MAFbRBi3H8RlZk820r29afkTEK-9jbnGNoKzQ-95XfQ8Jol_f21mhI47MrOl5YSZ2k9uFC5MNicuW26jF8dTqfEu0SaoDLHhRvHaPzK0Q6v1WOmsJtkqeV6">
            <a:extLst>
              <a:ext uri="{FF2B5EF4-FFF2-40B4-BE49-F238E27FC236}">
                <a16:creationId xmlns:a16="http://schemas.microsoft.com/office/drawing/2014/main" id="{D95D538D-C1B3-43D2-9F79-491FD17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2745047"/>
            <a:ext cx="4141760" cy="19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0F4A754-EED6-4CA2-A4A8-42CBC32C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6" y="1838877"/>
            <a:ext cx="4648200" cy="4351338"/>
          </a:xfrm>
        </p:spPr>
        <p:txBody>
          <a:bodyPr>
            <a:noAutofit/>
          </a:bodyPr>
          <a:lstStyle/>
          <a:p>
            <a:r>
              <a:rPr lang="pt-BR" sz="2500" dirty="0"/>
              <a:t>Quando alguma pessoa se inscreve em algum evento e está a caminho, ela precisa levar consigo algum papel impresso ou ingresso retirado em algum lugar para poder ingressar no evento. Caso ela tenha esquecido ou não tenha pego a “entrada”, ela passará por problemas para conseguir entrar, causando tumulto e desconfortos para todos os envolvidos.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B4E0ED-AE00-4643-A802-B7E8A56A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6" y="1690688"/>
            <a:ext cx="7464474" cy="37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94F3-418A-48C3-9271-F4C524D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E0582-1B92-4333-98EC-AA386826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AWS Lambda</a:t>
            </a:r>
          </a:p>
          <a:p>
            <a:r>
              <a:rPr lang="pt-BR" dirty="0"/>
              <a:t>Angular</a:t>
            </a:r>
          </a:p>
          <a:p>
            <a:r>
              <a:rPr lang="pt-BR" dirty="0" err="1"/>
              <a:t>DynamoDB</a:t>
            </a:r>
            <a:endParaRPr lang="pt-BR" dirty="0"/>
          </a:p>
          <a:p>
            <a:r>
              <a:rPr lang="pt-BR" dirty="0"/>
              <a:t>S3</a:t>
            </a:r>
          </a:p>
          <a:p>
            <a:r>
              <a:rPr lang="pt-BR" dirty="0" err="1"/>
              <a:t>Rekognition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57833C-5678-43B6-B811-AE6C5429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7544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94F3-418A-48C3-9271-F4C524D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856D68D5-C3FD-4802-9957-FFCAEF34B5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79448" y="1531662"/>
            <a:ext cx="8857517" cy="4826966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8605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requisitos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0F4A754-EED6-4CA2-A4A8-42CBC32C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5" y="1838876"/>
            <a:ext cx="11581921" cy="4853471"/>
          </a:xfrm>
        </p:spPr>
        <p:txBody>
          <a:bodyPr>
            <a:normAutofit fontScale="77500" lnSpcReduction="20000"/>
          </a:bodyPr>
          <a:lstStyle/>
          <a:p>
            <a:r>
              <a:rPr lang="pt-BR" i="1" dirty="0"/>
              <a:t>RF01 - O sistema deve permitir o cadastro de eventos pelas empresas organizadoras.</a:t>
            </a:r>
            <a:endParaRPr lang="pt-BR" dirty="0"/>
          </a:p>
          <a:p>
            <a:r>
              <a:rPr lang="pt-BR" i="1" dirty="0"/>
              <a:t>RF02 - O sistema deve permitir o cadastro de usuários participantes de eventos.</a:t>
            </a:r>
            <a:endParaRPr lang="pt-BR" dirty="0"/>
          </a:p>
          <a:p>
            <a:r>
              <a:rPr lang="pt-BR" i="1" dirty="0"/>
              <a:t>RF03 - O sistema deve gerar links para os participantes do evento poderem vincular o evento a elas.</a:t>
            </a:r>
            <a:endParaRPr lang="pt-BR" dirty="0"/>
          </a:p>
          <a:p>
            <a:r>
              <a:rPr lang="pt-BR" i="1" dirty="0"/>
              <a:t>RF04 - O sistema deve realizar a identificação de uma pessoa em um evento, através da sua face.</a:t>
            </a:r>
            <a:endParaRPr lang="pt-BR" dirty="0"/>
          </a:p>
          <a:p>
            <a:r>
              <a:rPr lang="pt-BR" i="1" dirty="0"/>
              <a:t>RF05 - O sistema deve listar os eventos em que os usuários estão cadastrados.</a:t>
            </a:r>
            <a:endParaRPr lang="pt-BR" dirty="0"/>
          </a:p>
          <a:p>
            <a:r>
              <a:rPr lang="pt-BR" i="1" dirty="0"/>
              <a:t>RF06 - O sistema deve permitir o envio de fotos.</a:t>
            </a:r>
            <a:endParaRPr lang="pt-BR" dirty="0"/>
          </a:p>
          <a:p>
            <a:r>
              <a:rPr lang="pt-BR" i="1" dirty="0"/>
              <a:t> </a:t>
            </a:r>
            <a:endParaRPr lang="pt-BR" dirty="0"/>
          </a:p>
          <a:p>
            <a:r>
              <a:rPr lang="pt-BR" i="1" dirty="0"/>
              <a:t>RNF01 - As plataforma a ser utilizada é a web</a:t>
            </a:r>
            <a:endParaRPr lang="pt-BR" dirty="0"/>
          </a:p>
          <a:p>
            <a:r>
              <a:rPr lang="pt-BR" i="1" dirty="0"/>
              <a:t>RNF02 - O tempo para reconhecimento da pessoa pela sua face deve ser de no máximo 3 segundos</a:t>
            </a:r>
            <a:endParaRPr lang="pt-BR" dirty="0"/>
          </a:p>
          <a:p>
            <a:r>
              <a:rPr lang="pt-BR" i="1" dirty="0"/>
              <a:t>RNF03 - Deverá ser usada a </a:t>
            </a:r>
            <a:r>
              <a:rPr lang="pt-BR" i="1" dirty="0" err="1"/>
              <a:t>stack</a:t>
            </a:r>
            <a:r>
              <a:rPr lang="pt-BR" i="1" dirty="0"/>
              <a:t> de serviços disponibilizados pela AWS (</a:t>
            </a:r>
            <a:r>
              <a:rPr lang="pt-BR" i="1" dirty="0" err="1"/>
              <a:t>DynamoDB</a:t>
            </a:r>
            <a:r>
              <a:rPr lang="pt-BR" i="1" dirty="0"/>
              <a:t>, Lambda, </a:t>
            </a:r>
            <a:r>
              <a:rPr lang="pt-BR" i="1" dirty="0" err="1"/>
              <a:t>Rekognition</a:t>
            </a:r>
            <a:r>
              <a:rPr lang="pt-BR" i="1" dirty="0"/>
              <a:t>)</a:t>
            </a:r>
            <a:endParaRPr lang="pt-BR" dirty="0"/>
          </a:p>
          <a:p>
            <a:r>
              <a:rPr lang="pt-BR" i="1" dirty="0"/>
              <a:t>RNF04 - Deverá possibilitar a integração com outros sistemas (em relação aos eventos e inscrições de eventos) através de serviços </a:t>
            </a:r>
            <a:r>
              <a:rPr lang="pt-BR" i="1" dirty="0" err="1"/>
              <a:t>RESTful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05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EB6AD86-8C6E-447B-B686-A483C4A2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91359"/>
              </p:ext>
            </p:extLst>
          </p:nvPr>
        </p:nvGraphicFramePr>
        <p:xfrm>
          <a:off x="2729948" y="1497497"/>
          <a:ext cx="5886128" cy="467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923">
                  <a:extLst>
                    <a:ext uri="{9D8B030D-6E8A-4147-A177-3AD203B41FA5}">
                      <a16:colId xmlns:a16="http://schemas.microsoft.com/office/drawing/2014/main" val="2264494739"/>
                    </a:ext>
                  </a:extLst>
                </a:gridCol>
                <a:gridCol w="4222205">
                  <a:extLst>
                    <a:ext uri="{9D8B030D-6E8A-4147-A177-3AD203B41FA5}">
                      <a16:colId xmlns:a16="http://schemas.microsoft.com/office/drawing/2014/main" val="3306461529"/>
                    </a:ext>
                  </a:extLst>
                </a:gridCol>
              </a:tblGrid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2019-04-04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Início do projeto - planejamento das atividades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2198139123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2019-04-11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Envio de fotos pelo aplicativo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3572885696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2019-04-18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AWS Lambda para salvar as fotos enviadas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1951394749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2019-04-25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AWS Lambda para comparar duas fotos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3913746569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2019-05-02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AWS Lambda para salvar os eventos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1501563304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2019-05-09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Serviço frontend batendo foto por webcam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2432142729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2019-05-16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Serviço frontend realizando CRUD de participantes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2171950902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2019-05-23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Aplicativo realizando CRUD de participantes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324088794"/>
                  </a:ext>
                </a:extLst>
              </a:tr>
              <a:tr h="51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2019-05-30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Aplicativo realizando a inscrição de participantes a evento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1637542335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2019-06-06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Serviço frontend recebendo participantes para o evento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1026832521"/>
                  </a:ext>
                </a:extLst>
              </a:tr>
              <a:tr h="51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2019-06-13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Serviço frontend realizando a comparação da foto tirada com a foto do participante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2040924244"/>
                  </a:ext>
                </a:extLst>
              </a:tr>
              <a:tr h="51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2019-06-20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Serviço frontend realizando o credenciamento do participante e liberando entrada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3168545961"/>
                  </a:ext>
                </a:extLst>
              </a:tr>
              <a:tr h="314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2019-06-27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Apresentação do trabalho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66" marR="59366" marT="59366" marB="59366"/>
                </a:tc>
                <a:extLst>
                  <a:ext uri="{0D108BD9-81ED-4DB2-BD59-A6C34878D82A}">
                    <a16:rowId xmlns:a16="http://schemas.microsoft.com/office/drawing/2014/main" val="388982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5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9CA88623-F2F2-4258-8B44-D053227D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0254"/>
            <a:ext cx="10286654" cy="5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94F3-418A-48C3-9271-F4C524D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E0582-1B92-4333-98EC-AA386826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  <a:p>
            <a:r>
              <a:rPr lang="pt-BR" dirty="0"/>
              <a:t>Experiências com a tecnologia utilizada</a:t>
            </a:r>
          </a:p>
          <a:p>
            <a:r>
              <a:rPr lang="pt-BR" dirty="0"/>
              <a:t>Aprendizado no domínio do problema</a:t>
            </a:r>
          </a:p>
          <a:p>
            <a:r>
              <a:rPr lang="pt-BR" dirty="0"/>
              <a:t>Gestão de projetos</a:t>
            </a:r>
          </a:p>
          <a:p>
            <a:r>
              <a:rPr lang="pt-BR" dirty="0" err="1"/>
              <a:t>Serverless</a:t>
            </a:r>
            <a:r>
              <a:rPr lang="pt-BR" dirty="0"/>
              <a:t> offline</a:t>
            </a:r>
          </a:p>
          <a:p>
            <a:r>
              <a:rPr lang="pt-BR" dirty="0"/>
              <a:t>Se fosse começar hoje..</a:t>
            </a:r>
          </a:p>
        </p:txBody>
      </p:sp>
      <p:pic>
        <p:nvPicPr>
          <p:cNvPr id="10" name="Imagem 9" descr="Uma imagem contendo cartão de negócios, texto&#10;&#10;Descrição gerada automaticamente">
            <a:extLst>
              <a:ext uri="{FF2B5EF4-FFF2-40B4-BE49-F238E27FC236}">
                <a16:creationId xmlns:a16="http://schemas.microsoft.com/office/drawing/2014/main" id="{F8BF05A8-8982-483D-B449-CA90B87ED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60" y="921716"/>
            <a:ext cx="5003040" cy="35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DF606-4518-4E7B-B657-05708CA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21" y="3461373"/>
            <a:ext cx="6096000" cy="1401448"/>
          </a:xfrm>
        </p:spPr>
        <p:txBody>
          <a:bodyPr anchor="t">
            <a:normAutofit/>
          </a:bodyPr>
          <a:lstStyle/>
          <a:p>
            <a:pPr algn="l"/>
            <a:r>
              <a:rPr lang="pt-BR" sz="5000" dirty="0">
                <a:solidFill>
                  <a:srgbClr val="000000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5A7A-D84F-48B9-9663-91490D98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s://lh4.googleusercontent.com/xNGAQVARU06xhtDb2MAFbRBi3H8RlZk820r29afkTEK-9jbnGNoKzQ-95XfQ8Jol_f21mhI47MrOl5YSZ2k9uFC5MNicuW26jF8dTqfEu0SaoDLHhRvHaPzK0Q6v1WOmsJtkqeV6">
            <a:extLst>
              <a:ext uri="{FF2B5EF4-FFF2-40B4-BE49-F238E27FC236}">
                <a16:creationId xmlns:a16="http://schemas.microsoft.com/office/drawing/2014/main" id="{C0713D94-BAC5-471F-A77C-DACCB665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3" y="2611975"/>
            <a:ext cx="4191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33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Equipe: José Luiz Wollinger Nicolas José Cordeiro Viana</vt:lpstr>
      <vt:lpstr>Problema</vt:lpstr>
      <vt:lpstr>Tecnologias</vt:lpstr>
      <vt:lpstr>Casos de uso</vt:lpstr>
      <vt:lpstr>Principais requisitos</vt:lpstr>
      <vt:lpstr>Cronograma</vt:lpstr>
      <vt:lpstr>Cronograma</vt:lpstr>
      <vt:lpstr>Lições aprendidas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Equipe: José Luiz Wollinger Nicolas José Cordeiro Viana</dc:title>
  <dc:creator>José - zeh .</dc:creator>
  <cp:lastModifiedBy>José - zeh .</cp:lastModifiedBy>
  <cp:revision>8</cp:revision>
  <dcterms:created xsi:type="dcterms:W3CDTF">2019-03-28T22:49:53Z</dcterms:created>
  <dcterms:modified xsi:type="dcterms:W3CDTF">2019-06-22T17:44:34Z</dcterms:modified>
</cp:coreProperties>
</file>