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C526D-EA72-4097-A338-E6408067E9F2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37E6B2-1DD3-4FA6-BB5E-FACFC3454655}">
      <dgm:prSet phldrT="[Text]"/>
      <dgm:spPr/>
      <dgm:t>
        <a:bodyPr/>
        <a:lstStyle/>
        <a:p>
          <a:r>
            <a:rPr lang="en-US" noProof="0" dirty="0"/>
            <a:t>(Aleatory) Uncertainty</a:t>
          </a:r>
        </a:p>
      </dgm:t>
    </dgm:pt>
    <dgm:pt modelId="{D64C3D5A-7456-434B-89C3-2BD42E25D211}" type="parTrans" cxnId="{9F946C22-5C65-45EB-92E5-95400E45F740}">
      <dgm:prSet/>
      <dgm:spPr/>
      <dgm:t>
        <a:bodyPr/>
        <a:lstStyle/>
        <a:p>
          <a:endParaRPr lang="en-US"/>
        </a:p>
      </dgm:t>
    </dgm:pt>
    <dgm:pt modelId="{2C0F3B05-4282-4DF1-B8C8-F4760C298465}" type="sibTrans" cxnId="{9F946C22-5C65-45EB-92E5-95400E45F740}">
      <dgm:prSet/>
      <dgm:spPr>
        <a:solidFill>
          <a:srgbClr val="FFC000"/>
        </a:solidFill>
      </dgm:spPr>
      <dgm:t>
        <a:bodyPr/>
        <a:lstStyle/>
        <a:p>
          <a:r>
            <a:rPr lang="de-DE" noProof="0" dirty="0"/>
            <a:t>???</a:t>
          </a:r>
          <a:endParaRPr lang="en-US" noProof="0" dirty="0"/>
        </a:p>
      </dgm:t>
    </dgm:pt>
    <dgm:pt modelId="{A65A746A-C8D1-498B-95D3-AA8A676C6D80}">
      <dgm:prSet phldrT="[Text]"/>
      <dgm:spPr/>
      <dgm:t>
        <a:bodyPr/>
        <a:lstStyle/>
        <a:p>
          <a:r>
            <a:rPr lang="en-US" noProof="0" dirty="0"/>
            <a:t>Prediction Error</a:t>
          </a:r>
        </a:p>
      </dgm:t>
    </dgm:pt>
    <dgm:pt modelId="{76913732-3EAE-42EA-B80A-E55CB23B0246}" type="parTrans" cxnId="{12BDE876-6D81-44E1-B594-F37597920E76}">
      <dgm:prSet/>
      <dgm:spPr/>
      <dgm:t>
        <a:bodyPr/>
        <a:lstStyle/>
        <a:p>
          <a:endParaRPr lang="en-US"/>
        </a:p>
      </dgm:t>
    </dgm:pt>
    <dgm:pt modelId="{7A3D1769-0017-4AB9-8550-6F3A4D8A9BA4}" type="sibTrans" cxnId="{12BDE876-6D81-44E1-B594-F37597920E76}">
      <dgm:prSet/>
      <dgm:spPr/>
      <dgm:t>
        <a:bodyPr/>
        <a:lstStyle/>
        <a:p>
          <a:r>
            <a:rPr lang="en-US" noProof="0" dirty="0"/>
            <a:t>induces</a:t>
          </a:r>
        </a:p>
      </dgm:t>
    </dgm:pt>
    <dgm:pt modelId="{9810D6A6-EBF2-4F57-A1C4-E4A9B32E1860}">
      <dgm:prSet phldrT="[Text]"/>
      <dgm:spPr/>
      <dgm:t>
        <a:bodyPr/>
        <a:lstStyle/>
        <a:p>
          <a:r>
            <a:rPr lang="en-US" noProof="0" dirty="0"/>
            <a:t>“Difficult” sample</a:t>
          </a:r>
        </a:p>
      </dgm:t>
    </dgm:pt>
    <dgm:pt modelId="{E1802D03-5FF4-46D0-B970-E4840CFE9A74}" type="parTrans" cxnId="{C8DC2BA2-D348-4CB5-925C-6D5EC6B2F94A}">
      <dgm:prSet/>
      <dgm:spPr/>
      <dgm:t>
        <a:bodyPr/>
        <a:lstStyle/>
        <a:p>
          <a:endParaRPr lang="en-US"/>
        </a:p>
      </dgm:t>
    </dgm:pt>
    <dgm:pt modelId="{12ED4000-E829-48C2-A038-5131C0894516}" type="sibTrans" cxnId="{C8DC2BA2-D348-4CB5-925C-6D5EC6B2F94A}">
      <dgm:prSet/>
      <dgm:spPr/>
      <dgm:t>
        <a:bodyPr/>
        <a:lstStyle/>
        <a:p>
          <a:r>
            <a:rPr lang="en-US" noProof="0" dirty="0"/>
            <a:t>induces</a:t>
          </a:r>
        </a:p>
      </dgm:t>
    </dgm:pt>
    <dgm:pt modelId="{E4F86798-E829-4594-A4E0-6FA766B13766}">
      <dgm:prSet phldrT="[Text]"/>
      <dgm:spPr/>
      <dgm:t>
        <a:bodyPr/>
        <a:lstStyle/>
        <a:p>
          <a:r>
            <a:rPr lang="en-US" noProof="0" dirty="0"/>
            <a:t>Multiple possible opinions on emotional state</a:t>
          </a:r>
        </a:p>
      </dgm:t>
    </dgm:pt>
    <dgm:pt modelId="{E83046B7-D8E6-468F-B7D0-A1775133C28A}" type="parTrans" cxnId="{D7005035-CEDA-4957-9CE7-DD030B97AF65}">
      <dgm:prSet/>
      <dgm:spPr/>
      <dgm:t>
        <a:bodyPr/>
        <a:lstStyle/>
        <a:p>
          <a:endParaRPr lang="en-US"/>
        </a:p>
      </dgm:t>
    </dgm:pt>
    <dgm:pt modelId="{381A1CC9-C8A1-472A-A972-43C4B771CAA2}" type="sibTrans" cxnId="{D7005035-CEDA-4957-9CE7-DD030B97AF65}">
      <dgm:prSet/>
      <dgm:spPr/>
      <dgm:t>
        <a:bodyPr/>
        <a:lstStyle/>
        <a:p>
          <a:r>
            <a:rPr lang="en-US" noProof="0" dirty="0"/>
            <a:t>implies</a:t>
          </a:r>
        </a:p>
      </dgm:t>
    </dgm:pt>
    <dgm:pt modelId="{53889A82-59AD-46C6-87DD-A8F90F8F1B3A}">
      <dgm:prSet phldrT="[Text]"/>
      <dgm:spPr/>
      <dgm:t>
        <a:bodyPr/>
        <a:lstStyle/>
        <a:p>
          <a:r>
            <a:rPr lang="en-US" noProof="0" dirty="0"/>
            <a:t>Subjectivity among raters</a:t>
          </a:r>
        </a:p>
      </dgm:t>
    </dgm:pt>
    <dgm:pt modelId="{C275D978-A25F-4D44-BAB9-21386E726343}" type="parTrans" cxnId="{E1E998AB-0FCA-42BC-A451-DDC60793BFE2}">
      <dgm:prSet/>
      <dgm:spPr/>
      <dgm:t>
        <a:bodyPr/>
        <a:lstStyle/>
        <a:p>
          <a:endParaRPr lang="en-US"/>
        </a:p>
      </dgm:t>
    </dgm:pt>
    <dgm:pt modelId="{6F48D487-CC3B-4FCB-B6D0-F90B6F8909FC}" type="sibTrans" cxnId="{E1E998AB-0FCA-42BC-A451-DDC60793BFE2}">
      <dgm:prSet/>
      <dgm:spPr/>
      <dgm:t>
        <a:bodyPr/>
        <a:lstStyle/>
        <a:p>
          <a:r>
            <a:rPr lang="de-DE" noProof="0" dirty="0" err="1"/>
            <a:t>equls</a:t>
          </a:r>
          <a:endParaRPr lang="en-US" noProof="0" dirty="0"/>
        </a:p>
      </dgm:t>
    </dgm:pt>
    <dgm:pt modelId="{FA6DAAC7-7380-4D9E-816F-3724B692A1D2}">
      <dgm:prSet phldrT="[Text]"/>
      <dgm:spPr/>
      <dgm:t>
        <a:bodyPr/>
        <a:lstStyle/>
        <a:p>
          <a:r>
            <a:rPr lang="de-DE" noProof="0" dirty="0"/>
            <a:t>Noise</a:t>
          </a:r>
          <a:endParaRPr lang="en-US" noProof="0" dirty="0"/>
        </a:p>
      </dgm:t>
    </dgm:pt>
    <dgm:pt modelId="{B243523A-5324-4B1D-9CF3-8CD570573A27}" type="parTrans" cxnId="{93C68C36-0299-4FC8-8754-EBF21E8D66E7}">
      <dgm:prSet/>
      <dgm:spPr/>
      <dgm:t>
        <a:bodyPr/>
        <a:lstStyle/>
        <a:p>
          <a:endParaRPr lang="en-US"/>
        </a:p>
      </dgm:t>
    </dgm:pt>
    <dgm:pt modelId="{CB3FA091-A206-4CAC-BC10-7CAC0117DD26}" type="sibTrans" cxnId="{93C68C36-0299-4FC8-8754-EBF21E8D66E7}">
      <dgm:prSet/>
      <dgm:spPr/>
      <dgm:t>
        <a:bodyPr/>
        <a:lstStyle/>
        <a:p>
          <a:r>
            <a:rPr lang="en-US" noProof="0" dirty="0"/>
            <a:t>implies</a:t>
          </a:r>
        </a:p>
      </dgm:t>
    </dgm:pt>
    <dgm:pt modelId="{FC023DF0-6C48-4E40-98A7-B8DC277FAB3F}" type="pres">
      <dgm:prSet presAssocID="{EB1C526D-EA72-4097-A338-E6408067E9F2}" presName="Name0" presStyleCnt="0">
        <dgm:presLayoutVars>
          <dgm:dir/>
          <dgm:resizeHandles val="exact"/>
        </dgm:presLayoutVars>
      </dgm:prSet>
      <dgm:spPr/>
    </dgm:pt>
    <dgm:pt modelId="{ACE2BA53-680A-4F86-B4C2-6E54040C17F3}" type="pres">
      <dgm:prSet presAssocID="{F437E6B2-1DD3-4FA6-BB5E-FACFC3454655}" presName="node" presStyleLbl="node1" presStyleIdx="0" presStyleCnt="6">
        <dgm:presLayoutVars>
          <dgm:bulletEnabled val="1"/>
        </dgm:presLayoutVars>
      </dgm:prSet>
      <dgm:spPr/>
    </dgm:pt>
    <dgm:pt modelId="{5920E429-92FE-4D62-80E5-C71C6CEAA85E}" type="pres">
      <dgm:prSet presAssocID="{2C0F3B05-4282-4DF1-B8C8-F4760C298465}" presName="sibTrans" presStyleLbl="sibTrans2D1" presStyleIdx="0" presStyleCnt="6"/>
      <dgm:spPr/>
    </dgm:pt>
    <dgm:pt modelId="{31B75031-CE72-44A7-B529-0F8EB290CCF1}" type="pres">
      <dgm:prSet presAssocID="{2C0F3B05-4282-4DF1-B8C8-F4760C298465}" presName="connectorText" presStyleLbl="sibTrans2D1" presStyleIdx="0" presStyleCnt="6"/>
      <dgm:spPr/>
    </dgm:pt>
    <dgm:pt modelId="{715E8C18-F857-40C7-A0BD-E8C7486756B3}" type="pres">
      <dgm:prSet presAssocID="{A65A746A-C8D1-498B-95D3-AA8A676C6D80}" presName="node" presStyleLbl="node1" presStyleIdx="1" presStyleCnt="6">
        <dgm:presLayoutVars>
          <dgm:bulletEnabled val="1"/>
        </dgm:presLayoutVars>
      </dgm:prSet>
      <dgm:spPr/>
    </dgm:pt>
    <dgm:pt modelId="{E625BBED-9250-4825-8188-EE508B666B3C}" type="pres">
      <dgm:prSet presAssocID="{7A3D1769-0017-4AB9-8550-6F3A4D8A9BA4}" presName="sibTrans" presStyleLbl="sibTrans2D1" presStyleIdx="1" presStyleCnt="6"/>
      <dgm:spPr/>
    </dgm:pt>
    <dgm:pt modelId="{FD4E6818-AAC6-41E6-899F-B994BD841F51}" type="pres">
      <dgm:prSet presAssocID="{7A3D1769-0017-4AB9-8550-6F3A4D8A9BA4}" presName="connectorText" presStyleLbl="sibTrans2D1" presStyleIdx="1" presStyleCnt="6"/>
      <dgm:spPr/>
    </dgm:pt>
    <dgm:pt modelId="{6C065062-772A-454D-A705-9B5DA56CEE89}" type="pres">
      <dgm:prSet presAssocID="{9810D6A6-EBF2-4F57-A1C4-E4A9B32E1860}" presName="node" presStyleLbl="node1" presStyleIdx="2" presStyleCnt="6">
        <dgm:presLayoutVars>
          <dgm:bulletEnabled val="1"/>
        </dgm:presLayoutVars>
      </dgm:prSet>
      <dgm:spPr/>
    </dgm:pt>
    <dgm:pt modelId="{3A755661-9411-4F68-BB43-003760B40375}" type="pres">
      <dgm:prSet presAssocID="{12ED4000-E829-48C2-A038-5131C0894516}" presName="sibTrans" presStyleLbl="sibTrans2D1" presStyleIdx="2" presStyleCnt="6"/>
      <dgm:spPr/>
    </dgm:pt>
    <dgm:pt modelId="{50B872A0-79E0-4E5C-A7B8-180190C06298}" type="pres">
      <dgm:prSet presAssocID="{12ED4000-E829-48C2-A038-5131C0894516}" presName="connectorText" presStyleLbl="sibTrans2D1" presStyleIdx="2" presStyleCnt="6"/>
      <dgm:spPr/>
    </dgm:pt>
    <dgm:pt modelId="{357F6B75-1BEB-4C6F-959A-CE584D0765BA}" type="pres">
      <dgm:prSet presAssocID="{E4F86798-E829-4594-A4E0-6FA766B13766}" presName="node" presStyleLbl="node1" presStyleIdx="3" presStyleCnt="6">
        <dgm:presLayoutVars>
          <dgm:bulletEnabled val="1"/>
        </dgm:presLayoutVars>
      </dgm:prSet>
      <dgm:spPr/>
    </dgm:pt>
    <dgm:pt modelId="{B91B9D26-AB73-4938-90D3-EC1B3D856BA6}" type="pres">
      <dgm:prSet presAssocID="{381A1CC9-C8A1-472A-A972-43C4B771CAA2}" presName="sibTrans" presStyleLbl="sibTrans2D1" presStyleIdx="3" presStyleCnt="6"/>
      <dgm:spPr/>
    </dgm:pt>
    <dgm:pt modelId="{A6C02973-6B6B-4B86-88B3-6D3FDBE6024D}" type="pres">
      <dgm:prSet presAssocID="{381A1CC9-C8A1-472A-A972-43C4B771CAA2}" presName="connectorText" presStyleLbl="sibTrans2D1" presStyleIdx="3" presStyleCnt="6"/>
      <dgm:spPr/>
    </dgm:pt>
    <dgm:pt modelId="{4015F8E9-39B7-4F35-BDBB-DA8D65193686}" type="pres">
      <dgm:prSet presAssocID="{53889A82-59AD-46C6-87DD-A8F90F8F1B3A}" presName="node" presStyleLbl="node1" presStyleIdx="4" presStyleCnt="6">
        <dgm:presLayoutVars>
          <dgm:bulletEnabled val="1"/>
        </dgm:presLayoutVars>
      </dgm:prSet>
      <dgm:spPr/>
    </dgm:pt>
    <dgm:pt modelId="{BAF282E5-773F-47C0-A9F4-5460D163D8F3}" type="pres">
      <dgm:prSet presAssocID="{6F48D487-CC3B-4FCB-B6D0-F90B6F8909FC}" presName="sibTrans" presStyleLbl="sibTrans2D1" presStyleIdx="4" presStyleCnt="6"/>
      <dgm:spPr/>
    </dgm:pt>
    <dgm:pt modelId="{20861322-147C-41EE-A4C8-06CEF5C970BF}" type="pres">
      <dgm:prSet presAssocID="{6F48D487-CC3B-4FCB-B6D0-F90B6F8909FC}" presName="connectorText" presStyleLbl="sibTrans2D1" presStyleIdx="4" presStyleCnt="6"/>
      <dgm:spPr/>
    </dgm:pt>
    <dgm:pt modelId="{1822E61C-5D5D-40A8-B5BF-B5589FE09E10}" type="pres">
      <dgm:prSet presAssocID="{FA6DAAC7-7380-4D9E-816F-3724B692A1D2}" presName="node" presStyleLbl="node1" presStyleIdx="5" presStyleCnt="6">
        <dgm:presLayoutVars>
          <dgm:bulletEnabled val="1"/>
        </dgm:presLayoutVars>
      </dgm:prSet>
      <dgm:spPr/>
    </dgm:pt>
    <dgm:pt modelId="{EBF28B3C-F922-45AF-8E13-E2B1140ED74E}" type="pres">
      <dgm:prSet presAssocID="{CB3FA091-A206-4CAC-BC10-7CAC0117DD26}" presName="sibTrans" presStyleLbl="sibTrans2D1" presStyleIdx="5" presStyleCnt="6"/>
      <dgm:spPr/>
    </dgm:pt>
    <dgm:pt modelId="{878A4F2D-DA6D-40A2-9D4D-87D2D14169F7}" type="pres">
      <dgm:prSet presAssocID="{CB3FA091-A206-4CAC-BC10-7CAC0117DD26}" presName="connectorText" presStyleLbl="sibTrans2D1" presStyleIdx="5" presStyleCnt="6"/>
      <dgm:spPr/>
    </dgm:pt>
  </dgm:ptLst>
  <dgm:cxnLst>
    <dgm:cxn modelId="{11C6DF06-D017-4964-9FD8-79B05227C683}" type="presOf" srcId="{12ED4000-E829-48C2-A038-5131C0894516}" destId="{50B872A0-79E0-4E5C-A7B8-180190C06298}" srcOrd="1" destOrd="0" presId="urn:microsoft.com/office/officeart/2005/8/layout/cycle7"/>
    <dgm:cxn modelId="{A2126412-733D-4D11-8A02-C3B59B221A20}" type="presOf" srcId="{2C0F3B05-4282-4DF1-B8C8-F4760C298465}" destId="{5920E429-92FE-4D62-80E5-C71C6CEAA85E}" srcOrd="0" destOrd="0" presId="urn:microsoft.com/office/officeart/2005/8/layout/cycle7"/>
    <dgm:cxn modelId="{0F2DE916-AA4F-44B1-8857-0769150D6B62}" type="presOf" srcId="{F437E6B2-1DD3-4FA6-BB5E-FACFC3454655}" destId="{ACE2BA53-680A-4F86-B4C2-6E54040C17F3}" srcOrd="0" destOrd="0" presId="urn:microsoft.com/office/officeart/2005/8/layout/cycle7"/>
    <dgm:cxn modelId="{9F946C22-5C65-45EB-92E5-95400E45F740}" srcId="{EB1C526D-EA72-4097-A338-E6408067E9F2}" destId="{F437E6B2-1DD3-4FA6-BB5E-FACFC3454655}" srcOrd="0" destOrd="0" parTransId="{D64C3D5A-7456-434B-89C3-2BD42E25D211}" sibTransId="{2C0F3B05-4282-4DF1-B8C8-F4760C298465}"/>
    <dgm:cxn modelId="{0867762B-C1F7-461E-BE02-62A3C27ECD09}" type="presOf" srcId="{7A3D1769-0017-4AB9-8550-6F3A4D8A9BA4}" destId="{E625BBED-9250-4825-8188-EE508B666B3C}" srcOrd="0" destOrd="0" presId="urn:microsoft.com/office/officeart/2005/8/layout/cycle7"/>
    <dgm:cxn modelId="{557DCC34-9249-45FA-B887-A105AF5F057F}" type="presOf" srcId="{12ED4000-E829-48C2-A038-5131C0894516}" destId="{3A755661-9411-4F68-BB43-003760B40375}" srcOrd="0" destOrd="0" presId="urn:microsoft.com/office/officeart/2005/8/layout/cycle7"/>
    <dgm:cxn modelId="{D7005035-CEDA-4957-9CE7-DD030B97AF65}" srcId="{EB1C526D-EA72-4097-A338-E6408067E9F2}" destId="{E4F86798-E829-4594-A4E0-6FA766B13766}" srcOrd="3" destOrd="0" parTransId="{E83046B7-D8E6-468F-B7D0-A1775133C28A}" sibTransId="{381A1CC9-C8A1-472A-A972-43C4B771CAA2}"/>
    <dgm:cxn modelId="{93C68C36-0299-4FC8-8754-EBF21E8D66E7}" srcId="{EB1C526D-EA72-4097-A338-E6408067E9F2}" destId="{FA6DAAC7-7380-4D9E-816F-3724B692A1D2}" srcOrd="5" destOrd="0" parTransId="{B243523A-5324-4B1D-9CF3-8CD570573A27}" sibTransId="{CB3FA091-A206-4CAC-BC10-7CAC0117DD26}"/>
    <dgm:cxn modelId="{8600AF41-464F-4F54-AF5F-B6465A192568}" type="presOf" srcId="{2C0F3B05-4282-4DF1-B8C8-F4760C298465}" destId="{31B75031-CE72-44A7-B529-0F8EB290CCF1}" srcOrd="1" destOrd="0" presId="urn:microsoft.com/office/officeart/2005/8/layout/cycle7"/>
    <dgm:cxn modelId="{3F00896A-F3C2-4967-A434-0132A0260710}" type="presOf" srcId="{FA6DAAC7-7380-4D9E-816F-3724B692A1D2}" destId="{1822E61C-5D5D-40A8-B5BF-B5589FE09E10}" srcOrd="0" destOrd="0" presId="urn:microsoft.com/office/officeart/2005/8/layout/cycle7"/>
    <dgm:cxn modelId="{8064C674-D657-47ED-A32F-E107F600BB00}" type="presOf" srcId="{7A3D1769-0017-4AB9-8550-6F3A4D8A9BA4}" destId="{FD4E6818-AAC6-41E6-899F-B994BD841F51}" srcOrd="1" destOrd="0" presId="urn:microsoft.com/office/officeart/2005/8/layout/cycle7"/>
    <dgm:cxn modelId="{12BDE876-6D81-44E1-B594-F37597920E76}" srcId="{EB1C526D-EA72-4097-A338-E6408067E9F2}" destId="{A65A746A-C8D1-498B-95D3-AA8A676C6D80}" srcOrd="1" destOrd="0" parTransId="{76913732-3EAE-42EA-B80A-E55CB23B0246}" sibTransId="{7A3D1769-0017-4AB9-8550-6F3A4D8A9BA4}"/>
    <dgm:cxn modelId="{A031F27D-9871-4BE7-9B12-7078C5634EE2}" type="presOf" srcId="{CB3FA091-A206-4CAC-BC10-7CAC0117DD26}" destId="{EBF28B3C-F922-45AF-8E13-E2B1140ED74E}" srcOrd="0" destOrd="0" presId="urn:microsoft.com/office/officeart/2005/8/layout/cycle7"/>
    <dgm:cxn modelId="{486BD884-C692-46B7-B7DD-99A1BD9C4DAB}" type="presOf" srcId="{E4F86798-E829-4594-A4E0-6FA766B13766}" destId="{357F6B75-1BEB-4C6F-959A-CE584D0765BA}" srcOrd="0" destOrd="0" presId="urn:microsoft.com/office/officeart/2005/8/layout/cycle7"/>
    <dgm:cxn modelId="{C8DC2BA2-D348-4CB5-925C-6D5EC6B2F94A}" srcId="{EB1C526D-EA72-4097-A338-E6408067E9F2}" destId="{9810D6A6-EBF2-4F57-A1C4-E4A9B32E1860}" srcOrd="2" destOrd="0" parTransId="{E1802D03-5FF4-46D0-B970-E4840CFE9A74}" sibTransId="{12ED4000-E829-48C2-A038-5131C0894516}"/>
    <dgm:cxn modelId="{238A5AA2-5822-4B51-B53C-7FCA80D60B44}" type="presOf" srcId="{381A1CC9-C8A1-472A-A972-43C4B771CAA2}" destId="{B91B9D26-AB73-4938-90D3-EC1B3D856BA6}" srcOrd="0" destOrd="0" presId="urn:microsoft.com/office/officeart/2005/8/layout/cycle7"/>
    <dgm:cxn modelId="{E1E998AB-0FCA-42BC-A451-DDC60793BFE2}" srcId="{EB1C526D-EA72-4097-A338-E6408067E9F2}" destId="{53889A82-59AD-46C6-87DD-A8F90F8F1B3A}" srcOrd="4" destOrd="0" parTransId="{C275D978-A25F-4D44-BAB9-21386E726343}" sibTransId="{6F48D487-CC3B-4FCB-B6D0-F90B6F8909FC}"/>
    <dgm:cxn modelId="{5E3CF0AB-005F-474C-94A1-8431BCEB4463}" type="presOf" srcId="{EB1C526D-EA72-4097-A338-E6408067E9F2}" destId="{FC023DF0-6C48-4E40-98A7-B8DC277FAB3F}" srcOrd="0" destOrd="0" presId="urn:microsoft.com/office/officeart/2005/8/layout/cycle7"/>
    <dgm:cxn modelId="{49B35CBC-F245-43A9-BA45-E45635F57621}" type="presOf" srcId="{9810D6A6-EBF2-4F57-A1C4-E4A9B32E1860}" destId="{6C065062-772A-454D-A705-9B5DA56CEE89}" srcOrd="0" destOrd="0" presId="urn:microsoft.com/office/officeart/2005/8/layout/cycle7"/>
    <dgm:cxn modelId="{AE71A6C7-FB18-4CEE-B999-13A420F3A109}" type="presOf" srcId="{6F48D487-CC3B-4FCB-B6D0-F90B6F8909FC}" destId="{BAF282E5-773F-47C0-A9F4-5460D163D8F3}" srcOrd="0" destOrd="0" presId="urn:microsoft.com/office/officeart/2005/8/layout/cycle7"/>
    <dgm:cxn modelId="{7FB2F1C8-7E18-4E58-A8A2-89F20E3B6989}" type="presOf" srcId="{381A1CC9-C8A1-472A-A972-43C4B771CAA2}" destId="{A6C02973-6B6B-4B86-88B3-6D3FDBE6024D}" srcOrd="1" destOrd="0" presId="urn:microsoft.com/office/officeart/2005/8/layout/cycle7"/>
    <dgm:cxn modelId="{77F098DD-9B23-4750-B7EB-9BD2340B2E2B}" type="presOf" srcId="{CB3FA091-A206-4CAC-BC10-7CAC0117DD26}" destId="{878A4F2D-DA6D-40A2-9D4D-87D2D14169F7}" srcOrd="1" destOrd="0" presId="urn:microsoft.com/office/officeart/2005/8/layout/cycle7"/>
    <dgm:cxn modelId="{75E42DED-A313-45A0-A25D-3DB3BDECE761}" type="presOf" srcId="{6F48D487-CC3B-4FCB-B6D0-F90B6F8909FC}" destId="{20861322-147C-41EE-A4C8-06CEF5C970BF}" srcOrd="1" destOrd="0" presId="urn:microsoft.com/office/officeart/2005/8/layout/cycle7"/>
    <dgm:cxn modelId="{81443AED-629E-4058-BB46-57F735D84358}" type="presOf" srcId="{A65A746A-C8D1-498B-95D3-AA8A676C6D80}" destId="{715E8C18-F857-40C7-A0BD-E8C7486756B3}" srcOrd="0" destOrd="0" presId="urn:microsoft.com/office/officeart/2005/8/layout/cycle7"/>
    <dgm:cxn modelId="{D2771AF7-7606-4F93-9403-A023C7D1866E}" type="presOf" srcId="{53889A82-59AD-46C6-87DD-A8F90F8F1B3A}" destId="{4015F8E9-39B7-4F35-BDBB-DA8D65193686}" srcOrd="0" destOrd="0" presId="urn:microsoft.com/office/officeart/2005/8/layout/cycle7"/>
    <dgm:cxn modelId="{1CECD9A1-1A6F-4B9F-B136-6F09B61BF463}" type="presParOf" srcId="{FC023DF0-6C48-4E40-98A7-B8DC277FAB3F}" destId="{ACE2BA53-680A-4F86-B4C2-6E54040C17F3}" srcOrd="0" destOrd="0" presId="urn:microsoft.com/office/officeart/2005/8/layout/cycle7"/>
    <dgm:cxn modelId="{AF77D599-29D5-4118-9B58-7FC57FEB9BF4}" type="presParOf" srcId="{FC023DF0-6C48-4E40-98A7-B8DC277FAB3F}" destId="{5920E429-92FE-4D62-80E5-C71C6CEAA85E}" srcOrd="1" destOrd="0" presId="urn:microsoft.com/office/officeart/2005/8/layout/cycle7"/>
    <dgm:cxn modelId="{CA1A5B30-2514-4302-A814-E5A88E88D330}" type="presParOf" srcId="{5920E429-92FE-4D62-80E5-C71C6CEAA85E}" destId="{31B75031-CE72-44A7-B529-0F8EB290CCF1}" srcOrd="0" destOrd="0" presId="urn:microsoft.com/office/officeart/2005/8/layout/cycle7"/>
    <dgm:cxn modelId="{E4150A60-1DBC-47F2-97F8-9CCE496457C1}" type="presParOf" srcId="{FC023DF0-6C48-4E40-98A7-B8DC277FAB3F}" destId="{715E8C18-F857-40C7-A0BD-E8C7486756B3}" srcOrd="2" destOrd="0" presId="urn:microsoft.com/office/officeart/2005/8/layout/cycle7"/>
    <dgm:cxn modelId="{479FB5C4-AE3C-4158-BFE3-A8265DE04310}" type="presParOf" srcId="{FC023DF0-6C48-4E40-98A7-B8DC277FAB3F}" destId="{E625BBED-9250-4825-8188-EE508B666B3C}" srcOrd="3" destOrd="0" presId="urn:microsoft.com/office/officeart/2005/8/layout/cycle7"/>
    <dgm:cxn modelId="{B0D6EB6F-D76B-419A-8F53-0237F835E9F9}" type="presParOf" srcId="{E625BBED-9250-4825-8188-EE508B666B3C}" destId="{FD4E6818-AAC6-41E6-899F-B994BD841F51}" srcOrd="0" destOrd="0" presId="urn:microsoft.com/office/officeart/2005/8/layout/cycle7"/>
    <dgm:cxn modelId="{F9A386C4-4790-41B4-AAE1-AB84136EAC4E}" type="presParOf" srcId="{FC023DF0-6C48-4E40-98A7-B8DC277FAB3F}" destId="{6C065062-772A-454D-A705-9B5DA56CEE89}" srcOrd="4" destOrd="0" presId="urn:microsoft.com/office/officeart/2005/8/layout/cycle7"/>
    <dgm:cxn modelId="{F695BE1D-41E4-42D1-A2B6-3CE29B3F4C66}" type="presParOf" srcId="{FC023DF0-6C48-4E40-98A7-B8DC277FAB3F}" destId="{3A755661-9411-4F68-BB43-003760B40375}" srcOrd="5" destOrd="0" presId="urn:microsoft.com/office/officeart/2005/8/layout/cycle7"/>
    <dgm:cxn modelId="{A4C68E0B-BDEF-42EE-AF46-B75698CE5DA4}" type="presParOf" srcId="{3A755661-9411-4F68-BB43-003760B40375}" destId="{50B872A0-79E0-4E5C-A7B8-180190C06298}" srcOrd="0" destOrd="0" presId="urn:microsoft.com/office/officeart/2005/8/layout/cycle7"/>
    <dgm:cxn modelId="{35180F0F-9535-4EAC-9F82-B6852A142F26}" type="presParOf" srcId="{FC023DF0-6C48-4E40-98A7-B8DC277FAB3F}" destId="{357F6B75-1BEB-4C6F-959A-CE584D0765BA}" srcOrd="6" destOrd="0" presId="urn:microsoft.com/office/officeart/2005/8/layout/cycle7"/>
    <dgm:cxn modelId="{38EBCBC6-BDB1-49A2-9099-336E9D52DB2E}" type="presParOf" srcId="{FC023DF0-6C48-4E40-98A7-B8DC277FAB3F}" destId="{B91B9D26-AB73-4938-90D3-EC1B3D856BA6}" srcOrd="7" destOrd="0" presId="urn:microsoft.com/office/officeart/2005/8/layout/cycle7"/>
    <dgm:cxn modelId="{1637DD73-C644-4C7B-B305-61A744B64DAE}" type="presParOf" srcId="{B91B9D26-AB73-4938-90D3-EC1B3D856BA6}" destId="{A6C02973-6B6B-4B86-88B3-6D3FDBE6024D}" srcOrd="0" destOrd="0" presId="urn:microsoft.com/office/officeart/2005/8/layout/cycle7"/>
    <dgm:cxn modelId="{848F8770-400C-4398-804C-D89CAE233090}" type="presParOf" srcId="{FC023DF0-6C48-4E40-98A7-B8DC277FAB3F}" destId="{4015F8E9-39B7-4F35-BDBB-DA8D65193686}" srcOrd="8" destOrd="0" presId="urn:microsoft.com/office/officeart/2005/8/layout/cycle7"/>
    <dgm:cxn modelId="{C6ED4A03-717A-4C94-BC65-F1319402D977}" type="presParOf" srcId="{FC023DF0-6C48-4E40-98A7-B8DC277FAB3F}" destId="{BAF282E5-773F-47C0-A9F4-5460D163D8F3}" srcOrd="9" destOrd="0" presId="urn:microsoft.com/office/officeart/2005/8/layout/cycle7"/>
    <dgm:cxn modelId="{AF425F1E-74B6-4150-B3F3-B80E44E277C7}" type="presParOf" srcId="{BAF282E5-773F-47C0-A9F4-5460D163D8F3}" destId="{20861322-147C-41EE-A4C8-06CEF5C970BF}" srcOrd="0" destOrd="0" presId="urn:microsoft.com/office/officeart/2005/8/layout/cycle7"/>
    <dgm:cxn modelId="{1407BADA-D77C-461E-B4CD-4F757C67193D}" type="presParOf" srcId="{FC023DF0-6C48-4E40-98A7-B8DC277FAB3F}" destId="{1822E61C-5D5D-40A8-B5BF-B5589FE09E10}" srcOrd="10" destOrd="0" presId="urn:microsoft.com/office/officeart/2005/8/layout/cycle7"/>
    <dgm:cxn modelId="{91EB9616-2C8A-4B40-A3F3-168A16BA9603}" type="presParOf" srcId="{FC023DF0-6C48-4E40-98A7-B8DC277FAB3F}" destId="{EBF28B3C-F922-45AF-8E13-E2B1140ED74E}" srcOrd="11" destOrd="0" presId="urn:microsoft.com/office/officeart/2005/8/layout/cycle7"/>
    <dgm:cxn modelId="{A7DEAB0E-AAC0-4665-B7D1-10C067DD4E67}" type="presParOf" srcId="{EBF28B3C-F922-45AF-8E13-E2B1140ED74E}" destId="{878A4F2D-DA6D-40A2-9D4D-87D2D14169F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2BA53-680A-4F86-B4C2-6E54040C17F3}">
      <dsp:nvSpPr>
        <dsp:cNvPr id="0" name=""/>
        <dsp:cNvSpPr/>
      </dsp:nvSpPr>
      <dsp:spPr>
        <a:xfrm>
          <a:off x="3351609" y="2130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(Aleatory) Uncertainty</a:t>
          </a:r>
        </a:p>
      </dsp:txBody>
      <dsp:txXfrm>
        <a:off x="3372474" y="22995"/>
        <a:ext cx="1383051" cy="670660"/>
      </dsp:txXfrm>
    </dsp:sp>
    <dsp:sp modelId="{5920E429-92FE-4D62-80E5-C71C6CEAA85E}">
      <dsp:nvSpPr>
        <dsp:cNvPr id="0" name=""/>
        <dsp:cNvSpPr/>
      </dsp:nvSpPr>
      <dsp:spPr>
        <a:xfrm rot="1800000">
          <a:off x="4711525" y="821409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noProof="0" dirty="0"/>
            <a:t>???</a:t>
          </a:r>
          <a:endParaRPr lang="en-US" sz="1000" kern="1200" noProof="0" dirty="0"/>
        </a:p>
      </dsp:txBody>
      <dsp:txXfrm>
        <a:off x="4786326" y="871276"/>
        <a:ext cx="591379" cy="149602"/>
      </dsp:txXfrm>
    </dsp:sp>
    <dsp:sp modelId="{715E8C18-F857-40C7-A0BD-E8C7486756B3}">
      <dsp:nvSpPr>
        <dsp:cNvPr id="0" name=""/>
        <dsp:cNvSpPr/>
      </dsp:nvSpPr>
      <dsp:spPr>
        <a:xfrm>
          <a:off x="5387642" y="1177634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Prediction Error</a:t>
          </a:r>
        </a:p>
      </dsp:txBody>
      <dsp:txXfrm>
        <a:off x="5408507" y="1198499"/>
        <a:ext cx="1383051" cy="670660"/>
      </dsp:txXfrm>
    </dsp:sp>
    <dsp:sp modelId="{E625BBED-9250-4825-8188-EE508B666B3C}">
      <dsp:nvSpPr>
        <dsp:cNvPr id="0" name=""/>
        <dsp:cNvSpPr/>
      </dsp:nvSpPr>
      <dsp:spPr>
        <a:xfrm rot="5400000">
          <a:off x="5729542" y="2584665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induces</a:t>
          </a:r>
        </a:p>
      </dsp:txBody>
      <dsp:txXfrm>
        <a:off x="5804343" y="2634532"/>
        <a:ext cx="591379" cy="149602"/>
      </dsp:txXfrm>
    </dsp:sp>
    <dsp:sp modelId="{6C065062-772A-454D-A705-9B5DA56CEE89}">
      <dsp:nvSpPr>
        <dsp:cNvPr id="0" name=""/>
        <dsp:cNvSpPr/>
      </dsp:nvSpPr>
      <dsp:spPr>
        <a:xfrm>
          <a:off x="5387642" y="3528642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“Difficult” sample</a:t>
          </a:r>
        </a:p>
      </dsp:txBody>
      <dsp:txXfrm>
        <a:off x="5408507" y="3549507"/>
        <a:ext cx="1383051" cy="670660"/>
      </dsp:txXfrm>
    </dsp:sp>
    <dsp:sp modelId="{3A755661-9411-4F68-BB43-003760B40375}">
      <dsp:nvSpPr>
        <dsp:cNvPr id="0" name=""/>
        <dsp:cNvSpPr/>
      </dsp:nvSpPr>
      <dsp:spPr>
        <a:xfrm rot="9000000">
          <a:off x="4711525" y="4347921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induces</a:t>
          </a:r>
        </a:p>
      </dsp:txBody>
      <dsp:txXfrm rot="10800000">
        <a:off x="4786326" y="4397788"/>
        <a:ext cx="591379" cy="149602"/>
      </dsp:txXfrm>
    </dsp:sp>
    <dsp:sp modelId="{357F6B75-1BEB-4C6F-959A-CE584D0765BA}">
      <dsp:nvSpPr>
        <dsp:cNvPr id="0" name=""/>
        <dsp:cNvSpPr/>
      </dsp:nvSpPr>
      <dsp:spPr>
        <a:xfrm>
          <a:off x="3351609" y="4704146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Multiple possible opinions on emotional state</a:t>
          </a:r>
        </a:p>
      </dsp:txBody>
      <dsp:txXfrm>
        <a:off x="3372474" y="4725011"/>
        <a:ext cx="1383051" cy="670660"/>
      </dsp:txXfrm>
    </dsp:sp>
    <dsp:sp modelId="{B91B9D26-AB73-4938-90D3-EC1B3D856BA6}">
      <dsp:nvSpPr>
        <dsp:cNvPr id="0" name=""/>
        <dsp:cNvSpPr/>
      </dsp:nvSpPr>
      <dsp:spPr>
        <a:xfrm rot="12600000">
          <a:off x="2675492" y="4347921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implies</a:t>
          </a:r>
        </a:p>
      </dsp:txBody>
      <dsp:txXfrm rot="10800000">
        <a:off x="2750293" y="4397788"/>
        <a:ext cx="591379" cy="149602"/>
      </dsp:txXfrm>
    </dsp:sp>
    <dsp:sp modelId="{4015F8E9-39B7-4F35-BDBB-DA8D65193686}">
      <dsp:nvSpPr>
        <dsp:cNvPr id="0" name=""/>
        <dsp:cNvSpPr/>
      </dsp:nvSpPr>
      <dsp:spPr>
        <a:xfrm>
          <a:off x="1315576" y="3528642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Subjectivity among raters</a:t>
          </a:r>
        </a:p>
      </dsp:txBody>
      <dsp:txXfrm>
        <a:off x="1336441" y="3549507"/>
        <a:ext cx="1383051" cy="670660"/>
      </dsp:txXfrm>
    </dsp:sp>
    <dsp:sp modelId="{BAF282E5-773F-47C0-A9F4-5460D163D8F3}">
      <dsp:nvSpPr>
        <dsp:cNvPr id="0" name=""/>
        <dsp:cNvSpPr/>
      </dsp:nvSpPr>
      <dsp:spPr>
        <a:xfrm rot="16200000">
          <a:off x="1657476" y="2584665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noProof="0" dirty="0" err="1"/>
            <a:t>equls</a:t>
          </a:r>
          <a:endParaRPr lang="en-US" sz="1000" kern="1200" noProof="0" dirty="0"/>
        </a:p>
      </dsp:txBody>
      <dsp:txXfrm>
        <a:off x="1732277" y="2634532"/>
        <a:ext cx="591379" cy="149602"/>
      </dsp:txXfrm>
    </dsp:sp>
    <dsp:sp modelId="{1822E61C-5D5D-40A8-B5BF-B5589FE09E10}">
      <dsp:nvSpPr>
        <dsp:cNvPr id="0" name=""/>
        <dsp:cNvSpPr/>
      </dsp:nvSpPr>
      <dsp:spPr>
        <a:xfrm>
          <a:off x="1315576" y="1177634"/>
          <a:ext cx="1424781" cy="7123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Noise</a:t>
          </a:r>
          <a:endParaRPr lang="en-US" sz="1300" kern="1200" noProof="0" dirty="0"/>
        </a:p>
      </dsp:txBody>
      <dsp:txXfrm>
        <a:off x="1336441" y="1198499"/>
        <a:ext cx="1383051" cy="670660"/>
      </dsp:txXfrm>
    </dsp:sp>
    <dsp:sp modelId="{EBF28B3C-F922-45AF-8E13-E2B1140ED74E}">
      <dsp:nvSpPr>
        <dsp:cNvPr id="0" name=""/>
        <dsp:cNvSpPr/>
      </dsp:nvSpPr>
      <dsp:spPr>
        <a:xfrm rot="19800000">
          <a:off x="2675492" y="821409"/>
          <a:ext cx="740981" cy="249336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implies</a:t>
          </a:r>
        </a:p>
      </dsp:txBody>
      <dsp:txXfrm>
        <a:off x="2750293" y="871276"/>
        <a:ext cx="591379" cy="149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C917-0314-400C-B4BD-51A0464515AA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23C2-1241-46CE-9140-59BCB81C8D2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723C2-1241-46CE-9140-59BCB81C8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B1F45-44EE-4542-B04C-2D1CFEC50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96821E-8771-4E26-A6AE-A74C475F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82831-19AA-49E1-AF66-9F2BB648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3F6EB-3BF7-449B-A979-CAC2AC6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5CF85-F378-43C7-9D0E-B666C72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BC9C-3516-44F9-AD1F-FDDC981F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82A08-F430-4138-88B2-5C80B6E6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71CB7-62B5-434B-BDBB-0F15261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95D34-7ECB-4E07-A702-65D1C406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7757F-A744-4682-ADAF-259F352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183BE6-8243-4608-B963-46C7225C4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6366A-FB62-4ABA-8C84-EE00B69B0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C8360-D5FE-485C-986B-B36549B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CDE83-0B20-4D48-ADB3-B84F64F7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3BCC8-A643-4AEC-AACB-CC61ED5C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EB959-0AFA-477D-AA10-C2C46A8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9BA02-608B-412A-B5D5-E1D35BB9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631428-CDB6-4E08-B80D-4FB992E6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B101E-82CF-447A-A183-8A43B1D1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ED220-5B0F-45CF-8920-D1F0B55C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E344B-F600-41EF-9D78-236DB4A9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1B405-6A39-4717-B149-0322B39A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59FF6-95A3-4CA6-ADE9-31908591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EAE68-EBA1-49D5-8E81-80E2A38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F2777-0EBD-47EC-A334-824D3EF1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044B2-80FC-4947-95FD-01FB1DD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1B938-9C53-40B0-965F-F96C8A09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3B797F-F749-4FE8-8BA8-A59E7C1C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7E7E1-2A95-47EA-9B7E-F6E34A24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45603-0A0F-47D3-A327-CB84BB5D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20714-281D-48EE-A214-DDC7515B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58AD8-2BA3-4965-ADCF-B90113E5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2CEE0-67D8-4A69-BE92-1342DC27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99E917-2F80-4BD9-A0A0-DE3A417DF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D8872-2451-4B1F-B3CF-FA697795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628C67-56C5-4014-87BF-4921929A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589B3F-75BA-4F44-B551-8CF665C5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6CFD6-0F64-408E-82D9-BA386BA1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718079-E9A8-4B23-9350-BC05EC1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E6E39-D437-429B-96D7-4A5D953E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F969D1-965A-4F2A-819C-E0BD0854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22C8EC-3E3F-4497-827B-2597208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B4E58-0F7E-4B09-A35C-A4E478D3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018B3B-00E2-4B76-BABD-91415883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84CB4C-C86E-426C-A8AD-EECB9D6C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8BBC9-86FD-4ACE-A4F9-4B86403B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DD334-0EDB-44F0-9517-458D78A4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633BE6-723C-4F6A-ABAB-748F2BB46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C88234-5D07-4568-8724-1C8DCDFDE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67192-5239-4D70-8B33-B41ADA2F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927B2-144B-4A17-92B0-3283A9AF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1C67AC-5E98-4517-92B9-6AFAD86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1DBA-7AC8-4B65-95BF-3D2A44E7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8CE8DC-94DA-48BD-BEAE-96F2B8DF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4FD49-BFC0-43E4-AC9F-D76FFC2C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9BDAD-DDBC-4C15-8549-20860D0E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DAFDB8-DA3A-4D55-9C19-3E69220D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ACA3B-1122-44EA-A739-1EDCA379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01A0A3-40B0-497D-91A6-EFA8B257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1B67C7-0770-4C8E-8BC3-F9E3680D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EE546-3D73-41BF-BA31-6B4C33711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2577-5A23-4D6F-97BA-F443EA80A194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195710-7491-4DB6-8806-52AB7997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42CA1-0377-442B-8E83-259E0C3F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525B-8B81-440D-958D-732519FA51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6DDF515-5338-4A05-ADA7-93AE84841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7525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3F3B18BC-678F-410C-A12F-2AD834521847}"/>
              </a:ext>
            </a:extLst>
          </p:cNvPr>
          <p:cNvSpPr/>
          <p:nvPr/>
        </p:nvSpPr>
        <p:spPr>
          <a:xfrm>
            <a:off x="8717872" y="346229"/>
            <a:ext cx="2734323" cy="1145220"/>
          </a:xfrm>
          <a:prstGeom prst="wedgeRoundRectCallout">
            <a:avLst>
              <a:gd name="adj1" fmla="val -103625"/>
              <a:gd name="adj2" fmla="val 54748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our research question to check, whether this equation holds or not.</a:t>
            </a:r>
          </a:p>
        </p:txBody>
      </p:sp>
    </p:spTree>
    <p:extLst>
      <p:ext uri="{BB962C8B-B14F-4D97-AF65-F5344CB8AC3E}">
        <p14:creationId xmlns:p14="http://schemas.microsoft.com/office/powerpoint/2010/main" val="316915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Nicolas Kolbenschlag</dc:creator>
  <cp:lastModifiedBy>Nicolas Kolbenschlag</cp:lastModifiedBy>
  <cp:revision>9</cp:revision>
  <dcterms:created xsi:type="dcterms:W3CDTF">2021-06-20T15:41:22Z</dcterms:created>
  <dcterms:modified xsi:type="dcterms:W3CDTF">2021-06-20T15:56:03Z</dcterms:modified>
</cp:coreProperties>
</file>