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2BBBB-AE7D-4B83-83D7-A78A55F7B79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AB37-7C2D-42DC-96F3-177B3151498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41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AB37-7C2D-42DC-96F3-177B3151498C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1CA7-B5E8-49C3-B2D2-276FD56F9FD8}" type="datetimeFigureOut">
              <a:rPr lang="en-CA" smtClean="0"/>
              <a:pPr/>
              <a:t>13/06/2011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E57F-FFDB-40AD-B45B-9DFC4A57D4D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eebole.com/pur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mbeddedjs.com/" TargetMode="External"/><Relationship Id="rId4" Type="http://schemas.openxmlformats.org/officeDocument/2006/relationships/hyperlink" Target="https://github.com/jquery/jquery-tmp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74d99cwb(v=vs.80)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sdn.microsoft.com/en-us/library/3twwby8d(v=vs.80)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" y="0"/>
            <a:ext cx="51244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94" y="1125538"/>
            <a:ext cx="27003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485959" y="3212976"/>
            <a:ext cx="44716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CA" sz="5400" dirty="0" smtClean="0">
                <a:latin typeface="DIN Engschrift Std" pitchFamily="50" charset="0"/>
              </a:rPr>
              <a:t>Templates</a:t>
            </a:r>
            <a:r>
              <a:rPr lang="en-CA" sz="5400" baseline="30000" dirty="0" smtClean="0">
                <a:latin typeface="DIN Engschrift Std" pitchFamily="50" charset="0"/>
              </a:rPr>
              <a:t>3</a:t>
            </a:r>
            <a:endParaRPr lang="en-CA" sz="5400" baseline="30000" dirty="0">
              <a:latin typeface="DIN Engschrift Std" pitchFamily="50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669917" y="6211888"/>
            <a:ext cx="4103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CA" sz="3600" dirty="0" smtClean="0">
                <a:latin typeface="DIN Engschrift Std" pitchFamily="50" charset="0"/>
              </a:rPr>
              <a:t>Simon Timms</a:t>
            </a:r>
            <a:endParaRPr lang="en-CA" sz="3600" dirty="0">
              <a:latin typeface="DIN Engschrift Std" pitchFamily="50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723894" y="2035175"/>
            <a:ext cx="41036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CA" sz="1600"/>
              <a:t>(Track Sponsor)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 smtClean="0">
                <a:latin typeface="+mj-lt"/>
                <a:ea typeface="+mj-ea"/>
                <a:cs typeface="+mj-cs"/>
              </a:rPr>
              <a:t>Template Resources</a:t>
            </a:r>
            <a:endParaRPr kumimoji="0" lang="en-CA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90872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r>
              <a:rPr lang="en-CA" b="1" dirty="0" smtClean="0"/>
              <a:t>JavaScript 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Pure - </a:t>
            </a:r>
            <a:r>
              <a:rPr lang="en-CA" dirty="0" smtClean="0">
                <a:hlinkClick r:id="rId3"/>
              </a:rPr>
              <a:t>http://beebole.com/pure/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jQuery</a:t>
            </a:r>
            <a:r>
              <a:rPr lang="en-CA" dirty="0" smtClean="0"/>
              <a:t> Templates -  </a:t>
            </a:r>
            <a:r>
              <a:rPr lang="en-CA" dirty="0" smtClean="0">
                <a:hlinkClick r:id="rId4"/>
              </a:rPr>
              <a:t>https://github.com/jquery/jquery-tmpl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EJS - </a:t>
            </a:r>
            <a:r>
              <a:rPr lang="en-CA" dirty="0" smtClean="0">
                <a:hlinkClick r:id="rId5"/>
              </a:rPr>
              <a:t>http://embeddedjs.com/</a:t>
            </a:r>
            <a:endParaRPr lang="en-CA" dirty="0" smtClean="0"/>
          </a:p>
          <a:p>
            <a:pPr>
              <a:buFont typeface="Arial" pitchFamily="34" charset="0"/>
              <a:buChar char="•"/>
            </a:pPr>
            <a:endParaRPr lang="en-CA" dirty="0" smtClean="0"/>
          </a:p>
          <a:p>
            <a:r>
              <a:rPr lang="en-CA" b="1" dirty="0" smtClean="0"/>
              <a:t>Bonus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Knockout.js</a:t>
            </a:r>
            <a:r>
              <a:rPr lang="en-CA" dirty="0" smtClean="0"/>
              <a:t> - http://knockoutjs.com/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CA" dirty="0" smtClean="0">
                <a:latin typeface="Cooper Black" pitchFamily="18" charset="0"/>
              </a:rPr>
              <a:t>Templates, Templates, Templates</a:t>
            </a:r>
            <a:endParaRPr lang="en-CA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@</a:t>
            </a:r>
            <a:r>
              <a:rPr lang="en-CA" dirty="0" err="1" smtClean="0"/>
              <a:t>stimms</a:t>
            </a:r>
            <a:r>
              <a:rPr lang="en-CA" dirty="0" smtClean="0"/>
              <a:t> on the Twitter</a:t>
            </a:r>
          </a:p>
          <a:p>
            <a:r>
              <a:rPr lang="en-CA" dirty="0" err="1" smtClean="0"/>
              <a:t>stimms@gmail.com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2348880"/>
            <a:ext cx="72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3200" dirty="0"/>
              <a:t>Visual Studio project templates</a:t>
            </a:r>
          </a:p>
          <a:p>
            <a:pPr>
              <a:buFont typeface="Arial" pitchFamily="34" charset="0"/>
              <a:buChar char="•"/>
            </a:pPr>
            <a:r>
              <a:rPr lang="en-CA" sz="3200" dirty="0"/>
              <a:t>Visual Studio new file templates</a:t>
            </a:r>
          </a:p>
          <a:p>
            <a:pPr>
              <a:buFont typeface="Arial" pitchFamily="34" charset="0"/>
              <a:buChar char="•"/>
            </a:pPr>
            <a:r>
              <a:rPr lang="en-CA" sz="3200" dirty="0"/>
              <a:t>T4</a:t>
            </a:r>
          </a:p>
          <a:p>
            <a:pPr>
              <a:buFont typeface="Arial" pitchFamily="34" charset="0"/>
              <a:buChar char="•"/>
            </a:pPr>
            <a:r>
              <a:rPr lang="en-CA" sz="3200" dirty="0" smtClean="0"/>
              <a:t>JavaScript </a:t>
            </a:r>
            <a:r>
              <a:rPr lang="en-CA" sz="3200" dirty="0"/>
              <a:t>Templates with EJS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noProof="0" dirty="0" smtClean="0">
                <a:latin typeface="+mj-lt"/>
                <a:ea typeface="+mj-ea"/>
                <a:cs typeface="+mj-cs"/>
              </a:rPr>
              <a:t>3 Types of Templates</a:t>
            </a:r>
            <a:endParaRPr kumimoji="0" lang="en-CA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99592" y="1700807"/>
          <a:ext cx="7416824" cy="4613152"/>
        </p:xfrm>
        <a:graphic>
          <a:graphicData uri="http://schemas.openxmlformats.org/drawingml/2006/table">
            <a:tbl>
              <a:tblPr/>
              <a:tblGrid>
                <a:gridCol w="1872208"/>
                <a:gridCol w="5544616"/>
              </a:tblGrid>
              <a:tr h="312399">
                <a:tc>
                  <a:txBody>
                    <a:bodyPr/>
                    <a:lstStyle/>
                    <a:p>
                      <a:r>
                        <a:rPr lang="en-CA" sz="1200" b="1" dirty="0" err="1"/>
                        <a:t>clrversion</a:t>
                      </a:r>
                      <a:r>
                        <a:rPr lang="en-CA" sz="1200" dirty="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Current version of the common language runtime (CLR).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208">
                <a:tc>
                  <a:txBody>
                    <a:bodyPr/>
                    <a:lstStyle/>
                    <a:p>
                      <a:r>
                        <a:rPr lang="en-CA" sz="1200" b="1" dirty="0"/>
                        <a:t>GUID [1-10]</a:t>
                      </a:r>
                      <a:r>
                        <a:rPr lang="en-CA" sz="1200" dirty="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A GUID used to replace the project GUID in a project file. You can specify up to 10 unique GUIDs (for example, guid1).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399">
                <a:tc>
                  <a:txBody>
                    <a:bodyPr/>
                    <a:lstStyle/>
                    <a:p>
                      <a:r>
                        <a:rPr lang="en-CA" sz="1200" b="1"/>
                        <a:t>itemname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name provided by the user in the </a:t>
                      </a:r>
                      <a:r>
                        <a:rPr lang="en-CA" sz="1200">
                          <a:hlinkClick r:id="rId3"/>
                        </a:rPr>
                        <a:t>Add New Item</a:t>
                      </a:r>
                      <a:r>
                        <a:rPr lang="en-CA" sz="1200"/>
                        <a:t> dialog box.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496">
                <a:tc>
                  <a:txBody>
                    <a:bodyPr/>
                    <a:lstStyle/>
                    <a:p>
                      <a:r>
                        <a:rPr lang="en-CA" sz="1200" b="1"/>
                        <a:t>machinename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current computer name (for example, Computer01).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399">
                <a:tc>
                  <a:txBody>
                    <a:bodyPr/>
                    <a:lstStyle/>
                    <a:p>
                      <a:r>
                        <a:rPr lang="en-CA" sz="1200" b="1"/>
                        <a:t>projectname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name provided by the user in the </a:t>
                      </a:r>
                      <a:r>
                        <a:rPr lang="en-CA" sz="1200">
                          <a:hlinkClick r:id="rId4"/>
                        </a:rPr>
                        <a:t>New Project</a:t>
                      </a:r>
                      <a:r>
                        <a:rPr lang="en-CA" sz="1200"/>
                        <a:t> dialog box.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208">
                <a:tc>
                  <a:txBody>
                    <a:bodyPr/>
                    <a:lstStyle/>
                    <a:p>
                      <a:r>
                        <a:rPr lang="en-CA" sz="1200" b="1"/>
                        <a:t>registeredorganization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registry key value from HKLM\Software\Microsoft\Windows NT\CurrentVersion\RegisteredOrganization.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208">
                <a:tc>
                  <a:txBody>
                    <a:bodyPr/>
                    <a:lstStyle/>
                    <a:p>
                      <a:r>
                        <a:rPr lang="en-CA" sz="1200" b="1" dirty="0" err="1"/>
                        <a:t>rootnamespace</a:t>
                      </a:r>
                      <a:r>
                        <a:rPr lang="en-CA" sz="1200" dirty="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root namespace of the current project. This parameter is used to replace the namespace in an item being added to a project.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208">
                <a:tc>
                  <a:txBody>
                    <a:bodyPr/>
                    <a:lstStyle/>
                    <a:p>
                      <a:r>
                        <a:rPr lang="en-CA" sz="1200" b="1" dirty="0" err="1"/>
                        <a:t>safeitemname</a:t>
                      </a:r>
                      <a:r>
                        <a:rPr lang="en-CA" sz="1200" dirty="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name provided by the user in the </a:t>
                      </a:r>
                      <a:r>
                        <a:rPr lang="en-CA" sz="1200" b="1"/>
                        <a:t>Add New Item</a:t>
                      </a:r>
                      <a:r>
                        <a:rPr lang="en-CA" sz="1200"/>
                        <a:t> dialog box, with all unsafe characters and spaces removed.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208">
                <a:tc>
                  <a:txBody>
                    <a:bodyPr/>
                    <a:lstStyle/>
                    <a:p>
                      <a:r>
                        <a:rPr lang="en-CA" sz="1200" b="1" dirty="0" err="1"/>
                        <a:t>safeprojectname</a:t>
                      </a:r>
                      <a:r>
                        <a:rPr lang="en-CA" sz="1200" dirty="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name provided by the user in the </a:t>
                      </a:r>
                      <a:r>
                        <a:rPr lang="en-CA" sz="1200" b="1"/>
                        <a:t>New Project</a:t>
                      </a:r>
                      <a:r>
                        <a:rPr lang="en-CA" sz="1200"/>
                        <a:t> dialog box, with all unsafe characters and spaces removed.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399">
                <a:tc>
                  <a:txBody>
                    <a:bodyPr/>
                    <a:lstStyle/>
                    <a:p>
                      <a:r>
                        <a:rPr lang="en-CA" sz="1200" b="1"/>
                        <a:t>time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current time in the format DD/MM/YYYY 00:00:00.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434">
                <a:tc>
                  <a:txBody>
                    <a:bodyPr/>
                    <a:lstStyle/>
                    <a:p>
                      <a:r>
                        <a:rPr lang="en-CA" sz="1200" b="1"/>
                        <a:t>userdomain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current user domain.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434">
                <a:tc>
                  <a:txBody>
                    <a:bodyPr/>
                    <a:lstStyle/>
                    <a:p>
                      <a:r>
                        <a:rPr lang="en-CA" sz="1200" b="1"/>
                        <a:t>username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The current user name.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496">
                <a:tc>
                  <a:txBody>
                    <a:bodyPr/>
                    <a:lstStyle/>
                    <a:p>
                      <a:r>
                        <a:rPr lang="en-CA" sz="1200" b="1"/>
                        <a:t>year</a:t>
                      </a:r>
                      <a:r>
                        <a:rPr lang="en-CA" sz="1200"/>
                        <a:t> 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The current year in the format YYYY.</a:t>
                      </a:r>
                    </a:p>
                  </a:txBody>
                  <a:tcPr marL="29882" marR="29882" marT="14941" marB="149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Item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 smtClean="0">
                <a:latin typeface="+mj-lt"/>
                <a:ea typeface="+mj-ea"/>
                <a:cs typeface="+mj-cs"/>
              </a:rPr>
              <a:t>JavaScript</a:t>
            </a: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Templates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Template data is taken from a JavaScript model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Where can we get this JavaScript model?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 smtClean="0">
                <a:latin typeface="+mj-lt"/>
                <a:ea typeface="+mj-ea"/>
                <a:cs typeface="+mj-cs"/>
              </a:rPr>
              <a:t>JavaScript</a:t>
            </a: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Templates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Embedded JavaScript (EJS)</a:t>
            </a:r>
          </a:p>
          <a:p>
            <a:pPr>
              <a:buFont typeface="Arial" pitchFamily="34" charset="0"/>
              <a:buChar char="•"/>
            </a:pPr>
            <a:r>
              <a:rPr lang="en-CA" dirty="0" err="1" smtClean="0"/>
              <a:t>jQuery</a:t>
            </a:r>
            <a:r>
              <a:rPr lang="en-CA" dirty="0" smtClean="0"/>
              <a:t> Templates (an effort out of Microsoft)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pure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23320</TotalTime>
  <Words>312</Words>
  <Application>Microsoft Office PowerPoint</Application>
  <PresentationFormat>On-screen Show (4:3)</PresentationFormat>
  <Paragraphs>67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Templates, Templates, Templates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Templates, Templates, Templates</dc:title>
  <dc:creator>stimms</dc:creator>
  <cp:lastModifiedBy>Simon Timms</cp:lastModifiedBy>
  <cp:revision>1412</cp:revision>
  <dcterms:created xsi:type="dcterms:W3CDTF">2011-05-22T23:23:11Z</dcterms:created>
  <dcterms:modified xsi:type="dcterms:W3CDTF">2011-06-13T12:48:52Z</dcterms:modified>
</cp:coreProperties>
</file>