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3"/>
  </p:handoutMasterIdLst>
  <p:sldIdLst>
    <p:sldId id="256" r:id="rId2"/>
  </p:sldIdLst>
  <p:sldSz cx="32759650" cy="43891200"/>
  <p:notesSz cx="6858000" cy="9144000"/>
  <p:defaultTextStyle>
    <a:defPPr>
      <a:defRPr lang="en-US"/>
    </a:defPPr>
    <a:lvl1pPr marL="0" algn="l" defTabSz="3679180" rtl="0" eaLnBrk="1" latinLnBrk="0" hangingPunct="1">
      <a:defRPr sz="7242" kern="1200">
        <a:solidFill>
          <a:schemeClr val="tx1"/>
        </a:solidFill>
        <a:latin typeface="+mn-lt"/>
        <a:ea typeface="+mn-ea"/>
        <a:cs typeface="+mn-cs"/>
      </a:defRPr>
    </a:lvl1pPr>
    <a:lvl2pPr marL="1839590" algn="l" defTabSz="3679180" rtl="0" eaLnBrk="1" latinLnBrk="0" hangingPunct="1">
      <a:defRPr sz="7242" kern="1200">
        <a:solidFill>
          <a:schemeClr val="tx1"/>
        </a:solidFill>
        <a:latin typeface="+mn-lt"/>
        <a:ea typeface="+mn-ea"/>
        <a:cs typeface="+mn-cs"/>
      </a:defRPr>
    </a:lvl2pPr>
    <a:lvl3pPr marL="3679180" algn="l" defTabSz="3679180" rtl="0" eaLnBrk="1" latinLnBrk="0" hangingPunct="1">
      <a:defRPr sz="7242" kern="1200">
        <a:solidFill>
          <a:schemeClr val="tx1"/>
        </a:solidFill>
        <a:latin typeface="+mn-lt"/>
        <a:ea typeface="+mn-ea"/>
        <a:cs typeface="+mn-cs"/>
      </a:defRPr>
    </a:lvl3pPr>
    <a:lvl4pPr marL="5518770" algn="l" defTabSz="3679180" rtl="0" eaLnBrk="1" latinLnBrk="0" hangingPunct="1">
      <a:defRPr sz="7242" kern="1200">
        <a:solidFill>
          <a:schemeClr val="tx1"/>
        </a:solidFill>
        <a:latin typeface="+mn-lt"/>
        <a:ea typeface="+mn-ea"/>
        <a:cs typeface="+mn-cs"/>
      </a:defRPr>
    </a:lvl4pPr>
    <a:lvl5pPr marL="7358360" algn="l" defTabSz="3679180" rtl="0" eaLnBrk="1" latinLnBrk="0" hangingPunct="1">
      <a:defRPr sz="7242" kern="1200">
        <a:solidFill>
          <a:schemeClr val="tx1"/>
        </a:solidFill>
        <a:latin typeface="+mn-lt"/>
        <a:ea typeface="+mn-ea"/>
        <a:cs typeface="+mn-cs"/>
      </a:defRPr>
    </a:lvl5pPr>
    <a:lvl6pPr marL="9197950" algn="l" defTabSz="3679180" rtl="0" eaLnBrk="1" latinLnBrk="0" hangingPunct="1">
      <a:defRPr sz="7242" kern="1200">
        <a:solidFill>
          <a:schemeClr val="tx1"/>
        </a:solidFill>
        <a:latin typeface="+mn-lt"/>
        <a:ea typeface="+mn-ea"/>
        <a:cs typeface="+mn-cs"/>
      </a:defRPr>
    </a:lvl6pPr>
    <a:lvl7pPr marL="11037540" algn="l" defTabSz="3679180" rtl="0" eaLnBrk="1" latinLnBrk="0" hangingPunct="1">
      <a:defRPr sz="7242" kern="1200">
        <a:solidFill>
          <a:schemeClr val="tx1"/>
        </a:solidFill>
        <a:latin typeface="+mn-lt"/>
        <a:ea typeface="+mn-ea"/>
        <a:cs typeface="+mn-cs"/>
      </a:defRPr>
    </a:lvl7pPr>
    <a:lvl8pPr marL="12877129" algn="l" defTabSz="3679180" rtl="0" eaLnBrk="1" latinLnBrk="0" hangingPunct="1">
      <a:defRPr sz="7242" kern="1200">
        <a:solidFill>
          <a:schemeClr val="tx1"/>
        </a:solidFill>
        <a:latin typeface="+mn-lt"/>
        <a:ea typeface="+mn-ea"/>
        <a:cs typeface="+mn-cs"/>
      </a:defRPr>
    </a:lvl8pPr>
    <a:lvl9pPr marL="14716719" algn="l" defTabSz="3679180" rtl="0" eaLnBrk="1" latinLnBrk="0" hangingPunct="1">
      <a:defRPr sz="724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7ED3"/>
    <a:srgbClr val="09467D"/>
    <a:srgbClr val="0E68BA"/>
    <a:srgbClr val="1076D2"/>
    <a:srgbClr val="66B0F4"/>
    <a:srgbClr val="3399FF"/>
    <a:srgbClr val="C0800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E2E4B9-1522-46B3-8EAB-F4AD713BEB44}" v="1274" dt="2024-03-06T09:57:54.96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2" autoAdjust="0"/>
    <p:restoredTop sz="94660"/>
  </p:normalViewPr>
  <p:slideViewPr>
    <p:cSldViewPr snapToGrid="0">
      <p:cViewPr>
        <p:scale>
          <a:sx n="25" d="100"/>
          <a:sy n="25" d="100"/>
        </p:scale>
        <p:origin x="1797" y="-2325"/>
      </p:cViewPr>
      <p:guideLst/>
    </p:cSldViewPr>
  </p:slideViewPr>
  <p:notesTextViewPr>
    <p:cViewPr>
      <p:scale>
        <a:sx n="3" d="2"/>
        <a:sy n="3" d="2"/>
      </p:scale>
      <p:origin x="0" y="0"/>
    </p:cViewPr>
  </p:notesTextViewPr>
  <p:notesViewPr>
    <p:cSldViewPr snapToGrid="0">
      <p:cViewPr varScale="1">
        <p:scale>
          <a:sx n="82" d="100"/>
          <a:sy n="82" d="100"/>
        </p:scale>
        <p:origin x="2034" y="96"/>
      </p:cViewPr>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8488DD-1B2A-4F4B-A9BF-C2B5BE25D900}" type="datetimeFigureOut">
              <a:rPr lang="en-US" smtClean="0"/>
              <a:t>10/4/2024</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FFF110-5AB0-4B79-AF67-D7D91407508D}" type="slidenum">
              <a:rPr lang="en-US" smtClean="0"/>
              <a:t>‹Nº›</a:t>
            </a:fld>
            <a:endParaRPr lang="en-US"/>
          </a:p>
        </p:txBody>
      </p:sp>
    </p:spTree>
    <p:extLst>
      <p:ext uri="{BB962C8B-B14F-4D97-AF65-F5344CB8AC3E}">
        <p14:creationId xmlns:p14="http://schemas.microsoft.com/office/powerpoint/2010/main" val="196018166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56974" y="7183123"/>
            <a:ext cx="27845703" cy="15280640"/>
          </a:xfrm>
        </p:spPr>
        <p:txBody>
          <a:bodyPr anchor="b"/>
          <a:lstStyle>
            <a:lvl1pPr algn="ctr">
              <a:defRPr sz="21496"/>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094956" y="23053043"/>
            <a:ext cx="24569738" cy="10596877"/>
          </a:xfrm>
        </p:spPr>
        <p:txBody>
          <a:bodyPr/>
          <a:lstStyle>
            <a:lvl1pPr marL="0" indent="0" algn="ctr">
              <a:buNone/>
              <a:defRPr sz="8598"/>
            </a:lvl1pPr>
            <a:lvl2pPr marL="1637965" indent="0" algn="ctr">
              <a:buNone/>
              <a:defRPr sz="7165"/>
            </a:lvl2pPr>
            <a:lvl3pPr marL="3275929" indent="0" algn="ctr">
              <a:buNone/>
              <a:defRPr sz="6449"/>
            </a:lvl3pPr>
            <a:lvl4pPr marL="4913894" indent="0" algn="ctr">
              <a:buNone/>
              <a:defRPr sz="5732"/>
            </a:lvl4pPr>
            <a:lvl5pPr marL="6551859" indent="0" algn="ctr">
              <a:buNone/>
              <a:defRPr sz="5732"/>
            </a:lvl5pPr>
            <a:lvl6pPr marL="8189824" indent="0" algn="ctr">
              <a:buNone/>
              <a:defRPr sz="5732"/>
            </a:lvl6pPr>
            <a:lvl7pPr marL="9827788" indent="0" algn="ctr">
              <a:buNone/>
              <a:defRPr sz="5732"/>
            </a:lvl7pPr>
            <a:lvl8pPr marL="11465753" indent="0" algn="ctr">
              <a:buNone/>
              <a:defRPr sz="5732"/>
            </a:lvl8pPr>
            <a:lvl9pPr marL="13103718" indent="0" algn="ctr">
              <a:buNone/>
              <a:defRPr sz="5732"/>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176465EC-7C18-4BDB-B845-D41AD681B497}"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254856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6465EC-7C18-4BDB-B845-D41AD681B497}"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112567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43626" y="2336800"/>
            <a:ext cx="7063800" cy="3719576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52228" y="2336800"/>
            <a:ext cx="20781903" cy="37195763"/>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6465EC-7C18-4BDB-B845-D41AD681B497}"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64273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76465EC-7C18-4BDB-B845-D41AD681B497}"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330074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235165" y="10942333"/>
            <a:ext cx="28255198" cy="18257517"/>
          </a:xfrm>
        </p:spPr>
        <p:txBody>
          <a:bodyPr anchor="b"/>
          <a:lstStyle>
            <a:lvl1pPr>
              <a:defRPr sz="21496"/>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5165" y="29372573"/>
            <a:ext cx="28255198" cy="9601197"/>
          </a:xfrm>
        </p:spPr>
        <p:txBody>
          <a:bodyPr/>
          <a:lstStyle>
            <a:lvl1pPr marL="0" indent="0">
              <a:buNone/>
              <a:defRPr sz="8598">
                <a:solidFill>
                  <a:schemeClr val="tx1"/>
                </a:solidFill>
              </a:defRPr>
            </a:lvl1pPr>
            <a:lvl2pPr marL="1637965" indent="0">
              <a:buNone/>
              <a:defRPr sz="7165">
                <a:solidFill>
                  <a:schemeClr val="tx1">
                    <a:tint val="75000"/>
                  </a:schemeClr>
                </a:solidFill>
              </a:defRPr>
            </a:lvl2pPr>
            <a:lvl3pPr marL="3275929" indent="0">
              <a:buNone/>
              <a:defRPr sz="6449">
                <a:solidFill>
                  <a:schemeClr val="tx1">
                    <a:tint val="75000"/>
                  </a:schemeClr>
                </a:solidFill>
              </a:defRPr>
            </a:lvl3pPr>
            <a:lvl4pPr marL="4913894" indent="0">
              <a:buNone/>
              <a:defRPr sz="5732">
                <a:solidFill>
                  <a:schemeClr val="tx1">
                    <a:tint val="75000"/>
                  </a:schemeClr>
                </a:solidFill>
              </a:defRPr>
            </a:lvl4pPr>
            <a:lvl5pPr marL="6551859" indent="0">
              <a:buNone/>
              <a:defRPr sz="5732">
                <a:solidFill>
                  <a:schemeClr val="tx1">
                    <a:tint val="75000"/>
                  </a:schemeClr>
                </a:solidFill>
              </a:defRPr>
            </a:lvl5pPr>
            <a:lvl6pPr marL="8189824" indent="0">
              <a:buNone/>
              <a:defRPr sz="5732">
                <a:solidFill>
                  <a:schemeClr val="tx1">
                    <a:tint val="75000"/>
                  </a:schemeClr>
                </a:solidFill>
              </a:defRPr>
            </a:lvl6pPr>
            <a:lvl7pPr marL="9827788" indent="0">
              <a:buNone/>
              <a:defRPr sz="5732">
                <a:solidFill>
                  <a:schemeClr val="tx1">
                    <a:tint val="75000"/>
                  </a:schemeClr>
                </a:solidFill>
              </a:defRPr>
            </a:lvl7pPr>
            <a:lvl8pPr marL="11465753" indent="0">
              <a:buNone/>
              <a:defRPr sz="5732">
                <a:solidFill>
                  <a:schemeClr val="tx1">
                    <a:tint val="75000"/>
                  </a:schemeClr>
                </a:solidFill>
              </a:defRPr>
            </a:lvl8pPr>
            <a:lvl9pPr marL="13103718" indent="0">
              <a:buNone/>
              <a:defRPr sz="5732">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176465EC-7C18-4BDB-B845-D41AD681B497}" type="datetimeFigureOut">
              <a:rPr lang="en-US" smtClean="0"/>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422179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252226" y="11684000"/>
            <a:ext cx="13922851" cy="278485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6584573" y="11684000"/>
            <a:ext cx="13922851" cy="278485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76465EC-7C18-4BDB-B845-D41AD681B497}"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270794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256493" y="2336810"/>
            <a:ext cx="28255198" cy="848360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56497" y="10759443"/>
            <a:ext cx="13858865" cy="5273037"/>
          </a:xfrm>
        </p:spPr>
        <p:txBody>
          <a:bodyPr anchor="b"/>
          <a:lstStyle>
            <a:lvl1pPr marL="0" indent="0">
              <a:buNone/>
              <a:defRPr sz="8598" b="1"/>
            </a:lvl1pPr>
            <a:lvl2pPr marL="1637965" indent="0">
              <a:buNone/>
              <a:defRPr sz="7165" b="1"/>
            </a:lvl2pPr>
            <a:lvl3pPr marL="3275929" indent="0">
              <a:buNone/>
              <a:defRPr sz="6449" b="1"/>
            </a:lvl3pPr>
            <a:lvl4pPr marL="4913894" indent="0">
              <a:buNone/>
              <a:defRPr sz="5732" b="1"/>
            </a:lvl4pPr>
            <a:lvl5pPr marL="6551859" indent="0">
              <a:buNone/>
              <a:defRPr sz="5732" b="1"/>
            </a:lvl5pPr>
            <a:lvl6pPr marL="8189824" indent="0">
              <a:buNone/>
              <a:defRPr sz="5732" b="1"/>
            </a:lvl6pPr>
            <a:lvl7pPr marL="9827788" indent="0">
              <a:buNone/>
              <a:defRPr sz="5732" b="1"/>
            </a:lvl7pPr>
            <a:lvl8pPr marL="11465753" indent="0">
              <a:buNone/>
              <a:defRPr sz="5732" b="1"/>
            </a:lvl8pPr>
            <a:lvl9pPr marL="13103718" indent="0">
              <a:buNone/>
              <a:defRPr sz="5732" b="1"/>
            </a:lvl9pPr>
          </a:lstStyle>
          <a:p>
            <a:pPr lvl="0"/>
            <a:r>
              <a:rPr lang="es-ES"/>
              <a:t>Editar el estilo de texto del patrón</a:t>
            </a:r>
          </a:p>
        </p:txBody>
      </p:sp>
      <p:sp>
        <p:nvSpPr>
          <p:cNvPr id="4" name="Content Placeholder 3"/>
          <p:cNvSpPr>
            <a:spLocks noGrp="1"/>
          </p:cNvSpPr>
          <p:nvPr>
            <p:ph sz="half" idx="2"/>
          </p:nvPr>
        </p:nvSpPr>
        <p:spPr>
          <a:xfrm>
            <a:off x="2256497" y="16032480"/>
            <a:ext cx="13858865" cy="235813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6584575" y="10759443"/>
            <a:ext cx="13927118" cy="5273037"/>
          </a:xfrm>
        </p:spPr>
        <p:txBody>
          <a:bodyPr anchor="b"/>
          <a:lstStyle>
            <a:lvl1pPr marL="0" indent="0">
              <a:buNone/>
              <a:defRPr sz="8598" b="1"/>
            </a:lvl1pPr>
            <a:lvl2pPr marL="1637965" indent="0">
              <a:buNone/>
              <a:defRPr sz="7165" b="1"/>
            </a:lvl2pPr>
            <a:lvl3pPr marL="3275929" indent="0">
              <a:buNone/>
              <a:defRPr sz="6449" b="1"/>
            </a:lvl3pPr>
            <a:lvl4pPr marL="4913894" indent="0">
              <a:buNone/>
              <a:defRPr sz="5732" b="1"/>
            </a:lvl4pPr>
            <a:lvl5pPr marL="6551859" indent="0">
              <a:buNone/>
              <a:defRPr sz="5732" b="1"/>
            </a:lvl5pPr>
            <a:lvl6pPr marL="8189824" indent="0">
              <a:buNone/>
              <a:defRPr sz="5732" b="1"/>
            </a:lvl6pPr>
            <a:lvl7pPr marL="9827788" indent="0">
              <a:buNone/>
              <a:defRPr sz="5732" b="1"/>
            </a:lvl7pPr>
            <a:lvl8pPr marL="11465753" indent="0">
              <a:buNone/>
              <a:defRPr sz="5732" b="1"/>
            </a:lvl8pPr>
            <a:lvl9pPr marL="13103718" indent="0">
              <a:buNone/>
              <a:defRPr sz="5732" b="1"/>
            </a:lvl9pPr>
          </a:lstStyle>
          <a:p>
            <a:pPr lvl="0"/>
            <a:r>
              <a:rPr lang="es-ES"/>
              <a:t>Editar el estilo de texto del patrón</a:t>
            </a:r>
          </a:p>
        </p:txBody>
      </p:sp>
      <p:sp>
        <p:nvSpPr>
          <p:cNvPr id="6" name="Content Placeholder 5"/>
          <p:cNvSpPr>
            <a:spLocks noGrp="1"/>
          </p:cNvSpPr>
          <p:nvPr>
            <p:ph sz="quarter" idx="4"/>
          </p:nvPr>
        </p:nvSpPr>
        <p:spPr>
          <a:xfrm>
            <a:off x="16584575" y="16032480"/>
            <a:ext cx="13927118" cy="235813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76465EC-7C18-4BDB-B845-D41AD681B497}" type="datetimeFigureOut">
              <a:rPr lang="en-US" smtClean="0"/>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373635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76465EC-7C18-4BDB-B845-D41AD681B497}" type="datetimeFigureOut">
              <a:rPr lang="en-US" smtClean="0"/>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5755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465EC-7C18-4BDB-B845-D41AD681B497}" type="datetimeFigureOut">
              <a:rPr lang="en-US" smtClean="0"/>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3544481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56493" y="2926080"/>
            <a:ext cx="10565840" cy="10241280"/>
          </a:xfrm>
        </p:spPr>
        <p:txBody>
          <a:bodyPr anchor="b"/>
          <a:lstStyle>
            <a:lvl1pPr>
              <a:defRPr sz="11464"/>
            </a:lvl1pPr>
          </a:lstStyle>
          <a:p>
            <a:r>
              <a:rPr lang="es-ES"/>
              <a:t>Haga clic para modificar el estilo de título del patrón</a:t>
            </a:r>
            <a:endParaRPr lang="en-US" dirty="0"/>
          </a:p>
        </p:txBody>
      </p:sp>
      <p:sp>
        <p:nvSpPr>
          <p:cNvPr id="3" name="Content Placeholder 2"/>
          <p:cNvSpPr>
            <a:spLocks noGrp="1"/>
          </p:cNvSpPr>
          <p:nvPr>
            <p:ph idx="1"/>
          </p:nvPr>
        </p:nvSpPr>
        <p:spPr>
          <a:xfrm>
            <a:off x="13927118" y="6319530"/>
            <a:ext cx="16584573" cy="31191200"/>
          </a:xfrm>
        </p:spPr>
        <p:txBody>
          <a:bodyPr/>
          <a:lstStyle>
            <a:lvl1pPr>
              <a:defRPr sz="11464"/>
            </a:lvl1pPr>
            <a:lvl2pPr>
              <a:defRPr sz="10031"/>
            </a:lvl2pPr>
            <a:lvl3pPr>
              <a:defRPr sz="8598"/>
            </a:lvl3pPr>
            <a:lvl4pPr>
              <a:defRPr sz="7165"/>
            </a:lvl4pPr>
            <a:lvl5pPr>
              <a:defRPr sz="7165"/>
            </a:lvl5pPr>
            <a:lvl6pPr>
              <a:defRPr sz="7165"/>
            </a:lvl6pPr>
            <a:lvl7pPr>
              <a:defRPr sz="7165"/>
            </a:lvl7pPr>
            <a:lvl8pPr>
              <a:defRPr sz="7165"/>
            </a:lvl8pPr>
            <a:lvl9pPr>
              <a:defRPr sz="7165"/>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256493" y="13167360"/>
            <a:ext cx="10565840" cy="24394163"/>
          </a:xfrm>
        </p:spPr>
        <p:txBody>
          <a:bodyPr/>
          <a:lstStyle>
            <a:lvl1pPr marL="0" indent="0">
              <a:buNone/>
              <a:defRPr sz="5732"/>
            </a:lvl1pPr>
            <a:lvl2pPr marL="1637965" indent="0">
              <a:buNone/>
              <a:defRPr sz="5016"/>
            </a:lvl2pPr>
            <a:lvl3pPr marL="3275929" indent="0">
              <a:buNone/>
              <a:defRPr sz="4299"/>
            </a:lvl3pPr>
            <a:lvl4pPr marL="4913894" indent="0">
              <a:buNone/>
              <a:defRPr sz="3583"/>
            </a:lvl4pPr>
            <a:lvl5pPr marL="6551859" indent="0">
              <a:buNone/>
              <a:defRPr sz="3583"/>
            </a:lvl5pPr>
            <a:lvl6pPr marL="8189824" indent="0">
              <a:buNone/>
              <a:defRPr sz="3583"/>
            </a:lvl6pPr>
            <a:lvl7pPr marL="9827788" indent="0">
              <a:buNone/>
              <a:defRPr sz="3583"/>
            </a:lvl7pPr>
            <a:lvl8pPr marL="11465753" indent="0">
              <a:buNone/>
              <a:defRPr sz="3583"/>
            </a:lvl8pPr>
            <a:lvl9pPr marL="13103718" indent="0">
              <a:buNone/>
              <a:defRPr sz="3583"/>
            </a:lvl9pPr>
          </a:lstStyle>
          <a:p>
            <a:pPr lvl="0"/>
            <a:r>
              <a:rPr lang="es-ES"/>
              <a:t>Editar el estilo de texto del patrón</a:t>
            </a:r>
          </a:p>
        </p:txBody>
      </p:sp>
      <p:sp>
        <p:nvSpPr>
          <p:cNvPr id="5" name="Date Placeholder 4"/>
          <p:cNvSpPr>
            <a:spLocks noGrp="1"/>
          </p:cNvSpPr>
          <p:nvPr>
            <p:ph type="dt" sz="half" idx="10"/>
          </p:nvPr>
        </p:nvSpPr>
        <p:spPr/>
        <p:txBody>
          <a:bodyPr/>
          <a:lstStyle/>
          <a:p>
            <a:fld id="{176465EC-7C18-4BDB-B845-D41AD681B497}"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425046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256493" y="2926080"/>
            <a:ext cx="10565840" cy="10241280"/>
          </a:xfrm>
        </p:spPr>
        <p:txBody>
          <a:bodyPr anchor="b"/>
          <a:lstStyle>
            <a:lvl1pPr>
              <a:defRPr sz="11464"/>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927118" y="6319530"/>
            <a:ext cx="16584573" cy="31191200"/>
          </a:xfrm>
        </p:spPr>
        <p:txBody>
          <a:bodyPr anchor="t"/>
          <a:lstStyle>
            <a:lvl1pPr marL="0" indent="0">
              <a:buNone/>
              <a:defRPr sz="11464"/>
            </a:lvl1pPr>
            <a:lvl2pPr marL="1637965" indent="0">
              <a:buNone/>
              <a:defRPr sz="10031"/>
            </a:lvl2pPr>
            <a:lvl3pPr marL="3275929" indent="0">
              <a:buNone/>
              <a:defRPr sz="8598"/>
            </a:lvl3pPr>
            <a:lvl4pPr marL="4913894" indent="0">
              <a:buNone/>
              <a:defRPr sz="7165"/>
            </a:lvl4pPr>
            <a:lvl5pPr marL="6551859" indent="0">
              <a:buNone/>
              <a:defRPr sz="7165"/>
            </a:lvl5pPr>
            <a:lvl6pPr marL="8189824" indent="0">
              <a:buNone/>
              <a:defRPr sz="7165"/>
            </a:lvl6pPr>
            <a:lvl7pPr marL="9827788" indent="0">
              <a:buNone/>
              <a:defRPr sz="7165"/>
            </a:lvl7pPr>
            <a:lvl8pPr marL="11465753" indent="0">
              <a:buNone/>
              <a:defRPr sz="7165"/>
            </a:lvl8pPr>
            <a:lvl9pPr marL="13103718" indent="0">
              <a:buNone/>
              <a:defRPr sz="7165"/>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256493" y="13167360"/>
            <a:ext cx="10565840" cy="24394163"/>
          </a:xfrm>
        </p:spPr>
        <p:txBody>
          <a:bodyPr/>
          <a:lstStyle>
            <a:lvl1pPr marL="0" indent="0">
              <a:buNone/>
              <a:defRPr sz="5732"/>
            </a:lvl1pPr>
            <a:lvl2pPr marL="1637965" indent="0">
              <a:buNone/>
              <a:defRPr sz="5016"/>
            </a:lvl2pPr>
            <a:lvl3pPr marL="3275929" indent="0">
              <a:buNone/>
              <a:defRPr sz="4299"/>
            </a:lvl3pPr>
            <a:lvl4pPr marL="4913894" indent="0">
              <a:buNone/>
              <a:defRPr sz="3583"/>
            </a:lvl4pPr>
            <a:lvl5pPr marL="6551859" indent="0">
              <a:buNone/>
              <a:defRPr sz="3583"/>
            </a:lvl5pPr>
            <a:lvl6pPr marL="8189824" indent="0">
              <a:buNone/>
              <a:defRPr sz="3583"/>
            </a:lvl6pPr>
            <a:lvl7pPr marL="9827788" indent="0">
              <a:buNone/>
              <a:defRPr sz="3583"/>
            </a:lvl7pPr>
            <a:lvl8pPr marL="11465753" indent="0">
              <a:buNone/>
              <a:defRPr sz="3583"/>
            </a:lvl8pPr>
            <a:lvl9pPr marL="13103718" indent="0">
              <a:buNone/>
              <a:defRPr sz="3583"/>
            </a:lvl9pPr>
          </a:lstStyle>
          <a:p>
            <a:pPr lvl="0"/>
            <a:r>
              <a:rPr lang="es-ES"/>
              <a:t>Editar el estilo de texto del patrón</a:t>
            </a:r>
          </a:p>
        </p:txBody>
      </p:sp>
      <p:sp>
        <p:nvSpPr>
          <p:cNvPr id="5" name="Date Placeholder 4"/>
          <p:cNvSpPr>
            <a:spLocks noGrp="1"/>
          </p:cNvSpPr>
          <p:nvPr>
            <p:ph type="dt" sz="half" idx="10"/>
          </p:nvPr>
        </p:nvSpPr>
        <p:spPr/>
        <p:txBody>
          <a:bodyPr/>
          <a:lstStyle/>
          <a:p>
            <a:fld id="{176465EC-7C18-4BDB-B845-D41AD681B497}" type="datetimeFigureOut">
              <a:rPr lang="en-US" smtClean="0"/>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8F8AF-45CA-4AD1-958E-93966819B3ED}" type="slidenum">
              <a:rPr lang="en-US" smtClean="0"/>
              <a:t>‹Nº›</a:t>
            </a:fld>
            <a:endParaRPr lang="en-US"/>
          </a:p>
        </p:txBody>
      </p:sp>
    </p:spTree>
    <p:extLst>
      <p:ext uri="{BB962C8B-B14F-4D97-AF65-F5344CB8AC3E}">
        <p14:creationId xmlns:p14="http://schemas.microsoft.com/office/powerpoint/2010/main" val="260309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52226" y="2336810"/>
            <a:ext cx="28255198" cy="848360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52226" y="11684000"/>
            <a:ext cx="28255198" cy="2784856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252226" y="40680650"/>
            <a:ext cx="7370921" cy="2336800"/>
          </a:xfrm>
          <a:prstGeom prst="rect">
            <a:avLst/>
          </a:prstGeom>
        </p:spPr>
        <p:txBody>
          <a:bodyPr vert="horz" lIns="91440" tIns="45720" rIns="91440" bIns="45720" rtlCol="0" anchor="ctr"/>
          <a:lstStyle>
            <a:lvl1pPr algn="l">
              <a:defRPr sz="4299">
                <a:solidFill>
                  <a:schemeClr val="tx1">
                    <a:tint val="75000"/>
                  </a:schemeClr>
                </a:solidFill>
              </a:defRPr>
            </a:lvl1pPr>
          </a:lstStyle>
          <a:p>
            <a:fld id="{176465EC-7C18-4BDB-B845-D41AD681B497}" type="datetimeFigureOut">
              <a:rPr lang="en-US" smtClean="0"/>
              <a:t>10/4/2024</a:t>
            </a:fld>
            <a:endParaRPr lang="en-US"/>
          </a:p>
        </p:txBody>
      </p:sp>
      <p:sp>
        <p:nvSpPr>
          <p:cNvPr id="5" name="Footer Placeholder 4"/>
          <p:cNvSpPr>
            <a:spLocks noGrp="1"/>
          </p:cNvSpPr>
          <p:nvPr>
            <p:ph type="ftr" sz="quarter" idx="3"/>
          </p:nvPr>
        </p:nvSpPr>
        <p:spPr>
          <a:xfrm>
            <a:off x="10851634" y="40680650"/>
            <a:ext cx="11056382" cy="2336800"/>
          </a:xfrm>
          <a:prstGeom prst="rect">
            <a:avLst/>
          </a:prstGeom>
        </p:spPr>
        <p:txBody>
          <a:bodyPr vert="horz" lIns="91440" tIns="45720" rIns="91440" bIns="45720" rtlCol="0" anchor="ctr"/>
          <a:lstStyle>
            <a:lvl1pPr algn="ctr">
              <a:defRPr sz="42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136503" y="40680650"/>
            <a:ext cx="7370921" cy="2336800"/>
          </a:xfrm>
          <a:prstGeom prst="rect">
            <a:avLst/>
          </a:prstGeom>
        </p:spPr>
        <p:txBody>
          <a:bodyPr vert="horz" lIns="91440" tIns="45720" rIns="91440" bIns="45720" rtlCol="0" anchor="ctr"/>
          <a:lstStyle>
            <a:lvl1pPr algn="r">
              <a:defRPr sz="4299">
                <a:solidFill>
                  <a:schemeClr val="tx1">
                    <a:tint val="75000"/>
                  </a:schemeClr>
                </a:solidFill>
              </a:defRPr>
            </a:lvl1pPr>
          </a:lstStyle>
          <a:p>
            <a:fld id="{3AE8F8AF-45CA-4AD1-958E-93966819B3ED}" type="slidenum">
              <a:rPr lang="en-US" smtClean="0"/>
              <a:t>‹Nº›</a:t>
            </a:fld>
            <a:endParaRPr lang="en-US"/>
          </a:p>
        </p:txBody>
      </p:sp>
    </p:spTree>
    <p:extLst>
      <p:ext uri="{BB962C8B-B14F-4D97-AF65-F5344CB8AC3E}">
        <p14:creationId xmlns:p14="http://schemas.microsoft.com/office/powerpoint/2010/main" val="1167755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75929" rtl="0" eaLnBrk="1" latinLnBrk="0" hangingPunct="1">
        <a:lnSpc>
          <a:spcPct val="90000"/>
        </a:lnSpc>
        <a:spcBef>
          <a:spcPct val="0"/>
        </a:spcBef>
        <a:buNone/>
        <a:defRPr sz="15763" kern="1200">
          <a:solidFill>
            <a:schemeClr val="tx1"/>
          </a:solidFill>
          <a:latin typeface="+mj-lt"/>
          <a:ea typeface="+mj-ea"/>
          <a:cs typeface="+mj-cs"/>
        </a:defRPr>
      </a:lvl1pPr>
    </p:titleStyle>
    <p:bodyStyle>
      <a:lvl1pPr marL="818982" indent="-818982" algn="l" defTabSz="3275929" rtl="0" eaLnBrk="1" latinLnBrk="0" hangingPunct="1">
        <a:lnSpc>
          <a:spcPct val="90000"/>
        </a:lnSpc>
        <a:spcBef>
          <a:spcPts val="3583"/>
        </a:spcBef>
        <a:buFont typeface="Arial" panose="020B0604020202020204" pitchFamily="34" charset="0"/>
        <a:buChar char="•"/>
        <a:defRPr sz="10031" kern="1200">
          <a:solidFill>
            <a:schemeClr val="tx1"/>
          </a:solidFill>
          <a:latin typeface="+mn-lt"/>
          <a:ea typeface="+mn-ea"/>
          <a:cs typeface="+mn-cs"/>
        </a:defRPr>
      </a:lvl1pPr>
      <a:lvl2pPr marL="2456947" indent="-818982" algn="l" defTabSz="3275929" rtl="0" eaLnBrk="1" latinLnBrk="0" hangingPunct="1">
        <a:lnSpc>
          <a:spcPct val="90000"/>
        </a:lnSpc>
        <a:spcBef>
          <a:spcPts val="1791"/>
        </a:spcBef>
        <a:buFont typeface="Arial" panose="020B0604020202020204" pitchFamily="34" charset="0"/>
        <a:buChar char="•"/>
        <a:defRPr sz="8598" kern="1200">
          <a:solidFill>
            <a:schemeClr val="tx1"/>
          </a:solidFill>
          <a:latin typeface="+mn-lt"/>
          <a:ea typeface="+mn-ea"/>
          <a:cs typeface="+mn-cs"/>
        </a:defRPr>
      </a:lvl2pPr>
      <a:lvl3pPr marL="4094912" indent="-818982" algn="l" defTabSz="3275929" rtl="0" eaLnBrk="1" latinLnBrk="0" hangingPunct="1">
        <a:lnSpc>
          <a:spcPct val="90000"/>
        </a:lnSpc>
        <a:spcBef>
          <a:spcPts val="1791"/>
        </a:spcBef>
        <a:buFont typeface="Arial" panose="020B0604020202020204" pitchFamily="34" charset="0"/>
        <a:buChar char="•"/>
        <a:defRPr sz="7165" kern="1200">
          <a:solidFill>
            <a:schemeClr val="tx1"/>
          </a:solidFill>
          <a:latin typeface="+mn-lt"/>
          <a:ea typeface="+mn-ea"/>
          <a:cs typeface="+mn-cs"/>
        </a:defRPr>
      </a:lvl3pPr>
      <a:lvl4pPr marL="5732877"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4pPr>
      <a:lvl5pPr marL="7370841"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5pPr>
      <a:lvl6pPr marL="9008806"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6pPr>
      <a:lvl7pPr marL="10646771"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7pPr>
      <a:lvl8pPr marL="12284735"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8pPr>
      <a:lvl9pPr marL="13922700"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9pPr>
    </p:bodyStyle>
    <p:otherStyle>
      <a:defPPr>
        <a:defRPr lang="en-US"/>
      </a:defPPr>
      <a:lvl1pPr marL="0" algn="l" defTabSz="3275929" rtl="0" eaLnBrk="1" latinLnBrk="0" hangingPunct="1">
        <a:defRPr sz="6449" kern="1200">
          <a:solidFill>
            <a:schemeClr val="tx1"/>
          </a:solidFill>
          <a:latin typeface="+mn-lt"/>
          <a:ea typeface="+mn-ea"/>
          <a:cs typeface="+mn-cs"/>
        </a:defRPr>
      </a:lvl1pPr>
      <a:lvl2pPr marL="1637965" algn="l" defTabSz="3275929" rtl="0" eaLnBrk="1" latinLnBrk="0" hangingPunct="1">
        <a:defRPr sz="6449" kern="1200">
          <a:solidFill>
            <a:schemeClr val="tx1"/>
          </a:solidFill>
          <a:latin typeface="+mn-lt"/>
          <a:ea typeface="+mn-ea"/>
          <a:cs typeface="+mn-cs"/>
        </a:defRPr>
      </a:lvl2pPr>
      <a:lvl3pPr marL="3275929" algn="l" defTabSz="3275929" rtl="0" eaLnBrk="1" latinLnBrk="0" hangingPunct="1">
        <a:defRPr sz="6449" kern="1200">
          <a:solidFill>
            <a:schemeClr val="tx1"/>
          </a:solidFill>
          <a:latin typeface="+mn-lt"/>
          <a:ea typeface="+mn-ea"/>
          <a:cs typeface="+mn-cs"/>
        </a:defRPr>
      </a:lvl3pPr>
      <a:lvl4pPr marL="4913894" algn="l" defTabSz="3275929" rtl="0" eaLnBrk="1" latinLnBrk="0" hangingPunct="1">
        <a:defRPr sz="6449" kern="1200">
          <a:solidFill>
            <a:schemeClr val="tx1"/>
          </a:solidFill>
          <a:latin typeface="+mn-lt"/>
          <a:ea typeface="+mn-ea"/>
          <a:cs typeface="+mn-cs"/>
        </a:defRPr>
      </a:lvl4pPr>
      <a:lvl5pPr marL="6551859" algn="l" defTabSz="3275929" rtl="0" eaLnBrk="1" latinLnBrk="0" hangingPunct="1">
        <a:defRPr sz="6449" kern="1200">
          <a:solidFill>
            <a:schemeClr val="tx1"/>
          </a:solidFill>
          <a:latin typeface="+mn-lt"/>
          <a:ea typeface="+mn-ea"/>
          <a:cs typeface="+mn-cs"/>
        </a:defRPr>
      </a:lvl5pPr>
      <a:lvl6pPr marL="8189824" algn="l" defTabSz="3275929" rtl="0" eaLnBrk="1" latinLnBrk="0" hangingPunct="1">
        <a:defRPr sz="6449" kern="1200">
          <a:solidFill>
            <a:schemeClr val="tx1"/>
          </a:solidFill>
          <a:latin typeface="+mn-lt"/>
          <a:ea typeface="+mn-ea"/>
          <a:cs typeface="+mn-cs"/>
        </a:defRPr>
      </a:lvl6pPr>
      <a:lvl7pPr marL="9827788" algn="l" defTabSz="3275929" rtl="0" eaLnBrk="1" latinLnBrk="0" hangingPunct="1">
        <a:defRPr sz="6449" kern="1200">
          <a:solidFill>
            <a:schemeClr val="tx1"/>
          </a:solidFill>
          <a:latin typeface="+mn-lt"/>
          <a:ea typeface="+mn-ea"/>
          <a:cs typeface="+mn-cs"/>
        </a:defRPr>
      </a:lvl7pPr>
      <a:lvl8pPr marL="11465753" algn="l" defTabSz="3275929" rtl="0" eaLnBrk="1" latinLnBrk="0" hangingPunct="1">
        <a:defRPr sz="6449" kern="1200">
          <a:solidFill>
            <a:schemeClr val="tx1"/>
          </a:solidFill>
          <a:latin typeface="+mn-lt"/>
          <a:ea typeface="+mn-ea"/>
          <a:cs typeface="+mn-cs"/>
        </a:defRPr>
      </a:lvl8pPr>
      <a:lvl9pPr marL="13103718" algn="l" defTabSz="3275929" rtl="0" eaLnBrk="1" latinLnBrk="0" hangingPunct="1">
        <a:defRPr sz="64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26" Type="http://schemas.openxmlformats.org/officeDocument/2006/relationships/image" Target="../media/image25.png"/><Relationship Id="rId39" Type="http://schemas.openxmlformats.org/officeDocument/2006/relationships/image" Target="../media/image31.png"/><Relationship Id="rId21" Type="http://schemas.openxmlformats.org/officeDocument/2006/relationships/image" Target="../media/image20.png"/><Relationship Id="rId34" Type="http://schemas.openxmlformats.org/officeDocument/2006/relationships/image" Target="../media/image26.png"/><Relationship Id="rId42" Type="http://schemas.openxmlformats.org/officeDocument/2006/relationships/image" Target="../media/image34.png"/><Relationship Id="rId47" Type="http://schemas.openxmlformats.org/officeDocument/2006/relationships/image" Target="../media/image39.png"/><Relationship Id="rId7" Type="http://schemas.openxmlformats.org/officeDocument/2006/relationships/image" Target="../media/image6.png"/><Relationship Id="rId2" Type="http://schemas.openxmlformats.org/officeDocument/2006/relationships/image" Target="../media/image1.png"/><Relationship Id="rId29" Type="http://schemas.openxmlformats.org/officeDocument/2006/relationships/image" Target="../media/image19.jpeg"/><Relationship Id="rId41"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15.png"/><Relationship Id="rId32" Type="http://schemas.openxmlformats.org/officeDocument/2006/relationships/image" Target="../media/image23.png"/><Relationship Id="rId37" Type="http://schemas.openxmlformats.org/officeDocument/2006/relationships/image" Target="../media/image29.png"/><Relationship Id="rId40" Type="http://schemas.openxmlformats.org/officeDocument/2006/relationships/image" Target="../media/image32.png"/><Relationship Id="rId45" Type="http://schemas.openxmlformats.org/officeDocument/2006/relationships/image" Target="../media/image37.png"/><Relationship Id="rId5" Type="http://schemas.openxmlformats.org/officeDocument/2006/relationships/image" Target="../media/image4.png"/><Relationship Id="rId23" Type="http://schemas.openxmlformats.org/officeDocument/2006/relationships/image" Target="../media/image14.png"/><Relationship Id="rId28" Type="http://schemas.openxmlformats.org/officeDocument/2006/relationships/image" Target="../media/image18.svg"/><Relationship Id="rId36" Type="http://schemas.openxmlformats.org/officeDocument/2006/relationships/image" Target="../media/image28.png"/><Relationship Id="rId49" Type="http://schemas.openxmlformats.org/officeDocument/2006/relationships/image" Target="../media/image41.png"/><Relationship Id="rId10" Type="http://schemas.openxmlformats.org/officeDocument/2006/relationships/image" Target="../media/image9.png"/><Relationship Id="rId31" Type="http://schemas.openxmlformats.org/officeDocument/2006/relationships/image" Target="../media/image22.png"/><Relationship Id="rId44" Type="http://schemas.openxmlformats.org/officeDocument/2006/relationships/image" Target="../media/image36.png"/><Relationship Id="rId4" Type="http://schemas.openxmlformats.org/officeDocument/2006/relationships/image" Target="../media/image3.png"/><Relationship Id="rId9" Type="http://schemas.openxmlformats.org/officeDocument/2006/relationships/image" Target="../media/image8.png"/><Relationship Id="rId22" Type="http://schemas.openxmlformats.org/officeDocument/2006/relationships/image" Target="../media/image13.png"/><Relationship Id="rId27" Type="http://schemas.openxmlformats.org/officeDocument/2006/relationships/image" Target="../media/image17.png"/><Relationship Id="rId30" Type="http://schemas.openxmlformats.org/officeDocument/2006/relationships/image" Target="../media/image21.png"/><Relationship Id="rId35" Type="http://schemas.openxmlformats.org/officeDocument/2006/relationships/image" Target="../media/image27.png"/><Relationship Id="rId43" Type="http://schemas.openxmlformats.org/officeDocument/2006/relationships/image" Target="../media/image35.png"/><Relationship Id="rId48" Type="http://schemas.openxmlformats.org/officeDocument/2006/relationships/image" Target="../media/image40.png"/><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image" Target="../media/image11.png"/><Relationship Id="rId25" Type="http://schemas.openxmlformats.org/officeDocument/2006/relationships/image" Target="../media/image16.png"/><Relationship Id="rId33" Type="http://schemas.openxmlformats.org/officeDocument/2006/relationships/image" Target="../media/image24.png"/><Relationship Id="rId38" Type="http://schemas.openxmlformats.org/officeDocument/2006/relationships/image" Target="../media/image30.png"/><Relationship Id="rId46"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1" name="Grupo 540">
            <a:extLst>
              <a:ext uri="{FF2B5EF4-FFF2-40B4-BE49-F238E27FC236}">
                <a16:creationId xmlns:a16="http://schemas.microsoft.com/office/drawing/2014/main" id="{48465821-2537-25FF-E2F0-2AFC17E9607A}"/>
              </a:ext>
            </a:extLst>
          </p:cNvPr>
          <p:cNvGrpSpPr>
            <a:grpSpLocks/>
          </p:cNvGrpSpPr>
          <p:nvPr/>
        </p:nvGrpSpPr>
        <p:grpSpPr>
          <a:xfrm>
            <a:off x="4240973" y="30299761"/>
            <a:ext cx="928057" cy="817803"/>
            <a:chOff x="4288744" y="30128311"/>
            <a:chExt cx="928057" cy="817803"/>
          </a:xfrm>
        </p:grpSpPr>
        <p:pic>
          <p:nvPicPr>
            <p:cNvPr id="34" name="Imagen 33">
              <a:extLst>
                <a:ext uri="{FF2B5EF4-FFF2-40B4-BE49-F238E27FC236}">
                  <a16:creationId xmlns:a16="http://schemas.microsoft.com/office/drawing/2014/main" id="{6126FA5E-16BF-E34B-4B1F-781EFC66A82D}"/>
                </a:ext>
              </a:extLst>
            </p:cNvPr>
            <p:cNvPicPr>
              <a:picLocks noChangeAspect="1"/>
            </p:cNvPicPr>
            <p:nvPr/>
          </p:nvPicPr>
          <p:blipFill>
            <a:blip r:embed="rId2"/>
            <a:stretch>
              <a:fillRect/>
            </a:stretch>
          </p:blipFill>
          <p:spPr>
            <a:xfrm>
              <a:off x="4875567" y="30801304"/>
              <a:ext cx="156270" cy="144810"/>
            </a:xfrm>
            <a:prstGeom prst="rect">
              <a:avLst/>
            </a:prstGeom>
            <a:ln>
              <a:noFill/>
            </a:ln>
          </p:spPr>
        </p:pic>
        <p:grpSp>
          <p:nvGrpSpPr>
            <p:cNvPr id="131" name="Grupo 130">
              <a:extLst>
                <a:ext uri="{FF2B5EF4-FFF2-40B4-BE49-F238E27FC236}">
                  <a16:creationId xmlns:a16="http://schemas.microsoft.com/office/drawing/2014/main" id="{1FF5C8F3-D261-4CA9-6EA2-9C4C7A5FF189}"/>
                </a:ext>
              </a:extLst>
            </p:cNvPr>
            <p:cNvGrpSpPr>
              <a:grpSpLocks/>
            </p:cNvGrpSpPr>
            <p:nvPr/>
          </p:nvGrpSpPr>
          <p:grpSpPr>
            <a:xfrm>
              <a:off x="4288744" y="30128311"/>
              <a:ext cx="928057" cy="745397"/>
              <a:chOff x="4288744" y="29742013"/>
              <a:chExt cx="928057" cy="745397"/>
            </a:xfrm>
          </p:grpSpPr>
          <p:pic>
            <p:nvPicPr>
              <p:cNvPr id="27" name="Imagen 26">
                <a:extLst>
                  <a:ext uri="{FF2B5EF4-FFF2-40B4-BE49-F238E27FC236}">
                    <a16:creationId xmlns:a16="http://schemas.microsoft.com/office/drawing/2014/main" id="{321D843A-0D57-54FB-E21C-288AC931826B}"/>
                  </a:ext>
                </a:extLst>
              </p:cNvPr>
              <p:cNvPicPr>
                <a:picLocks noChangeAspect="1"/>
              </p:cNvPicPr>
              <p:nvPr/>
            </p:nvPicPr>
            <p:blipFill>
              <a:blip r:embed="rId2"/>
              <a:stretch>
                <a:fillRect/>
              </a:stretch>
            </p:blipFill>
            <p:spPr>
              <a:xfrm>
                <a:off x="4288744" y="29982927"/>
                <a:ext cx="326131" cy="302215"/>
              </a:xfrm>
              <a:prstGeom prst="rect">
                <a:avLst/>
              </a:prstGeom>
              <a:ln>
                <a:noFill/>
              </a:ln>
            </p:spPr>
          </p:pic>
          <p:pic>
            <p:nvPicPr>
              <p:cNvPr id="30" name="Imagen 29">
                <a:extLst>
                  <a:ext uri="{FF2B5EF4-FFF2-40B4-BE49-F238E27FC236}">
                    <a16:creationId xmlns:a16="http://schemas.microsoft.com/office/drawing/2014/main" id="{520084E7-E9C3-D728-0824-86B85368BE33}"/>
                  </a:ext>
                </a:extLst>
              </p:cNvPr>
              <p:cNvPicPr>
                <a:picLocks noChangeAspect="1"/>
              </p:cNvPicPr>
              <p:nvPr/>
            </p:nvPicPr>
            <p:blipFill>
              <a:blip r:embed="rId2"/>
              <a:stretch>
                <a:fillRect/>
              </a:stretch>
            </p:blipFill>
            <p:spPr>
              <a:xfrm>
                <a:off x="4733112" y="29742013"/>
                <a:ext cx="218640" cy="202607"/>
              </a:xfrm>
              <a:prstGeom prst="rect">
                <a:avLst/>
              </a:prstGeom>
              <a:ln>
                <a:noFill/>
              </a:ln>
            </p:spPr>
          </p:pic>
          <p:pic>
            <p:nvPicPr>
              <p:cNvPr id="33" name="Imagen 32">
                <a:extLst>
                  <a:ext uri="{FF2B5EF4-FFF2-40B4-BE49-F238E27FC236}">
                    <a16:creationId xmlns:a16="http://schemas.microsoft.com/office/drawing/2014/main" id="{6A21ED31-1400-8521-A598-7D570BE6BBA1}"/>
                  </a:ext>
                </a:extLst>
              </p:cNvPr>
              <p:cNvPicPr>
                <a:picLocks noChangeAspect="1"/>
              </p:cNvPicPr>
              <p:nvPr/>
            </p:nvPicPr>
            <p:blipFill>
              <a:blip r:embed="rId2"/>
              <a:stretch>
                <a:fillRect/>
              </a:stretch>
            </p:blipFill>
            <p:spPr>
              <a:xfrm>
                <a:off x="4804455" y="30166410"/>
                <a:ext cx="135774" cy="125817"/>
              </a:xfrm>
              <a:prstGeom prst="rect">
                <a:avLst/>
              </a:prstGeom>
              <a:ln>
                <a:noFill/>
              </a:ln>
            </p:spPr>
          </p:pic>
          <p:pic>
            <p:nvPicPr>
              <p:cNvPr id="35" name="Imagen 34">
                <a:extLst>
                  <a:ext uri="{FF2B5EF4-FFF2-40B4-BE49-F238E27FC236}">
                    <a16:creationId xmlns:a16="http://schemas.microsoft.com/office/drawing/2014/main" id="{786C5C49-B35D-3E6C-9E7F-8EF92E3B7BF1}"/>
                  </a:ext>
                </a:extLst>
              </p:cNvPr>
              <p:cNvPicPr>
                <a:picLocks noChangeAspect="1"/>
              </p:cNvPicPr>
              <p:nvPr/>
            </p:nvPicPr>
            <p:blipFill>
              <a:blip r:embed="rId2"/>
              <a:stretch>
                <a:fillRect/>
              </a:stretch>
            </p:blipFill>
            <p:spPr>
              <a:xfrm flipH="1">
                <a:off x="5051319" y="30024471"/>
                <a:ext cx="165482" cy="137165"/>
              </a:xfrm>
              <a:prstGeom prst="rect">
                <a:avLst/>
              </a:prstGeom>
              <a:ln>
                <a:noFill/>
              </a:ln>
            </p:spPr>
          </p:pic>
          <p:cxnSp>
            <p:nvCxnSpPr>
              <p:cNvPr id="103" name="Conector: curvado 102">
                <a:extLst>
                  <a:ext uri="{FF2B5EF4-FFF2-40B4-BE49-F238E27FC236}">
                    <a16:creationId xmlns:a16="http://schemas.microsoft.com/office/drawing/2014/main" id="{4BA3EF30-B903-0558-AEE9-9776BF0A68DB}"/>
                  </a:ext>
                </a:extLst>
              </p:cNvPr>
              <p:cNvCxnSpPr>
                <a:cxnSpLocks/>
                <a:stCxn id="27" idx="2"/>
                <a:endCxn id="34" idx="1"/>
              </p:cNvCxnSpPr>
              <p:nvPr/>
            </p:nvCxnSpPr>
            <p:spPr>
              <a:xfrm rot="16200000" flipH="1">
                <a:off x="4562554" y="30174397"/>
                <a:ext cx="202269" cy="423757"/>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ector: curvado 106">
                <a:extLst>
                  <a:ext uri="{FF2B5EF4-FFF2-40B4-BE49-F238E27FC236}">
                    <a16:creationId xmlns:a16="http://schemas.microsoft.com/office/drawing/2014/main" id="{AB1A7E42-D131-47CA-A257-19F9D594FEA2}"/>
                  </a:ext>
                </a:extLst>
              </p:cNvPr>
              <p:cNvCxnSpPr>
                <a:cxnSpLocks/>
                <a:endCxn id="30" idx="1"/>
              </p:cNvCxnSpPr>
              <p:nvPr/>
            </p:nvCxnSpPr>
            <p:spPr>
              <a:xfrm flipV="1">
                <a:off x="4459371" y="29843317"/>
                <a:ext cx="273741" cy="141407"/>
              </a:xfrm>
              <a:prstGeom prst="curvedConnector3">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ector: curvado 113">
                <a:extLst>
                  <a:ext uri="{FF2B5EF4-FFF2-40B4-BE49-F238E27FC236}">
                    <a16:creationId xmlns:a16="http://schemas.microsoft.com/office/drawing/2014/main" id="{76BAB27F-8A85-A457-936C-12B62FF2CC67}"/>
                  </a:ext>
                </a:extLst>
              </p:cNvPr>
              <p:cNvCxnSpPr>
                <a:cxnSpLocks/>
                <a:endCxn id="35" idx="0"/>
              </p:cNvCxnSpPr>
              <p:nvPr/>
            </p:nvCxnSpPr>
            <p:spPr>
              <a:xfrm>
                <a:off x="4951752" y="29843316"/>
                <a:ext cx="182308" cy="181155"/>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Conector: curvado 121">
                <a:extLst>
                  <a:ext uri="{FF2B5EF4-FFF2-40B4-BE49-F238E27FC236}">
                    <a16:creationId xmlns:a16="http://schemas.microsoft.com/office/drawing/2014/main" id="{425FABFC-44E6-89C5-8264-2FFB6EC09616}"/>
                  </a:ext>
                </a:extLst>
              </p:cNvPr>
              <p:cNvCxnSpPr>
                <a:cxnSpLocks/>
                <a:stCxn id="27" idx="3"/>
                <a:endCxn id="33" idx="1"/>
              </p:cNvCxnSpPr>
              <p:nvPr/>
            </p:nvCxnSpPr>
            <p:spPr>
              <a:xfrm>
                <a:off x="4614875" y="30134035"/>
                <a:ext cx="189580" cy="95284"/>
              </a:xfrm>
              <a:prstGeom prst="curvedConnector3">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curvado 125">
                <a:extLst>
                  <a:ext uri="{FF2B5EF4-FFF2-40B4-BE49-F238E27FC236}">
                    <a16:creationId xmlns:a16="http://schemas.microsoft.com/office/drawing/2014/main" id="{98FD54DF-C156-7F4D-D06F-A64F840BAA8C}"/>
                  </a:ext>
                </a:extLst>
              </p:cNvPr>
              <p:cNvCxnSpPr>
                <a:cxnSpLocks/>
              </p:cNvCxnSpPr>
              <p:nvPr/>
            </p:nvCxnSpPr>
            <p:spPr>
              <a:xfrm flipV="1">
                <a:off x="4623440" y="30102117"/>
                <a:ext cx="427879" cy="29588"/>
              </a:xfrm>
              <a:prstGeom prst="curvedConnector3">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52" name="Rectángulo 51"/>
          <p:cNvSpPr>
            <a:spLocks/>
          </p:cNvSpPr>
          <p:nvPr/>
        </p:nvSpPr>
        <p:spPr>
          <a:xfrm>
            <a:off x="1117" y="18342834"/>
            <a:ext cx="8042400" cy="5400000"/>
          </a:xfrm>
          <a:prstGeom prst="rect">
            <a:avLst/>
          </a:prstGeom>
          <a:solidFill>
            <a:srgbClr val="3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latin typeface="League Gothic" panose="00000500000000000000" pitchFamily="50" charset="0"/>
            </a:endParaRPr>
          </a:p>
        </p:txBody>
      </p:sp>
      <p:sp>
        <p:nvSpPr>
          <p:cNvPr id="51" name="Rectángulo 50"/>
          <p:cNvSpPr>
            <a:spLocks/>
          </p:cNvSpPr>
          <p:nvPr/>
        </p:nvSpPr>
        <p:spPr>
          <a:xfrm>
            <a:off x="1117" y="29356342"/>
            <a:ext cx="8042400" cy="5400000"/>
          </a:xfrm>
          <a:prstGeom prst="rect">
            <a:avLst/>
          </a:prstGeom>
          <a:solidFill>
            <a:srgbClr val="3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bg1"/>
              </a:solidFill>
              <a:latin typeface="League Gothic" panose="00000500000000000000" pitchFamily="50" charset="0"/>
            </a:endParaRPr>
          </a:p>
        </p:txBody>
      </p:sp>
      <p:sp>
        <p:nvSpPr>
          <p:cNvPr id="13" name="Rectángulo 12"/>
          <p:cNvSpPr>
            <a:spLocks/>
          </p:cNvSpPr>
          <p:nvPr/>
        </p:nvSpPr>
        <p:spPr>
          <a:xfrm>
            <a:off x="1117" y="23850220"/>
            <a:ext cx="8042400" cy="5400000"/>
          </a:xfrm>
          <a:prstGeom prst="rect">
            <a:avLst/>
          </a:prstGeom>
          <a:solidFill>
            <a:srgbClr val="317ED3"/>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bg1"/>
              </a:solidFill>
              <a:latin typeface="League Gothic" panose="00000500000000000000" pitchFamily="50" charset="0"/>
            </a:endParaRPr>
          </a:p>
        </p:txBody>
      </p:sp>
      <p:sp>
        <p:nvSpPr>
          <p:cNvPr id="6" name="Rectángulo 5"/>
          <p:cNvSpPr>
            <a:spLocks/>
          </p:cNvSpPr>
          <p:nvPr/>
        </p:nvSpPr>
        <p:spPr>
          <a:xfrm>
            <a:off x="-19050" y="15339442"/>
            <a:ext cx="16056000" cy="14478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0" dirty="0">
                <a:latin typeface="League Gothic" panose="00000500000000000000" pitchFamily="50" charset="0"/>
              </a:rPr>
              <a:t>FRAMEWORK</a:t>
            </a:r>
            <a:endParaRPr lang="en-US" sz="10000" dirty="0">
              <a:latin typeface="League Gothic" panose="00000500000000000000" pitchFamily="50" charset="0"/>
            </a:endParaRPr>
          </a:p>
        </p:txBody>
      </p:sp>
      <p:sp>
        <p:nvSpPr>
          <p:cNvPr id="32" name="Rectángulo 31"/>
          <p:cNvSpPr>
            <a:spLocks/>
          </p:cNvSpPr>
          <p:nvPr/>
        </p:nvSpPr>
        <p:spPr>
          <a:xfrm>
            <a:off x="8015262" y="16774574"/>
            <a:ext cx="8042400" cy="1620000"/>
          </a:xfrm>
          <a:prstGeom prst="rect">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solidFill>
                  <a:schemeClr val="bg1"/>
                </a:solidFill>
                <a:latin typeface="League Gothic" panose="00000500000000000000" pitchFamily="50" charset="0"/>
              </a:rPr>
              <a:t>SPECIFIC PROCESS</a:t>
            </a:r>
            <a:endParaRPr lang="en-US" dirty="0">
              <a:solidFill>
                <a:schemeClr val="bg1"/>
              </a:solidFill>
              <a:latin typeface="League Gothic" panose="00000500000000000000" pitchFamily="50" charset="0"/>
            </a:endParaRPr>
          </a:p>
        </p:txBody>
      </p:sp>
      <p:sp>
        <p:nvSpPr>
          <p:cNvPr id="31" name="Rectángulo 30"/>
          <p:cNvSpPr>
            <a:spLocks/>
          </p:cNvSpPr>
          <p:nvPr/>
        </p:nvSpPr>
        <p:spPr>
          <a:xfrm>
            <a:off x="1" y="16910642"/>
            <a:ext cx="81972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solidFill>
                  <a:schemeClr val="bg1"/>
                </a:solidFill>
                <a:latin typeface="League Gothic" panose="00000500000000000000" pitchFamily="50" charset="0"/>
              </a:rPr>
              <a:t>GENERAL PROCESS</a:t>
            </a:r>
            <a:endParaRPr lang="en-US" dirty="0">
              <a:solidFill>
                <a:schemeClr val="bg1"/>
              </a:solidFill>
              <a:latin typeface="League Gothic" panose="00000500000000000000" pitchFamily="50" charset="0"/>
            </a:endParaRPr>
          </a:p>
        </p:txBody>
      </p:sp>
      <p:sp>
        <p:nvSpPr>
          <p:cNvPr id="40" name="Rectángulo 39"/>
          <p:cNvSpPr>
            <a:spLocks/>
          </p:cNvSpPr>
          <p:nvPr/>
        </p:nvSpPr>
        <p:spPr>
          <a:xfrm>
            <a:off x="8310970" y="24000112"/>
            <a:ext cx="3640139" cy="2570400"/>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200" dirty="0">
                <a:solidFill>
                  <a:schemeClr val="tx1"/>
                </a:solidFill>
                <a:latin typeface="League Gothic" panose="00000500000000000000" pitchFamily="50" charset="0"/>
              </a:rPr>
              <a:t>ENVIRONMENTAL SUITABILITY AFFECTS POPULATION GROWTH RATES</a:t>
            </a:r>
            <a:endParaRPr lang="en-US" sz="4200" dirty="0">
              <a:solidFill>
                <a:schemeClr val="tx1"/>
              </a:solidFill>
              <a:latin typeface="League Gothic" panose="00000500000000000000" pitchFamily="50" charset="0"/>
            </a:endParaRPr>
          </a:p>
        </p:txBody>
      </p:sp>
      <p:grpSp>
        <p:nvGrpSpPr>
          <p:cNvPr id="1085" name="Grupo 1084">
            <a:extLst>
              <a:ext uri="{FF2B5EF4-FFF2-40B4-BE49-F238E27FC236}">
                <a16:creationId xmlns:a16="http://schemas.microsoft.com/office/drawing/2014/main" id="{8658B0FA-9854-2543-EA4A-605E16B78DC3}"/>
              </a:ext>
            </a:extLst>
          </p:cNvPr>
          <p:cNvGrpSpPr>
            <a:grpSpLocks/>
          </p:cNvGrpSpPr>
          <p:nvPr/>
        </p:nvGrpSpPr>
        <p:grpSpPr>
          <a:xfrm>
            <a:off x="260447" y="25151951"/>
            <a:ext cx="7542791" cy="3848711"/>
            <a:chOff x="355019" y="24340253"/>
            <a:chExt cx="7542791" cy="3848711"/>
          </a:xfrm>
        </p:grpSpPr>
        <p:pic>
          <p:nvPicPr>
            <p:cNvPr id="77" name="Imagen 76"/>
            <p:cNvPicPr>
              <a:picLocks noChangeAspect="1"/>
            </p:cNvPicPr>
            <p:nvPr/>
          </p:nvPicPr>
          <p:blipFill>
            <a:blip r:embed="rId3"/>
            <a:stretch>
              <a:fillRect/>
            </a:stretch>
          </p:blipFill>
          <p:spPr>
            <a:xfrm>
              <a:off x="355019" y="25085879"/>
              <a:ext cx="3709177" cy="3082638"/>
            </a:xfrm>
            <a:prstGeom prst="rect">
              <a:avLst/>
            </a:prstGeom>
            <a:ln>
              <a:noFill/>
            </a:ln>
            <a:effectLst>
              <a:outerShdw blurRad="63500" sx="105000" sy="105000" algn="ctr" rotWithShape="0">
                <a:schemeClr val="bg1">
                  <a:alpha val="40000"/>
                </a:schemeClr>
              </a:outerShdw>
            </a:effectLst>
          </p:spPr>
        </p:pic>
        <p:pic>
          <p:nvPicPr>
            <p:cNvPr id="78" name="Imagen 77"/>
            <p:cNvPicPr>
              <a:picLocks noChangeAspect="1"/>
            </p:cNvPicPr>
            <p:nvPr/>
          </p:nvPicPr>
          <p:blipFill>
            <a:blip r:embed="rId4"/>
            <a:stretch>
              <a:fillRect/>
            </a:stretch>
          </p:blipFill>
          <p:spPr>
            <a:xfrm>
              <a:off x="4168927" y="25085882"/>
              <a:ext cx="3728883" cy="3103082"/>
            </a:xfrm>
            <a:prstGeom prst="rect">
              <a:avLst/>
            </a:prstGeom>
            <a:ln>
              <a:noFill/>
            </a:ln>
            <a:effectLst>
              <a:outerShdw blurRad="63500" sx="105000" sy="105000" algn="ctr" rotWithShape="0">
                <a:schemeClr val="bg1">
                  <a:alpha val="40000"/>
                </a:schemeClr>
              </a:outerShdw>
            </a:effectLst>
          </p:spPr>
        </p:pic>
        <p:sp>
          <p:nvSpPr>
            <p:cNvPr id="80" name="CuadroTexto 79"/>
            <p:cNvSpPr txBox="1">
              <a:spLocks/>
            </p:cNvSpPr>
            <p:nvPr/>
          </p:nvSpPr>
          <p:spPr>
            <a:xfrm>
              <a:off x="1154903" y="24340253"/>
              <a:ext cx="2109409" cy="646331"/>
            </a:xfrm>
            <a:prstGeom prst="rect">
              <a:avLst/>
            </a:prstGeom>
            <a:noFill/>
            <a:ln>
              <a:noFill/>
            </a:ln>
          </p:spPr>
          <p:txBody>
            <a:bodyPr wrap="square" rtlCol="0">
              <a:spAutoFit/>
            </a:bodyPr>
            <a:lstStyle/>
            <a:p>
              <a:pPr algn="ctr"/>
              <a:r>
                <a:rPr lang="es-ES" sz="3600" dirty="0">
                  <a:solidFill>
                    <a:schemeClr val="tx2">
                      <a:lumMod val="50000"/>
                    </a:schemeClr>
                  </a:solidFill>
                  <a:latin typeface="League Gothic" panose="00000500000000000000" pitchFamily="50" charset="0"/>
                </a:rPr>
                <a:t>TEMPERATURE</a:t>
              </a:r>
              <a:endParaRPr lang="en-US" sz="2800" dirty="0">
                <a:solidFill>
                  <a:schemeClr val="tx2">
                    <a:lumMod val="50000"/>
                  </a:schemeClr>
                </a:solidFill>
                <a:latin typeface="League Gothic" panose="00000500000000000000" pitchFamily="50" charset="0"/>
              </a:endParaRPr>
            </a:p>
          </p:txBody>
        </p:sp>
        <p:sp>
          <p:nvSpPr>
            <p:cNvPr id="81" name="CuadroTexto 80"/>
            <p:cNvSpPr txBox="1">
              <a:spLocks/>
            </p:cNvSpPr>
            <p:nvPr/>
          </p:nvSpPr>
          <p:spPr>
            <a:xfrm>
              <a:off x="4992811" y="24340253"/>
              <a:ext cx="2081115" cy="646331"/>
            </a:xfrm>
            <a:prstGeom prst="rect">
              <a:avLst/>
            </a:prstGeom>
            <a:noFill/>
            <a:ln>
              <a:noFill/>
            </a:ln>
          </p:spPr>
          <p:txBody>
            <a:bodyPr wrap="square" rtlCol="0">
              <a:spAutoFit/>
            </a:bodyPr>
            <a:lstStyle/>
            <a:p>
              <a:pPr algn="ctr"/>
              <a:r>
                <a:rPr lang="es-ES" sz="3600" dirty="0">
                  <a:solidFill>
                    <a:schemeClr val="tx2">
                      <a:lumMod val="50000"/>
                    </a:schemeClr>
                  </a:solidFill>
                  <a:latin typeface="League Gothic" panose="00000500000000000000" pitchFamily="50" charset="0"/>
                </a:rPr>
                <a:t>PRECIPITATION</a:t>
              </a:r>
              <a:endParaRPr lang="en-US" sz="2800" dirty="0">
                <a:solidFill>
                  <a:schemeClr val="tx2">
                    <a:lumMod val="50000"/>
                  </a:schemeClr>
                </a:solidFill>
                <a:latin typeface="League Gothic" panose="00000500000000000000" pitchFamily="50" charset="0"/>
              </a:endParaRPr>
            </a:p>
          </p:txBody>
        </p:sp>
      </p:grpSp>
      <p:pic>
        <p:nvPicPr>
          <p:cNvPr id="88" name="Imagen 87"/>
          <p:cNvPicPr>
            <a:picLocks noChangeAspect="1"/>
          </p:cNvPicPr>
          <p:nvPr/>
        </p:nvPicPr>
        <p:blipFill>
          <a:blip r:embed="rId5"/>
          <a:stretch>
            <a:fillRect/>
          </a:stretch>
        </p:blipFill>
        <p:spPr>
          <a:xfrm>
            <a:off x="12295515" y="24000112"/>
            <a:ext cx="3606890" cy="3170622"/>
          </a:xfrm>
          <a:prstGeom prst="rect">
            <a:avLst/>
          </a:prstGeom>
          <a:ln>
            <a:noFill/>
          </a:ln>
        </p:spPr>
      </p:pic>
      <p:grpSp>
        <p:nvGrpSpPr>
          <p:cNvPr id="1057" name="Grupo 1056">
            <a:extLst>
              <a:ext uri="{FF2B5EF4-FFF2-40B4-BE49-F238E27FC236}">
                <a16:creationId xmlns:a16="http://schemas.microsoft.com/office/drawing/2014/main" id="{C5B28A97-62D5-3A54-309C-2FA631D7C24A}"/>
              </a:ext>
            </a:extLst>
          </p:cNvPr>
          <p:cNvGrpSpPr>
            <a:grpSpLocks/>
          </p:cNvGrpSpPr>
          <p:nvPr/>
        </p:nvGrpSpPr>
        <p:grpSpPr>
          <a:xfrm>
            <a:off x="12103535" y="27833339"/>
            <a:ext cx="3879067" cy="540000"/>
            <a:chOff x="12491912" y="27032681"/>
            <a:chExt cx="3816486" cy="540000"/>
          </a:xfrm>
        </p:grpSpPr>
        <p:sp>
          <p:nvSpPr>
            <p:cNvPr id="146" name="Flecha derecha 145"/>
            <p:cNvSpPr>
              <a:spLocks/>
            </p:cNvSpPr>
            <p:nvPr/>
          </p:nvSpPr>
          <p:spPr>
            <a:xfrm>
              <a:off x="13666760" y="27233399"/>
              <a:ext cx="491304" cy="296418"/>
            </a:xfrm>
            <a:prstGeom prst="rightArrow">
              <a:avLst/>
            </a:prstGeom>
            <a:solidFill>
              <a:srgbClr val="3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2"/>
                </a:solidFill>
                <a:latin typeface="Pathway Gothic One" pitchFamily="2" charset="0"/>
              </a:endParaRPr>
            </a:p>
          </p:txBody>
        </p:sp>
        <p:sp>
          <p:nvSpPr>
            <p:cNvPr id="204" name="CuadroTexto 203"/>
            <p:cNvSpPr txBox="1">
              <a:spLocks/>
            </p:cNvSpPr>
            <p:nvPr/>
          </p:nvSpPr>
          <p:spPr>
            <a:xfrm>
              <a:off x="12491912" y="27032681"/>
              <a:ext cx="1116000" cy="540000"/>
            </a:xfrm>
            <a:prstGeom prst="rect">
              <a:avLst/>
            </a:prstGeom>
            <a:noFill/>
            <a:ln>
              <a:noFill/>
            </a:ln>
          </p:spPr>
          <p:txBody>
            <a:bodyPr wrap="square" rtlCol="0">
              <a:spAutoFit/>
            </a:bodyPr>
            <a:lstStyle/>
            <a:p>
              <a:r>
                <a:rPr lang="es-ES" sz="4000" dirty="0" err="1">
                  <a:latin typeface="League Gothic" panose="00000500000000000000" pitchFamily="50" charset="0"/>
                </a:rPr>
                <a:t>Energy</a:t>
              </a:r>
              <a:endParaRPr lang="en-US" sz="4000" dirty="0">
                <a:latin typeface="League Gothic" panose="00000500000000000000" pitchFamily="50" charset="0"/>
              </a:endParaRPr>
            </a:p>
          </p:txBody>
        </p:sp>
        <p:sp>
          <p:nvSpPr>
            <p:cNvPr id="205" name="CuadroTexto 204"/>
            <p:cNvSpPr txBox="1">
              <a:spLocks/>
            </p:cNvSpPr>
            <p:nvPr/>
          </p:nvSpPr>
          <p:spPr>
            <a:xfrm>
              <a:off x="14201772" y="27032681"/>
              <a:ext cx="756000" cy="540000"/>
            </a:xfrm>
            <a:prstGeom prst="rect">
              <a:avLst/>
            </a:prstGeom>
            <a:noFill/>
            <a:ln>
              <a:noFill/>
            </a:ln>
          </p:spPr>
          <p:txBody>
            <a:bodyPr wrap="square" rtlCol="0">
              <a:spAutoFit/>
            </a:bodyPr>
            <a:lstStyle/>
            <a:p>
              <a:pPr algn="ctr"/>
              <a:r>
                <a:rPr lang="es-ES" sz="4000" dirty="0">
                  <a:latin typeface="League Gothic" panose="00000500000000000000" pitchFamily="50" charset="0"/>
                </a:rPr>
                <a:t>NPP</a:t>
              </a:r>
              <a:endParaRPr lang="en-US" sz="4000" dirty="0">
                <a:latin typeface="League Gothic" panose="00000500000000000000" pitchFamily="50" charset="0"/>
              </a:endParaRPr>
            </a:p>
          </p:txBody>
        </p:sp>
        <p:sp>
          <p:nvSpPr>
            <p:cNvPr id="206" name="CuadroTexto 205"/>
            <p:cNvSpPr txBox="1">
              <a:spLocks/>
            </p:cNvSpPr>
            <p:nvPr/>
          </p:nvSpPr>
          <p:spPr>
            <a:xfrm>
              <a:off x="15588398" y="27032681"/>
              <a:ext cx="720000" cy="540000"/>
            </a:xfrm>
            <a:prstGeom prst="rect">
              <a:avLst/>
            </a:prstGeom>
            <a:noFill/>
            <a:ln>
              <a:noFill/>
            </a:ln>
          </p:spPr>
          <p:txBody>
            <a:bodyPr wrap="square" rtlCol="0">
              <a:spAutoFit/>
            </a:bodyPr>
            <a:lstStyle/>
            <a:p>
              <a:r>
                <a:rPr lang="en-GB" sz="4000" dirty="0" err="1">
                  <a:latin typeface="League Gothic" panose="00000500000000000000" pitchFamily="50" charset="0"/>
                </a:rPr>
                <a:t>K</a:t>
              </a:r>
              <a:r>
                <a:rPr lang="en-GB" sz="4000" baseline="-25000" dirty="0" err="1">
                  <a:latin typeface="League Gothic" panose="00000500000000000000" pitchFamily="50" charset="0"/>
                </a:rPr>
                <a:t>cell</a:t>
              </a:r>
              <a:endParaRPr lang="en-US" sz="4000" dirty="0">
                <a:latin typeface="League Gothic" panose="00000500000000000000" pitchFamily="50" charset="0"/>
              </a:endParaRPr>
            </a:p>
          </p:txBody>
        </p:sp>
        <p:sp>
          <p:nvSpPr>
            <p:cNvPr id="207" name="Flecha derecha 206"/>
            <p:cNvSpPr>
              <a:spLocks/>
            </p:cNvSpPr>
            <p:nvPr/>
          </p:nvSpPr>
          <p:spPr>
            <a:xfrm>
              <a:off x="15045837" y="27233399"/>
              <a:ext cx="491304" cy="296418"/>
            </a:xfrm>
            <a:prstGeom prst="rightArrow">
              <a:avLst/>
            </a:prstGeom>
            <a:solidFill>
              <a:srgbClr val="31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a:solidFill>
                  <a:schemeClr val="tx2"/>
                </a:solidFill>
                <a:latin typeface="Pathway Gothic One" pitchFamily="2" charset="0"/>
              </a:endParaRPr>
            </a:p>
          </p:txBody>
        </p:sp>
      </p:grpSp>
      <p:grpSp>
        <p:nvGrpSpPr>
          <p:cNvPr id="526" name="Grupo 525">
            <a:extLst>
              <a:ext uri="{FF2B5EF4-FFF2-40B4-BE49-F238E27FC236}">
                <a16:creationId xmlns:a16="http://schemas.microsoft.com/office/drawing/2014/main" id="{BF72EA7D-FC48-0B1C-5E84-6A25C392B28F}"/>
              </a:ext>
            </a:extLst>
          </p:cNvPr>
          <p:cNvGrpSpPr>
            <a:grpSpLocks/>
          </p:cNvGrpSpPr>
          <p:nvPr/>
        </p:nvGrpSpPr>
        <p:grpSpPr>
          <a:xfrm>
            <a:off x="8310970" y="18733643"/>
            <a:ext cx="7509543" cy="2452541"/>
            <a:chOff x="8310970" y="17769545"/>
            <a:chExt cx="7509543" cy="2452541"/>
          </a:xfrm>
        </p:grpSpPr>
        <p:sp>
          <p:nvSpPr>
            <p:cNvPr id="200" name="Rectángulo 199"/>
            <p:cNvSpPr>
              <a:spLocks/>
            </p:cNvSpPr>
            <p:nvPr/>
          </p:nvSpPr>
          <p:spPr>
            <a:xfrm>
              <a:off x="8310970" y="17848282"/>
              <a:ext cx="3140925" cy="2295067"/>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solidFill>
                    <a:schemeClr val="tx1"/>
                  </a:solidFill>
                  <a:latin typeface="League Gothic" panose="00000500000000000000" pitchFamily="50" charset="0"/>
                </a:rPr>
                <a:t>BASED ON POTENTIAL INTERACTIONS FROM THE METAWEB</a:t>
              </a:r>
              <a:endParaRPr lang="en-US" sz="4000" dirty="0">
                <a:solidFill>
                  <a:schemeClr val="tx1"/>
                </a:solidFill>
                <a:latin typeface="League Gothic" panose="00000500000000000000" pitchFamily="50" charset="0"/>
              </a:endParaRPr>
            </a:p>
          </p:txBody>
        </p:sp>
        <p:cxnSp>
          <p:nvCxnSpPr>
            <p:cNvPr id="201" name="Conector recto de flecha 200"/>
            <p:cNvCxnSpPr>
              <a:cxnSpLocks/>
            </p:cNvCxnSpPr>
            <p:nvPr/>
          </p:nvCxnSpPr>
          <p:spPr>
            <a:xfrm>
              <a:off x="11639246" y="18995815"/>
              <a:ext cx="1188000" cy="0"/>
            </a:xfrm>
            <a:prstGeom prst="straightConnector1">
              <a:avLst/>
            </a:prstGeom>
            <a:ln w="76200">
              <a:solidFill>
                <a:srgbClr val="317ED3"/>
              </a:solidFill>
              <a:tailEnd type="triangle"/>
            </a:ln>
          </p:spPr>
          <p:style>
            <a:lnRef idx="1">
              <a:schemeClr val="accent1"/>
            </a:lnRef>
            <a:fillRef idx="0">
              <a:schemeClr val="accent1"/>
            </a:fillRef>
            <a:effectRef idx="0">
              <a:schemeClr val="accent1"/>
            </a:effectRef>
            <a:fontRef idx="minor">
              <a:schemeClr val="tx1"/>
            </a:fontRef>
          </p:style>
        </p:cxnSp>
        <p:sp>
          <p:nvSpPr>
            <p:cNvPr id="202" name="CuadroTexto 201"/>
            <p:cNvSpPr txBox="1">
              <a:spLocks/>
            </p:cNvSpPr>
            <p:nvPr/>
          </p:nvSpPr>
          <p:spPr>
            <a:xfrm>
              <a:off x="11315071" y="18406147"/>
              <a:ext cx="1836350" cy="523220"/>
            </a:xfrm>
            <a:prstGeom prst="rect">
              <a:avLst/>
            </a:prstGeom>
            <a:noFill/>
            <a:ln>
              <a:noFill/>
            </a:ln>
          </p:spPr>
          <p:txBody>
            <a:bodyPr wrap="square" rtlCol="0">
              <a:spAutoFit/>
            </a:bodyPr>
            <a:lstStyle/>
            <a:p>
              <a:pPr algn="ctr"/>
              <a:r>
                <a:rPr lang="es-ES" sz="2800" dirty="0" err="1">
                  <a:latin typeface="League Gothic" panose="00000500000000000000" pitchFamily="50" charset="0"/>
                </a:rPr>
                <a:t>We</a:t>
              </a:r>
              <a:r>
                <a:rPr lang="es-ES" sz="2800" dirty="0">
                  <a:latin typeface="League Gothic" panose="00000500000000000000" pitchFamily="50" charset="0"/>
                </a:rPr>
                <a:t> </a:t>
              </a:r>
              <a:r>
                <a:rPr lang="es-ES" sz="2800" dirty="0" err="1">
                  <a:latin typeface="League Gothic" panose="00000500000000000000" pitchFamily="50" charset="0"/>
                </a:rPr>
                <a:t>build</a:t>
              </a:r>
              <a:endParaRPr lang="en-US" sz="2800" dirty="0">
                <a:latin typeface="League Gothic" panose="00000500000000000000" pitchFamily="50" charset="0"/>
              </a:endParaRPr>
            </a:p>
          </p:txBody>
        </p:sp>
        <p:grpSp>
          <p:nvGrpSpPr>
            <p:cNvPr id="524" name="Grupo 523">
              <a:extLst>
                <a:ext uri="{FF2B5EF4-FFF2-40B4-BE49-F238E27FC236}">
                  <a16:creationId xmlns:a16="http://schemas.microsoft.com/office/drawing/2014/main" id="{50388566-FE94-2A88-9CEF-A9828F2398B7}"/>
                </a:ext>
              </a:extLst>
            </p:cNvPr>
            <p:cNvGrpSpPr>
              <a:grpSpLocks/>
            </p:cNvGrpSpPr>
            <p:nvPr/>
          </p:nvGrpSpPr>
          <p:grpSpPr>
            <a:xfrm>
              <a:off x="13027945" y="17769545"/>
              <a:ext cx="2792568" cy="2452541"/>
              <a:chOff x="13027945" y="17695504"/>
              <a:chExt cx="2792568" cy="2452541"/>
            </a:xfrm>
          </p:grpSpPr>
          <p:pic>
            <p:nvPicPr>
              <p:cNvPr id="28" name="Imagen 27"/>
              <p:cNvPicPr>
                <a:picLocks noChangeAspect="1"/>
              </p:cNvPicPr>
              <p:nvPr/>
            </p:nvPicPr>
            <p:blipFill>
              <a:blip r:embed="rId6"/>
              <a:stretch>
                <a:fillRect/>
              </a:stretch>
            </p:blipFill>
            <p:spPr>
              <a:xfrm>
                <a:off x="13027945" y="18149140"/>
                <a:ext cx="2792568" cy="1998905"/>
              </a:xfrm>
              <a:prstGeom prst="rect">
                <a:avLst/>
              </a:prstGeom>
              <a:ln>
                <a:noFill/>
              </a:ln>
            </p:spPr>
          </p:pic>
          <p:sp>
            <p:nvSpPr>
              <p:cNvPr id="203" name="CuadroTexto 202"/>
              <p:cNvSpPr txBox="1">
                <a:spLocks/>
              </p:cNvSpPr>
              <p:nvPr/>
            </p:nvSpPr>
            <p:spPr>
              <a:xfrm>
                <a:off x="13244504" y="17695504"/>
                <a:ext cx="2359450" cy="523220"/>
              </a:xfrm>
              <a:prstGeom prst="rect">
                <a:avLst/>
              </a:prstGeom>
              <a:noFill/>
              <a:ln>
                <a:noFill/>
              </a:ln>
            </p:spPr>
            <p:txBody>
              <a:bodyPr wrap="square" rtlCol="0">
                <a:spAutoFit/>
              </a:bodyPr>
              <a:lstStyle/>
              <a:p>
                <a:pPr algn="ctr"/>
                <a:r>
                  <a:rPr lang="es-ES" sz="2800" dirty="0">
                    <a:latin typeface="League Gothic" panose="00000500000000000000" pitchFamily="50" charset="0"/>
                  </a:rPr>
                  <a:t>INTERACTION MATRIX</a:t>
                </a:r>
                <a:endParaRPr lang="en-US" sz="2800" dirty="0">
                  <a:latin typeface="League Gothic" panose="00000500000000000000" pitchFamily="50" charset="0"/>
                </a:endParaRPr>
              </a:p>
            </p:txBody>
          </p:sp>
        </p:grpSp>
      </p:grpSp>
      <p:cxnSp>
        <p:nvCxnSpPr>
          <p:cNvPr id="211" name="Conector recto de flecha 210"/>
          <p:cNvCxnSpPr>
            <a:cxnSpLocks/>
          </p:cNvCxnSpPr>
          <p:nvPr/>
        </p:nvCxnSpPr>
        <p:spPr>
          <a:xfrm flipV="1">
            <a:off x="14341854" y="21775011"/>
            <a:ext cx="432318" cy="426191"/>
          </a:xfrm>
          <a:prstGeom prst="straightConnector1">
            <a:avLst/>
          </a:prstGeom>
          <a:ln w="38100">
            <a:noFill/>
            <a:tailEnd type="triangle"/>
          </a:ln>
        </p:spPr>
        <p:style>
          <a:lnRef idx="1">
            <a:schemeClr val="accent1"/>
          </a:lnRef>
          <a:fillRef idx="0">
            <a:schemeClr val="accent1"/>
          </a:fillRef>
          <a:effectRef idx="0">
            <a:schemeClr val="accent1"/>
          </a:effectRef>
          <a:fontRef idx="minor">
            <a:schemeClr val="tx1"/>
          </a:fontRef>
        </p:style>
      </p:cxnSp>
      <p:grpSp>
        <p:nvGrpSpPr>
          <p:cNvPr id="283" name="Grupo 282"/>
          <p:cNvGrpSpPr>
            <a:grpSpLocks/>
          </p:cNvGrpSpPr>
          <p:nvPr/>
        </p:nvGrpSpPr>
        <p:grpSpPr>
          <a:xfrm>
            <a:off x="8310970" y="29269642"/>
            <a:ext cx="7493708" cy="5040000"/>
            <a:chOff x="8542443" y="28164935"/>
            <a:chExt cx="7493708" cy="4901964"/>
          </a:xfrm>
          <a:noFill/>
        </p:grpSpPr>
        <p:sp>
          <p:nvSpPr>
            <p:cNvPr id="164" name="Rectángulo redondeado 163"/>
            <p:cNvSpPr>
              <a:spLocks/>
            </p:cNvSpPr>
            <p:nvPr/>
          </p:nvSpPr>
          <p:spPr>
            <a:xfrm>
              <a:off x="8542443" y="30906899"/>
              <a:ext cx="2757600" cy="21600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s-ES" sz="4200" dirty="0">
                  <a:solidFill>
                    <a:schemeClr val="tx1"/>
                  </a:solidFill>
                  <a:latin typeface="League Gothic" panose="00000500000000000000" pitchFamily="50" charset="0"/>
                </a:rPr>
                <a:t>DISTANCE - DEPENDENT</a:t>
              </a:r>
              <a:endParaRPr lang="en-US" sz="4200" dirty="0">
                <a:solidFill>
                  <a:schemeClr val="tx1"/>
                </a:solidFill>
                <a:latin typeface="League Gothic" panose="00000500000000000000" pitchFamily="50" charset="0"/>
              </a:endParaRPr>
            </a:p>
          </p:txBody>
        </p:sp>
        <p:sp>
          <p:nvSpPr>
            <p:cNvPr id="210" name="Rectángulo redondeado 209"/>
            <p:cNvSpPr>
              <a:spLocks/>
            </p:cNvSpPr>
            <p:nvPr/>
          </p:nvSpPr>
          <p:spPr>
            <a:xfrm>
              <a:off x="13278551" y="30906899"/>
              <a:ext cx="2757600" cy="21600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s-ES" sz="4200" dirty="0">
                  <a:solidFill>
                    <a:schemeClr val="tx1"/>
                  </a:solidFill>
                  <a:latin typeface="League Gothic" panose="00000500000000000000" pitchFamily="50" charset="0"/>
                </a:rPr>
                <a:t>PROBABILISTIC</a:t>
              </a:r>
              <a:endParaRPr lang="en-US" sz="4200" dirty="0">
                <a:solidFill>
                  <a:schemeClr val="tx1"/>
                </a:solidFill>
                <a:latin typeface="League Gothic" panose="00000500000000000000" pitchFamily="50" charset="0"/>
              </a:endParaRPr>
            </a:p>
          </p:txBody>
        </p:sp>
        <p:sp>
          <p:nvSpPr>
            <p:cNvPr id="208" name="Rectángulo redondeado 207"/>
            <p:cNvSpPr>
              <a:spLocks/>
            </p:cNvSpPr>
            <p:nvPr/>
          </p:nvSpPr>
          <p:spPr>
            <a:xfrm>
              <a:off x="8542443" y="28164935"/>
              <a:ext cx="2757600" cy="21600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s-ES" sz="4200" dirty="0">
                  <a:solidFill>
                    <a:schemeClr val="tx1"/>
                  </a:solidFill>
                  <a:latin typeface="League Gothic" panose="00000500000000000000" pitchFamily="50" charset="0"/>
                </a:rPr>
                <a:t>DENSITY - DEPENDENT</a:t>
              </a:r>
              <a:endParaRPr lang="en-US" sz="4200" dirty="0">
                <a:solidFill>
                  <a:schemeClr val="tx1"/>
                </a:solidFill>
                <a:latin typeface="League Gothic" panose="00000500000000000000" pitchFamily="50" charset="0"/>
              </a:endParaRPr>
            </a:p>
          </p:txBody>
        </p:sp>
        <p:sp>
          <p:nvSpPr>
            <p:cNvPr id="209" name="Rectángulo redondeado 208"/>
            <p:cNvSpPr>
              <a:spLocks/>
            </p:cNvSpPr>
            <p:nvPr/>
          </p:nvSpPr>
          <p:spPr>
            <a:xfrm>
              <a:off x="13278551" y="28181583"/>
              <a:ext cx="2757600" cy="21600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s-ES" sz="4200" dirty="0">
                  <a:solidFill>
                    <a:schemeClr val="tx1"/>
                  </a:solidFill>
                  <a:latin typeface="League Gothic" panose="00000500000000000000" pitchFamily="50" charset="0"/>
                </a:rPr>
                <a:t>BODY SIZE - DEPENDENT</a:t>
              </a:r>
              <a:endParaRPr lang="en-US" sz="4200" dirty="0">
                <a:solidFill>
                  <a:schemeClr val="tx1"/>
                </a:solidFill>
                <a:latin typeface="League Gothic" panose="00000500000000000000" pitchFamily="50" charset="0"/>
              </a:endParaRPr>
            </a:p>
          </p:txBody>
        </p:sp>
        <p:sp>
          <p:nvSpPr>
            <p:cNvPr id="166" name="Rectángulo redondeado 165"/>
            <p:cNvSpPr>
              <a:spLocks/>
            </p:cNvSpPr>
            <p:nvPr/>
          </p:nvSpPr>
          <p:spPr>
            <a:xfrm>
              <a:off x="11030449" y="29718145"/>
              <a:ext cx="2548251" cy="1750701"/>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s-ES" sz="5400" dirty="0">
                  <a:solidFill>
                    <a:schemeClr val="tx1"/>
                  </a:solidFill>
                  <a:latin typeface="League Gothic" panose="00000500000000000000" pitchFamily="50" charset="0"/>
                </a:rPr>
                <a:t>DISPERSAL</a:t>
              </a:r>
              <a:endParaRPr lang="en-US" sz="3600" dirty="0">
                <a:solidFill>
                  <a:schemeClr val="tx1"/>
                </a:solidFill>
                <a:latin typeface="League Gothic" panose="00000500000000000000" pitchFamily="50" charset="0"/>
              </a:endParaRPr>
            </a:p>
          </p:txBody>
        </p:sp>
      </p:grpSp>
      <p:sp>
        <p:nvSpPr>
          <p:cNvPr id="296" name="Rectángulo 295"/>
          <p:cNvSpPr>
            <a:spLocks/>
          </p:cNvSpPr>
          <p:nvPr/>
        </p:nvSpPr>
        <p:spPr>
          <a:xfrm>
            <a:off x="-8164" y="16774574"/>
            <a:ext cx="8100000" cy="1620000"/>
          </a:xfrm>
          <a:prstGeom prst="rect">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dirty="0">
                <a:solidFill>
                  <a:schemeClr val="bg1"/>
                </a:solidFill>
                <a:latin typeface="League Gothic" panose="00000500000000000000" pitchFamily="50" charset="0"/>
              </a:rPr>
              <a:t>GENERAL PROCESS</a:t>
            </a:r>
            <a:endParaRPr lang="en-US" dirty="0">
              <a:solidFill>
                <a:schemeClr val="bg1"/>
              </a:solidFill>
              <a:latin typeface="League Gothic" panose="00000500000000000000" pitchFamily="50" charset="0"/>
            </a:endParaRPr>
          </a:p>
        </p:txBody>
      </p:sp>
      <p:sp>
        <p:nvSpPr>
          <p:cNvPr id="297" name="Rectángulo 296"/>
          <p:cNvSpPr>
            <a:spLocks/>
          </p:cNvSpPr>
          <p:nvPr/>
        </p:nvSpPr>
        <p:spPr>
          <a:xfrm>
            <a:off x="-125167" y="18507026"/>
            <a:ext cx="8294968" cy="1218729"/>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00" dirty="0">
                <a:solidFill>
                  <a:schemeClr val="tx2">
                    <a:lumMod val="50000"/>
                  </a:schemeClr>
                </a:solidFill>
                <a:latin typeface="League Gothic" panose="00000500000000000000" pitchFamily="50" charset="0"/>
              </a:rPr>
              <a:t>BIOTIC INTERACTIONS</a:t>
            </a:r>
            <a:endParaRPr lang="en-US" sz="7200" dirty="0">
              <a:solidFill>
                <a:schemeClr val="tx2">
                  <a:lumMod val="50000"/>
                </a:schemeClr>
              </a:solidFill>
              <a:latin typeface="League Gothic" panose="00000500000000000000" pitchFamily="50" charset="0"/>
            </a:endParaRPr>
          </a:p>
        </p:txBody>
      </p:sp>
      <p:sp>
        <p:nvSpPr>
          <p:cNvPr id="298" name="Rectángulo 297"/>
          <p:cNvSpPr>
            <a:spLocks/>
          </p:cNvSpPr>
          <p:nvPr/>
        </p:nvSpPr>
        <p:spPr>
          <a:xfrm>
            <a:off x="-115642" y="23903287"/>
            <a:ext cx="8294968" cy="1218729"/>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00" dirty="0">
                <a:solidFill>
                  <a:schemeClr val="bg2">
                    <a:lumMod val="10000"/>
                  </a:schemeClr>
                </a:solidFill>
                <a:latin typeface="League Gothic" panose="00000500000000000000" pitchFamily="50" charset="0"/>
              </a:rPr>
              <a:t>ENVIRONMENTAL FILTERING</a:t>
            </a:r>
            <a:endParaRPr lang="en-US" sz="7200" dirty="0">
              <a:solidFill>
                <a:schemeClr val="bg2">
                  <a:lumMod val="10000"/>
                </a:schemeClr>
              </a:solidFill>
              <a:latin typeface="League Gothic" panose="00000500000000000000" pitchFamily="50" charset="0"/>
            </a:endParaRPr>
          </a:p>
        </p:txBody>
      </p:sp>
      <p:sp>
        <p:nvSpPr>
          <p:cNvPr id="299" name="Rectángulo 298"/>
          <p:cNvSpPr>
            <a:spLocks/>
          </p:cNvSpPr>
          <p:nvPr/>
        </p:nvSpPr>
        <p:spPr>
          <a:xfrm>
            <a:off x="-115642" y="29414422"/>
            <a:ext cx="8294968" cy="1218729"/>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6600" dirty="0">
                <a:solidFill>
                  <a:schemeClr val="bg2">
                    <a:lumMod val="10000"/>
                  </a:schemeClr>
                </a:solidFill>
                <a:latin typeface="League Gothic" panose="00000500000000000000" pitchFamily="50" charset="0"/>
              </a:rPr>
              <a:t>SPATIAL DYNAMICS</a:t>
            </a:r>
            <a:endParaRPr lang="en-US" sz="7200" dirty="0">
              <a:solidFill>
                <a:schemeClr val="bg2">
                  <a:lumMod val="10000"/>
                </a:schemeClr>
              </a:solidFill>
              <a:latin typeface="League Gothic" panose="00000500000000000000" pitchFamily="50" charset="0"/>
            </a:endParaRPr>
          </a:p>
        </p:txBody>
      </p:sp>
      <p:grpSp>
        <p:nvGrpSpPr>
          <p:cNvPr id="281" name="Grupo 280"/>
          <p:cNvGrpSpPr>
            <a:grpSpLocks/>
          </p:cNvGrpSpPr>
          <p:nvPr/>
        </p:nvGrpSpPr>
        <p:grpSpPr>
          <a:xfrm>
            <a:off x="557925" y="32866734"/>
            <a:ext cx="6918807" cy="1658622"/>
            <a:chOff x="572099" y="26162656"/>
            <a:chExt cx="6918807" cy="1658622"/>
          </a:xfrm>
        </p:grpSpPr>
        <p:pic>
          <p:nvPicPr>
            <p:cNvPr id="16" name="Imagen 15"/>
            <p:cNvPicPr>
              <a:picLocks noChangeAspect="1"/>
            </p:cNvPicPr>
            <p:nvPr/>
          </p:nvPicPr>
          <p:blipFill>
            <a:blip r:embed="rId7"/>
            <a:stretch>
              <a:fillRect/>
            </a:stretch>
          </p:blipFill>
          <p:spPr>
            <a:xfrm flipH="1">
              <a:off x="572099" y="26261716"/>
              <a:ext cx="1878638" cy="1483904"/>
            </a:xfrm>
            <a:prstGeom prst="rect">
              <a:avLst/>
            </a:prstGeom>
            <a:ln>
              <a:noFill/>
            </a:ln>
          </p:spPr>
        </p:pic>
        <p:pic>
          <p:nvPicPr>
            <p:cNvPr id="17" name="Imagen 16"/>
            <p:cNvPicPr>
              <a:picLocks noChangeAspect="1"/>
            </p:cNvPicPr>
            <p:nvPr/>
          </p:nvPicPr>
          <p:blipFill>
            <a:blip r:embed="rId8"/>
            <a:stretch>
              <a:fillRect/>
            </a:stretch>
          </p:blipFill>
          <p:spPr>
            <a:xfrm flipH="1">
              <a:off x="5386488" y="26162656"/>
              <a:ext cx="2104418" cy="1658622"/>
            </a:xfrm>
            <a:prstGeom prst="rect">
              <a:avLst/>
            </a:prstGeom>
            <a:ln>
              <a:noFill/>
            </a:ln>
          </p:spPr>
        </p:pic>
        <p:pic>
          <p:nvPicPr>
            <p:cNvPr id="21" name="Imagen 20"/>
            <p:cNvPicPr>
              <a:picLocks noChangeAspect="1"/>
            </p:cNvPicPr>
            <p:nvPr/>
          </p:nvPicPr>
          <p:blipFill>
            <a:blip r:embed="rId9"/>
            <a:stretch>
              <a:fillRect/>
            </a:stretch>
          </p:blipFill>
          <p:spPr>
            <a:xfrm flipH="1">
              <a:off x="2930375" y="26178177"/>
              <a:ext cx="2254906" cy="1406076"/>
            </a:xfrm>
            <a:prstGeom prst="rect">
              <a:avLst/>
            </a:prstGeom>
            <a:ln>
              <a:noFill/>
            </a:ln>
          </p:spPr>
        </p:pic>
      </p:grpSp>
      <p:grpSp>
        <p:nvGrpSpPr>
          <p:cNvPr id="71" name="Grupo 70"/>
          <p:cNvGrpSpPr>
            <a:grpSpLocks/>
          </p:cNvGrpSpPr>
          <p:nvPr/>
        </p:nvGrpSpPr>
        <p:grpSpPr>
          <a:xfrm>
            <a:off x="409152" y="31970373"/>
            <a:ext cx="7262215" cy="1323439"/>
            <a:chOff x="517915" y="26405773"/>
            <a:chExt cx="7262215" cy="1323439"/>
          </a:xfrm>
        </p:grpSpPr>
        <p:sp>
          <p:nvSpPr>
            <p:cNvPr id="53" name="Rectángulo 52"/>
            <p:cNvSpPr>
              <a:spLocks/>
            </p:cNvSpPr>
            <p:nvPr/>
          </p:nvSpPr>
          <p:spPr>
            <a:xfrm>
              <a:off x="517915" y="26430556"/>
              <a:ext cx="7262215" cy="640852"/>
            </a:xfrm>
            <a:prstGeom prst="rect">
              <a:avLst/>
            </a:prstGeom>
            <a:gradFill flip="none" rotWithShape="1">
              <a:gsLst>
                <a:gs pos="97000">
                  <a:schemeClr val="accent2"/>
                </a:gs>
                <a:gs pos="0">
                  <a:srgbClr val="FF0000"/>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uadroTexto 35"/>
            <p:cNvSpPr txBox="1">
              <a:spLocks/>
            </p:cNvSpPr>
            <p:nvPr/>
          </p:nvSpPr>
          <p:spPr>
            <a:xfrm>
              <a:off x="5810730" y="26405773"/>
              <a:ext cx="1944000" cy="1323439"/>
            </a:xfrm>
            <a:prstGeom prst="rect">
              <a:avLst/>
            </a:prstGeom>
            <a:noFill/>
            <a:ln>
              <a:noFill/>
            </a:ln>
          </p:spPr>
          <p:txBody>
            <a:bodyPr wrap="square" rtlCol="0">
              <a:spAutoFit/>
            </a:bodyPr>
            <a:lstStyle/>
            <a:p>
              <a:r>
                <a:rPr lang="es-ES" sz="4000" dirty="0">
                  <a:solidFill>
                    <a:schemeClr val="bg1"/>
                  </a:solidFill>
                  <a:latin typeface="League Gothic" panose="00000500000000000000" pitchFamily="50" charset="0"/>
                </a:rPr>
                <a:t>High </a:t>
              </a:r>
              <a:r>
                <a:rPr lang="es-ES" sz="4000" dirty="0" err="1">
                  <a:solidFill>
                    <a:schemeClr val="bg1"/>
                  </a:solidFill>
                  <a:latin typeface="League Gothic" panose="00000500000000000000" pitchFamily="50" charset="0"/>
                </a:rPr>
                <a:t>mobility</a:t>
              </a:r>
              <a:endParaRPr lang="en-US" sz="4000" dirty="0">
                <a:solidFill>
                  <a:schemeClr val="bg1"/>
                </a:solidFill>
                <a:latin typeface="League Gothic" panose="00000500000000000000" pitchFamily="50" charset="0"/>
              </a:endParaRPr>
            </a:p>
          </p:txBody>
        </p:sp>
        <p:sp>
          <p:nvSpPr>
            <p:cNvPr id="54" name="CuadroTexto 53"/>
            <p:cNvSpPr txBox="1">
              <a:spLocks/>
            </p:cNvSpPr>
            <p:nvPr/>
          </p:nvSpPr>
          <p:spPr>
            <a:xfrm>
              <a:off x="535553" y="26405773"/>
              <a:ext cx="1946803" cy="707886"/>
            </a:xfrm>
            <a:prstGeom prst="rect">
              <a:avLst/>
            </a:prstGeom>
            <a:noFill/>
            <a:ln>
              <a:noFill/>
            </a:ln>
          </p:spPr>
          <p:txBody>
            <a:bodyPr wrap="square" rtlCol="0">
              <a:spAutoFit/>
            </a:bodyPr>
            <a:lstStyle/>
            <a:p>
              <a:r>
                <a:rPr lang="es-ES" sz="4000" dirty="0" err="1">
                  <a:solidFill>
                    <a:schemeClr val="bg1"/>
                  </a:solidFill>
                  <a:latin typeface="League Gothic" panose="00000500000000000000" pitchFamily="50" charset="0"/>
                </a:rPr>
                <a:t>Low</a:t>
              </a:r>
              <a:r>
                <a:rPr lang="es-ES" sz="4000" dirty="0">
                  <a:solidFill>
                    <a:schemeClr val="bg1"/>
                  </a:solidFill>
                  <a:latin typeface="League Gothic" panose="00000500000000000000" pitchFamily="50" charset="0"/>
                </a:rPr>
                <a:t> </a:t>
              </a:r>
              <a:r>
                <a:rPr lang="es-ES" sz="4000" dirty="0" err="1">
                  <a:solidFill>
                    <a:schemeClr val="bg1"/>
                  </a:solidFill>
                  <a:latin typeface="League Gothic" panose="00000500000000000000" pitchFamily="50" charset="0"/>
                </a:rPr>
                <a:t>mobility</a:t>
              </a:r>
              <a:endParaRPr lang="en-US" sz="4000" dirty="0">
                <a:solidFill>
                  <a:schemeClr val="bg1"/>
                </a:solidFill>
                <a:latin typeface="League Gothic" panose="00000500000000000000" pitchFamily="50" charset="0"/>
              </a:endParaRPr>
            </a:p>
          </p:txBody>
        </p:sp>
      </p:grpSp>
      <p:grpSp>
        <p:nvGrpSpPr>
          <p:cNvPr id="546" name="Grupo 545">
            <a:extLst>
              <a:ext uri="{FF2B5EF4-FFF2-40B4-BE49-F238E27FC236}">
                <a16:creationId xmlns:a16="http://schemas.microsoft.com/office/drawing/2014/main" id="{2191DB37-39AA-4A13-F56C-54CD44D536A7}"/>
              </a:ext>
            </a:extLst>
          </p:cNvPr>
          <p:cNvGrpSpPr>
            <a:grpSpLocks/>
          </p:cNvGrpSpPr>
          <p:nvPr/>
        </p:nvGrpSpPr>
        <p:grpSpPr>
          <a:xfrm>
            <a:off x="382109" y="30771520"/>
            <a:ext cx="2264892" cy="954107"/>
            <a:chOff x="322778" y="30036131"/>
            <a:chExt cx="2264892" cy="954107"/>
          </a:xfrm>
        </p:grpSpPr>
        <p:pic>
          <p:nvPicPr>
            <p:cNvPr id="85" name="Imagen 84"/>
            <p:cNvPicPr>
              <a:picLocks noChangeAspect="1"/>
            </p:cNvPicPr>
            <p:nvPr/>
          </p:nvPicPr>
          <p:blipFill>
            <a:blip r:embed="rId10"/>
            <a:stretch>
              <a:fillRect/>
            </a:stretch>
          </p:blipFill>
          <p:spPr>
            <a:xfrm>
              <a:off x="1306407" y="30179762"/>
              <a:ext cx="1281263" cy="676369"/>
            </a:xfrm>
            <a:prstGeom prst="rect">
              <a:avLst/>
            </a:prstGeom>
            <a:ln>
              <a:noFill/>
            </a:ln>
          </p:spPr>
        </p:pic>
        <p:sp>
          <p:nvSpPr>
            <p:cNvPr id="86" name="CuadroTexto 85"/>
            <p:cNvSpPr txBox="1">
              <a:spLocks/>
            </p:cNvSpPr>
            <p:nvPr/>
          </p:nvSpPr>
          <p:spPr>
            <a:xfrm>
              <a:off x="322778" y="30036131"/>
              <a:ext cx="976520" cy="954107"/>
            </a:xfrm>
            <a:prstGeom prst="rect">
              <a:avLst/>
            </a:prstGeom>
            <a:noFill/>
            <a:ln>
              <a:noFill/>
            </a:ln>
          </p:spPr>
          <p:txBody>
            <a:bodyPr wrap="square" rtlCol="0">
              <a:spAutoFit/>
            </a:bodyPr>
            <a:lstStyle/>
            <a:p>
              <a:pPr algn="ctr"/>
              <a:r>
                <a:rPr lang="es-ES" sz="2800" dirty="0" err="1">
                  <a:solidFill>
                    <a:schemeClr val="bg2">
                      <a:lumMod val="10000"/>
                    </a:schemeClr>
                  </a:solidFill>
                  <a:latin typeface="League Gothic" panose="00000500000000000000" pitchFamily="50" charset="0"/>
                </a:rPr>
                <a:t>Physical</a:t>
              </a:r>
              <a:r>
                <a:rPr lang="es-ES" sz="2800" dirty="0">
                  <a:solidFill>
                    <a:schemeClr val="bg2">
                      <a:lumMod val="10000"/>
                    </a:schemeClr>
                  </a:solidFill>
                  <a:latin typeface="League Gothic" panose="00000500000000000000" pitchFamily="50" charset="0"/>
                </a:rPr>
                <a:t> </a:t>
              </a:r>
              <a:r>
                <a:rPr lang="es-ES" sz="2800" dirty="0" err="1">
                  <a:solidFill>
                    <a:schemeClr val="bg2">
                      <a:lumMod val="10000"/>
                    </a:schemeClr>
                  </a:solidFill>
                  <a:latin typeface="League Gothic" panose="00000500000000000000" pitchFamily="50" charset="0"/>
                </a:rPr>
                <a:t>barriers</a:t>
              </a:r>
              <a:endParaRPr lang="en-US" sz="2800" dirty="0">
                <a:solidFill>
                  <a:schemeClr val="bg2">
                    <a:lumMod val="10000"/>
                  </a:schemeClr>
                </a:solidFill>
                <a:latin typeface="League Gothic" panose="00000500000000000000" pitchFamily="50" charset="0"/>
              </a:endParaRPr>
            </a:p>
          </p:txBody>
        </p:sp>
      </p:grpSp>
      <p:grpSp>
        <p:nvGrpSpPr>
          <p:cNvPr id="547" name="Grupo 546">
            <a:extLst>
              <a:ext uri="{FF2B5EF4-FFF2-40B4-BE49-F238E27FC236}">
                <a16:creationId xmlns:a16="http://schemas.microsoft.com/office/drawing/2014/main" id="{F0DE8F71-47C6-3F15-E81F-3B0C0EB86310}"/>
              </a:ext>
            </a:extLst>
          </p:cNvPr>
          <p:cNvGrpSpPr>
            <a:grpSpLocks/>
          </p:cNvGrpSpPr>
          <p:nvPr/>
        </p:nvGrpSpPr>
        <p:grpSpPr>
          <a:xfrm>
            <a:off x="5519435" y="30744485"/>
            <a:ext cx="2077702" cy="1008177"/>
            <a:chOff x="5791252" y="30009096"/>
            <a:chExt cx="2077702" cy="1008177"/>
          </a:xfrm>
        </p:grpSpPr>
        <p:sp>
          <p:nvSpPr>
            <p:cNvPr id="234" name="CuadroTexto 233"/>
            <p:cNvSpPr txBox="1">
              <a:spLocks/>
            </p:cNvSpPr>
            <p:nvPr/>
          </p:nvSpPr>
          <p:spPr>
            <a:xfrm>
              <a:off x="5791252" y="30036131"/>
              <a:ext cx="1070351" cy="954107"/>
            </a:xfrm>
            <a:prstGeom prst="rect">
              <a:avLst/>
            </a:prstGeom>
            <a:noFill/>
            <a:ln>
              <a:noFill/>
            </a:ln>
          </p:spPr>
          <p:txBody>
            <a:bodyPr wrap="square" rtlCol="0">
              <a:spAutoFit/>
            </a:bodyPr>
            <a:lstStyle/>
            <a:p>
              <a:pPr algn="ctr"/>
              <a:r>
                <a:rPr lang="es-ES" sz="2800" dirty="0">
                  <a:solidFill>
                    <a:schemeClr val="bg2">
                      <a:lumMod val="10000"/>
                    </a:schemeClr>
                  </a:solidFill>
                  <a:latin typeface="League Gothic" panose="00000500000000000000" pitchFamily="50" charset="0"/>
                </a:rPr>
                <a:t>Neutral</a:t>
              </a:r>
            </a:p>
            <a:p>
              <a:pPr algn="ctr"/>
              <a:r>
                <a:rPr lang="es-ES" sz="2800" dirty="0" err="1">
                  <a:solidFill>
                    <a:schemeClr val="bg2">
                      <a:lumMod val="10000"/>
                    </a:schemeClr>
                  </a:solidFill>
                  <a:latin typeface="League Gothic" panose="00000500000000000000" pitchFamily="50" charset="0"/>
                </a:rPr>
                <a:t>dynamics</a:t>
              </a:r>
              <a:endParaRPr lang="en-US" sz="2800" dirty="0">
                <a:solidFill>
                  <a:schemeClr val="bg2">
                    <a:lumMod val="10000"/>
                  </a:schemeClr>
                </a:solidFill>
                <a:latin typeface="League Gothic" panose="00000500000000000000" pitchFamily="50" charset="0"/>
              </a:endParaRPr>
            </a:p>
          </p:txBody>
        </p:sp>
        <p:grpSp>
          <p:nvGrpSpPr>
            <p:cNvPr id="452" name="Grupo 451">
              <a:extLst>
                <a:ext uri="{FF2B5EF4-FFF2-40B4-BE49-F238E27FC236}">
                  <a16:creationId xmlns:a16="http://schemas.microsoft.com/office/drawing/2014/main" id="{7E15B1A1-FE65-9375-2680-14D5065BC3D8}"/>
                </a:ext>
              </a:extLst>
            </p:cNvPr>
            <p:cNvGrpSpPr>
              <a:grpSpLocks/>
            </p:cNvGrpSpPr>
            <p:nvPr/>
          </p:nvGrpSpPr>
          <p:grpSpPr>
            <a:xfrm>
              <a:off x="6868249" y="30009096"/>
              <a:ext cx="1000705" cy="1008177"/>
              <a:chOff x="6840879" y="29648383"/>
              <a:chExt cx="1000705" cy="1008177"/>
            </a:xfrm>
          </p:grpSpPr>
          <p:grpSp>
            <p:nvGrpSpPr>
              <p:cNvPr id="401" name="Grupo 400">
                <a:extLst>
                  <a:ext uri="{FF2B5EF4-FFF2-40B4-BE49-F238E27FC236}">
                    <a16:creationId xmlns:a16="http://schemas.microsoft.com/office/drawing/2014/main" id="{53A610CD-5EAF-607C-D3AE-F616EFF35BEB}"/>
                  </a:ext>
                </a:extLst>
              </p:cNvPr>
              <p:cNvGrpSpPr>
                <a:grpSpLocks/>
              </p:cNvGrpSpPr>
              <p:nvPr/>
            </p:nvGrpSpPr>
            <p:grpSpPr>
              <a:xfrm>
                <a:off x="6841336" y="29648383"/>
                <a:ext cx="1000018" cy="252906"/>
                <a:chOff x="6890799" y="29679838"/>
                <a:chExt cx="1000018" cy="252906"/>
              </a:xfrm>
            </p:grpSpPr>
            <p:sp>
              <p:nvSpPr>
                <p:cNvPr id="402" name="Rectángulo 401">
                  <a:extLst>
                    <a:ext uri="{FF2B5EF4-FFF2-40B4-BE49-F238E27FC236}">
                      <a16:creationId xmlns:a16="http://schemas.microsoft.com/office/drawing/2014/main" id="{BF504578-49DB-9014-667C-254CCB7A4054}"/>
                    </a:ext>
                  </a:extLst>
                </p:cNvPr>
                <p:cNvSpPr>
                  <a:spLocks/>
                </p:cNvSpPr>
                <p:nvPr/>
              </p:nvSpPr>
              <p:spPr>
                <a:xfrm>
                  <a:off x="7637416" y="29679838"/>
                  <a:ext cx="253401" cy="25200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2">
                        <a:lumMod val="10000"/>
                      </a:schemeClr>
                    </a:solidFill>
                  </a:endParaRPr>
                </a:p>
              </p:txBody>
            </p:sp>
            <p:sp>
              <p:nvSpPr>
                <p:cNvPr id="403" name="Rectángulo 402">
                  <a:extLst>
                    <a:ext uri="{FF2B5EF4-FFF2-40B4-BE49-F238E27FC236}">
                      <a16:creationId xmlns:a16="http://schemas.microsoft.com/office/drawing/2014/main" id="{77D22798-C91E-7F37-C25C-DAA34B00379B}"/>
                    </a:ext>
                  </a:extLst>
                </p:cNvPr>
                <p:cNvSpPr>
                  <a:spLocks/>
                </p:cNvSpPr>
                <p:nvPr/>
              </p:nvSpPr>
              <p:spPr>
                <a:xfrm>
                  <a:off x="6890799" y="29680744"/>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04" name="Rectángulo 403">
                  <a:extLst>
                    <a:ext uri="{FF2B5EF4-FFF2-40B4-BE49-F238E27FC236}">
                      <a16:creationId xmlns:a16="http://schemas.microsoft.com/office/drawing/2014/main" id="{1F97961A-D21A-3DA8-217B-A0F61FA4AD63}"/>
                    </a:ext>
                  </a:extLst>
                </p:cNvPr>
                <p:cNvSpPr>
                  <a:spLocks/>
                </p:cNvSpPr>
                <p:nvPr/>
              </p:nvSpPr>
              <p:spPr>
                <a:xfrm>
                  <a:off x="7138760" y="29680744"/>
                  <a:ext cx="253401" cy="252000"/>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2">
                        <a:lumMod val="10000"/>
                      </a:schemeClr>
                    </a:solidFill>
                  </a:endParaRPr>
                </a:p>
              </p:txBody>
            </p:sp>
            <p:sp>
              <p:nvSpPr>
                <p:cNvPr id="405" name="Rectángulo 404">
                  <a:extLst>
                    <a:ext uri="{FF2B5EF4-FFF2-40B4-BE49-F238E27FC236}">
                      <a16:creationId xmlns:a16="http://schemas.microsoft.com/office/drawing/2014/main" id="{8EBD87C8-0BB7-40D6-2658-59727433554C}"/>
                    </a:ext>
                  </a:extLst>
                </p:cNvPr>
                <p:cNvSpPr>
                  <a:spLocks/>
                </p:cNvSpPr>
                <p:nvPr/>
              </p:nvSpPr>
              <p:spPr>
                <a:xfrm>
                  <a:off x="7388007" y="29680744"/>
                  <a:ext cx="253401" cy="252000"/>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grpSp>
          <p:grpSp>
            <p:nvGrpSpPr>
              <p:cNvPr id="422" name="Grupo 421">
                <a:extLst>
                  <a:ext uri="{FF2B5EF4-FFF2-40B4-BE49-F238E27FC236}">
                    <a16:creationId xmlns:a16="http://schemas.microsoft.com/office/drawing/2014/main" id="{DFEE5AEC-36F9-ABAE-ED32-BBB8FA01C452}"/>
                  </a:ext>
                </a:extLst>
              </p:cNvPr>
              <p:cNvGrpSpPr>
                <a:grpSpLocks/>
              </p:cNvGrpSpPr>
              <p:nvPr/>
            </p:nvGrpSpPr>
            <p:grpSpPr>
              <a:xfrm>
                <a:off x="6841336" y="29900383"/>
                <a:ext cx="1000018" cy="252906"/>
                <a:chOff x="6890799" y="29679838"/>
                <a:chExt cx="1000018" cy="252906"/>
              </a:xfrm>
            </p:grpSpPr>
            <p:sp>
              <p:nvSpPr>
                <p:cNvPr id="423" name="Rectángulo 422">
                  <a:extLst>
                    <a:ext uri="{FF2B5EF4-FFF2-40B4-BE49-F238E27FC236}">
                      <a16:creationId xmlns:a16="http://schemas.microsoft.com/office/drawing/2014/main" id="{9F6BD102-F0D7-4B93-EEC8-84FD8A27EED4}"/>
                    </a:ext>
                  </a:extLst>
                </p:cNvPr>
                <p:cNvSpPr>
                  <a:spLocks/>
                </p:cNvSpPr>
                <p:nvPr/>
              </p:nvSpPr>
              <p:spPr>
                <a:xfrm>
                  <a:off x="7637416" y="29679838"/>
                  <a:ext cx="253401" cy="252000"/>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2">
                        <a:lumMod val="10000"/>
                      </a:schemeClr>
                    </a:solidFill>
                  </a:endParaRPr>
                </a:p>
              </p:txBody>
            </p:sp>
            <p:sp>
              <p:nvSpPr>
                <p:cNvPr id="424" name="Rectángulo 423">
                  <a:extLst>
                    <a:ext uri="{FF2B5EF4-FFF2-40B4-BE49-F238E27FC236}">
                      <a16:creationId xmlns:a16="http://schemas.microsoft.com/office/drawing/2014/main" id="{C321654D-4A4C-E255-4778-70B70953AAB0}"/>
                    </a:ext>
                  </a:extLst>
                </p:cNvPr>
                <p:cNvSpPr>
                  <a:spLocks/>
                </p:cNvSpPr>
                <p:nvPr/>
              </p:nvSpPr>
              <p:spPr>
                <a:xfrm>
                  <a:off x="6890799" y="29680744"/>
                  <a:ext cx="253401" cy="252000"/>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25" name="Rectángulo 424">
                  <a:extLst>
                    <a:ext uri="{FF2B5EF4-FFF2-40B4-BE49-F238E27FC236}">
                      <a16:creationId xmlns:a16="http://schemas.microsoft.com/office/drawing/2014/main" id="{DF3ED4AF-F471-422C-AC77-0D6FD2A0973B}"/>
                    </a:ext>
                  </a:extLst>
                </p:cNvPr>
                <p:cNvSpPr>
                  <a:spLocks/>
                </p:cNvSpPr>
                <p:nvPr/>
              </p:nvSpPr>
              <p:spPr>
                <a:xfrm>
                  <a:off x="7138760" y="29680744"/>
                  <a:ext cx="253401" cy="252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26" name="Rectángulo 425">
                  <a:extLst>
                    <a:ext uri="{FF2B5EF4-FFF2-40B4-BE49-F238E27FC236}">
                      <a16:creationId xmlns:a16="http://schemas.microsoft.com/office/drawing/2014/main" id="{E19259B8-8C31-7FD0-FB2A-F7A91DCEE5B7}"/>
                    </a:ext>
                  </a:extLst>
                </p:cNvPr>
                <p:cNvSpPr>
                  <a:spLocks/>
                </p:cNvSpPr>
                <p:nvPr/>
              </p:nvSpPr>
              <p:spPr>
                <a:xfrm>
                  <a:off x="7388007" y="29680744"/>
                  <a:ext cx="253401" cy="252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grpSp>
          <p:grpSp>
            <p:nvGrpSpPr>
              <p:cNvPr id="427" name="Grupo 426">
                <a:extLst>
                  <a:ext uri="{FF2B5EF4-FFF2-40B4-BE49-F238E27FC236}">
                    <a16:creationId xmlns:a16="http://schemas.microsoft.com/office/drawing/2014/main" id="{FD7CB15C-6367-1257-E09B-70DE7245D1FE}"/>
                  </a:ext>
                </a:extLst>
              </p:cNvPr>
              <p:cNvGrpSpPr>
                <a:grpSpLocks/>
              </p:cNvGrpSpPr>
              <p:nvPr/>
            </p:nvGrpSpPr>
            <p:grpSpPr>
              <a:xfrm>
                <a:off x="6841298" y="30150765"/>
                <a:ext cx="1000286" cy="255026"/>
                <a:chOff x="6890799" y="29678003"/>
                <a:chExt cx="1000286" cy="255026"/>
              </a:xfrm>
            </p:grpSpPr>
            <p:sp>
              <p:nvSpPr>
                <p:cNvPr id="428" name="Rectángulo 427">
                  <a:extLst>
                    <a:ext uri="{FF2B5EF4-FFF2-40B4-BE49-F238E27FC236}">
                      <a16:creationId xmlns:a16="http://schemas.microsoft.com/office/drawing/2014/main" id="{8AFF0EDF-6C01-204E-413C-C1C9122EBBE0}"/>
                    </a:ext>
                  </a:extLst>
                </p:cNvPr>
                <p:cNvSpPr>
                  <a:spLocks/>
                </p:cNvSpPr>
                <p:nvPr/>
              </p:nvSpPr>
              <p:spPr>
                <a:xfrm>
                  <a:off x="7637416" y="29681029"/>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2">
                        <a:lumMod val="10000"/>
                      </a:schemeClr>
                    </a:solidFill>
                  </a:endParaRPr>
                </a:p>
              </p:txBody>
            </p:sp>
            <p:sp>
              <p:nvSpPr>
                <p:cNvPr id="429" name="Rectángulo 428">
                  <a:extLst>
                    <a:ext uri="{FF2B5EF4-FFF2-40B4-BE49-F238E27FC236}">
                      <a16:creationId xmlns:a16="http://schemas.microsoft.com/office/drawing/2014/main" id="{A6CB5E53-423E-A448-3CB4-AB33FC7E85E4}"/>
                    </a:ext>
                  </a:extLst>
                </p:cNvPr>
                <p:cNvSpPr>
                  <a:spLocks/>
                </p:cNvSpPr>
                <p:nvPr/>
              </p:nvSpPr>
              <p:spPr>
                <a:xfrm>
                  <a:off x="6890799" y="29680744"/>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30" name="Rectángulo 429">
                  <a:extLst>
                    <a:ext uri="{FF2B5EF4-FFF2-40B4-BE49-F238E27FC236}">
                      <a16:creationId xmlns:a16="http://schemas.microsoft.com/office/drawing/2014/main" id="{97BB01C3-F695-E45C-0173-92A3D51F94DA}"/>
                    </a:ext>
                  </a:extLst>
                </p:cNvPr>
                <p:cNvSpPr>
                  <a:spLocks/>
                </p:cNvSpPr>
                <p:nvPr/>
              </p:nvSpPr>
              <p:spPr>
                <a:xfrm>
                  <a:off x="7138760" y="29680744"/>
                  <a:ext cx="253401" cy="252000"/>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31" name="Rectángulo 430">
                  <a:extLst>
                    <a:ext uri="{FF2B5EF4-FFF2-40B4-BE49-F238E27FC236}">
                      <a16:creationId xmlns:a16="http://schemas.microsoft.com/office/drawing/2014/main" id="{45C0CECD-D68B-5647-20A4-5AAB854A3680}"/>
                    </a:ext>
                  </a:extLst>
                </p:cNvPr>
                <p:cNvSpPr>
                  <a:spLocks/>
                </p:cNvSpPr>
                <p:nvPr/>
              </p:nvSpPr>
              <p:spPr>
                <a:xfrm>
                  <a:off x="7388007" y="29680744"/>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53" name="Rectángulo 452">
                  <a:extLst>
                    <a:ext uri="{FF2B5EF4-FFF2-40B4-BE49-F238E27FC236}">
                      <a16:creationId xmlns:a16="http://schemas.microsoft.com/office/drawing/2014/main" id="{9FA3A336-5ED7-E218-EB73-9E018956BC80}"/>
                    </a:ext>
                  </a:extLst>
                </p:cNvPr>
                <p:cNvSpPr>
                  <a:spLocks/>
                </p:cNvSpPr>
                <p:nvPr/>
              </p:nvSpPr>
              <p:spPr>
                <a:xfrm>
                  <a:off x="7637684" y="29678288"/>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2">
                        <a:lumMod val="10000"/>
                      </a:schemeClr>
                    </a:solidFill>
                  </a:endParaRPr>
                </a:p>
              </p:txBody>
            </p:sp>
            <p:sp>
              <p:nvSpPr>
                <p:cNvPr id="454" name="Rectángulo 453">
                  <a:extLst>
                    <a:ext uri="{FF2B5EF4-FFF2-40B4-BE49-F238E27FC236}">
                      <a16:creationId xmlns:a16="http://schemas.microsoft.com/office/drawing/2014/main" id="{9CC7F4F1-B74D-E6C2-EE1D-EBB8DA40D06D}"/>
                    </a:ext>
                  </a:extLst>
                </p:cNvPr>
                <p:cNvSpPr>
                  <a:spLocks/>
                </p:cNvSpPr>
                <p:nvPr/>
              </p:nvSpPr>
              <p:spPr>
                <a:xfrm>
                  <a:off x="6895831" y="29678003"/>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55" name="Rectángulo 454">
                  <a:extLst>
                    <a:ext uri="{FF2B5EF4-FFF2-40B4-BE49-F238E27FC236}">
                      <a16:creationId xmlns:a16="http://schemas.microsoft.com/office/drawing/2014/main" id="{F71DAB87-08E4-E481-76E0-73AB34EA3F97}"/>
                    </a:ext>
                  </a:extLst>
                </p:cNvPr>
                <p:cNvSpPr>
                  <a:spLocks/>
                </p:cNvSpPr>
                <p:nvPr/>
              </p:nvSpPr>
              <p:spPr>
                <a:xfrm>
                  <a:off x="7143792" y="29678003"/>
                  <a:ext cx="253401" cy="252000"/>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56" name="Rectángulo 455">
                  <a:extLst>
                    <a:ext uri="{FF2B5EF4-FFF2-40B4-BE49-F238E27FC236}">
                      <a16:creationId xmlns:a16="http://schemas.microsoft.com/office/drawing/2014/main" id="{DFBC25EE-C0AA-FE5A-B304-85A99C8216CB}"/>
                    </a:ext>
                  </a:extLst>
                </p:cNvPr>
                <p:cNvSpPr>
                  <a:spLocks/>
                </p:cNvSpPr>
                <p:nvPr/>
              </p:nvSpPr>
              <p:spPr>
                <a:xfrm>
                  <a:off x="7393039" y="29678003"/>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grpSp>
          <p:grpSp>
            <p:nvGrpSpPr>
              <p:cNvPr id="432" name="Grupo 431">
                <a:extLst>
                  <a:ext uri="{FF2B5EF4-FFF2-40B4-BE49-F238E27FC236}">
                    <a16:creationId xmlns:a16="http://schemas.microsoft.com/office/drawing/2014/main" id="{40B9ED7E-987B-252A-AF17-72C249F43E43}"/>
                  </a:ext>
                </a:extLst>
              </p:cNvPr>
              <p:cNvGrpSpPr>
                <a:grpSpLocks/>
              </p:cNvGrpSpPr>
              <p:nvPr/>
            </p:nvGrpSpPr>
            <p:grpSpPr>
              <a:xfrm>
                <a:off x="6840879" y="30401819"/>
                <a:ext cx="1000018" cy="254741"/>
                <a:chOff x="6890799" y="29678003"/>
                <a:chExt cx="1000018" cy="254741"/>
              </a:xfrm>
            </p:grpSpPr>
            <p:sp>
              <p:nvSpPr>
                <p:cNvPr id="433" name="Rectángulo 432">
                  <a:extLst>
                    <a:ext uri="{FF2B5EF4-FFF2-40B4-BE49-F238E27FC236}">
                      <a16:creationId xmlns:a16="http://schemas.microsoft.com/office/drawing/2014/main" id="{3FAE58E6-273D-C3FB-83FD-474527D88C4B}"/>
                    </a:ext>
                  </a:extLst>
                </p:cNvPr>
                <p:cNvSpPr>
                  <a:spLocks/>
                </p:cNvSpPr>
                <p:nvPr/>
              </p:nvSpPr>
              <p:spPr>
                <a:xfrm>
                  <a:off x="7637416" y="29679838"/>
                  <a:ext cx="253401" cy="252000"/>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bg2">
                        <a:lumMod val="10000"/>
                      </a:schemeClr>
                    </a:solidFill>
                  </a:endParaRPr>
                </a:p>
              </p:txBody>
            </p:sp>
            <p:sp>
              <p:nvSpPr>
                <p:cNvPr id="434" name="Rectángulo 433">
                  <a:extLst>
                    <a:ext uri="{FF2B5EF4-FFF2-40B4-BE49-F238E27FC236}">
                      <a16:creationId xmlns:a16="http://schemas.microsoft.com/office/drawing/2014/main" id="{7AF4AD23-27C5-1074-98D7-AD7F584CC44F}"/>
                    </a:ext>
                  </a:extLst>
                </p:cNvPr>
                <p:cNvSpPr>
                  <a:spLocks/>
                </p:cNvSpPr>
                <p:nvPr/>
              </p:nvSpPr>
              <p:spPr>
                <a:xfrm>
                  <a:off x="6890799" y="29680744"/>
                  <a:ext cx="253401" cy="252000"/>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35" name="Rectángulo 434">
                  <a:extLst>
                    <a:ext uri="{FF2B5EF4-FFF2-40B4-BE49-F238E27FC236}">
                      <a16:creationId xmlns:a16="http://schemas.microsoft.com/office/drawing/2014/main" id="{4BE6A339-08EE-4615-1702-504AC1C07C84}"/>
                    </a:ext>
                  </a:extLst>
                </p:cNvPr>
                <p:cNvSpPr>
                  <a:spLocks/>
                </p:cNvSpPr>
                <p:nvPr/>
              </p:nvSpPr>
              <p:spPr>
                <a:xfrm>
                  <a:off x="7138760" y="29680744"/>
                  <a:ext cx="253401" cy="252000"/>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36" name="Rectángulo 435">
                  <a:extLst>
                    <a:ext uri="{FF2B5EF4-FFF2-40B4-BE49-F238E27FC236}">
                      <a16:creationId xmlns:a16="http://schemas.microsoft.com/office/drawing/2014/main" id="{6921A9B4-20C4-1A11-BD81-AB31474FD171}"/>
                    </a:ext>
                  </a:extLst>
                </p:cNvPr>
                <p:cNvSpPr>
                  <a:spLocks/>
                </p:cNvSpPr>
                <p:nvPr/>
              </p:nvSpPr>
              <p:spPr>
                <a:xfrm>
                  <a:off x="7388007" y="29680744"/>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57" name="Rectángulo 456">
                  <a:extLst>
                    <a:ext uri="{FF2B5EF4-FFF2-40B4-BE49-F238E27FC236}">
                      <a16:creationId xmlns:a16="http://schemas.microsoft.com/office/drawing/2014/main" id="{EDFEE069-1AB9-B986-BB5A-AD5DA3800E29}"/>
                    </a:ext>
                  </a:extLst>
                </p:cNvPr>
                <p:cNvSpPr>
                  <a:spLocks/>
                </p:cNvSpPr>
                <p:nvPr/>
              </p:nvSpPr>
              <p:spPr>
                <a:xfrm>
                  <a:off x="6895831" y="29678003"/>
                  <a:ext cx="253401" cy="252000"/>
                </a:xfrm>
                <a:prstGeom prst="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58" name="Rectángulo 457">
                  <a:extLst>
                    <a:ext uri="{FF2B5EF4-FFF2-40B4-BE49-F238E27FC236}">
                      <a16:creationId xmlns:a16="http://schemas.microsoft.com/office/drawing/2014/main" id="{3E39D850-F0CF-21CD-3411-681175963312}"/>
                    </a:ext>
                  </a:extLst>
                </p:cNvPr>
                <p:cNvSpPr>
                  <a:spLocks/>
                </p:cNvSpPr>
                <p:nvPr/>
              </p:nvSpPr>
              <p:spPr>
                <a:xfrm>
                  <a:off x="7143792" y="29678003"/>
                  <a:ext cx="253401" cy="252000"/>
                </a:xfrm>
                <a:prstGeom prst="rect">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sp>
              <p:nvSpPr>
                <p:cNvPr id="459" name="Rectángulo 458">
                  <a:extLst>
                    <a:ext uri="{FF2B5EF4-FFF2-40B4-BE49-F238E27FC236}">
                      <a16:creationId xmlns:a16="http://schemas.microsoft.com/office/drawing/2014/main" id="{1B2F2D12-1869-5685-0B55-F6F95A9303AE}"/>
                    </a:ext>
                  </a:extLst>
                </p:cNvPr>
                <p:cNvSpPr>
                  <a:spLocks/>
                </p:cNvSpPr>
                <p:nvPr/>
              </p:nvSpPr>
              <p:spPr>
                <a:xfrm>
                  <a:off x="7393039" y="29678003"/>
                  <a:ext cx="253401" cy="252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bg2">
                        <a:lumMod val="10000"/>
                      </a:schemeClr>
                    </a:solidFill>
                  </a:endParaRPr>
                </a:p>
              </p:txBody>
            </p:sp>
          </p:grpSp>
        </p:grpSp>
      </p:grpSp>
      <p:cxnSp>
        <p:nvCxnSpPr>
          <p:cNvPr id="509" name="Conector: curvado 508">
            <a:extLst>
              <a:ext uri="{FF2B5EF4-FFF2-40B4-BE49-F238E27FC236}">
                <a16:creationId xmlns:a16="http://schemas.microsoft.com/office/drawing/2014/main" id="{96F326C5-EA85-9B3E-78AF-845A09951B7E}"/>
              </a:ext>
            </a:extLst>
          </p:cNvPr>
          <p:cNvCxnSpPr>
            <a:cxnSpLocks/>
            <a:stCxn id="210" idx="0"/>
            <a:endCxn id="166" idx="3"/>
          </p:cNvCxnSpPr>
          <p:nvPr/>
        </p:nvCxnSpPr>
        <p:spPr>
          <a:xfrm rot="16200000" flipV="1">
            <a:off x="13725439" y="31388378"/>
            <a:ext cx="322229" cy="1078651"/>
          </a:xfrm>
          <a:prstGeom prst="curvedConnector2">
            <a:avLst/>
          </a:prstGeom>
          <a:ln w="76200">
            <a:solidFill>
              <a:srgbClr val="317ED3"/>
            </a:solidFill>
            <a:tailEnd type="triangle"/>
          </a:ln>
        </p:spPr>
        <p:style>
          <a:lnRef idx="1">
            <a:schemeClr val="accent1"/>
          </a:lnRef>
          <a:fillRef idx="0">
            <a:schemeClr val="accent1"/>
          </a:fillRef>
          <a:effectRef idx="0">
            <a:schemeClr val="accent1"/>
          </a:effectRef>
          <a:fontRef idx="minor">
            <a:schemeClr val="tx1"/>
          </a:fontRef>
        </p:style>
      </p:cxnSp>
      <p:cxnSp>
        <p:nvCxnSpPr>
          <p:cNvPr id="512" name="Conector: curvado 511">
            <a:extLst>
              <a:ext uri="{FF2B5EF4-FFF2-40B4-BE49-F238E27FC236}">
                <a16:creationId xmlns:a16="http://schemas.microsoft.com/office/drawing/2014/main" id="{56E9DF12-62C3-7C2A-4C08-C2FCC273085E}"/>
              </a:ext>
            </a:extLst>
          </p:cNvPr>
          <p:cNvCxnSpPr>
            <a:cxnSpLocks/>
            <a:stCxn id="209" idx="1"/>
            <a:endCxn id="166" idx="0"/>
          </p:cNvCxnSpPr>
          <p:nvPr/>
        </p:nvCxnSpPr>
        <p:spPr>
          <a:xfrm rot="10800000" flipV="1">
            <a:off x="12073102" y="30397171"/>
            <a:ext cx="973976" cy="469418"/>
          </a:xfrm>
          <a:prstGeom prst="curvedConnector2">
            <a:avLst/>
          </a:prstGeom>
          <a:ln w="76200">
            <a:solidFill>
              <a:srgbClr val="317ED3"/>
            </a:solidFill>
            <a:tailEnd type="triangle"/>
          </a:ln>
        </p:spPr>
        <p:style>
          <a:lnRef idx="1">
            <a:schemeClr val="accent1"/>
          </a:lnRef>
          <a:fillRef idx="0">
            <a:schemeClr val="accent1"/>
          </a:fillRef>
          <a:effectRef idx="0">
            <a:schemeClr val="accent1"/>
          </a:effectRef>
          <a:fontRef idx="minor">
            <a:schemeClr val="tx1"/>
          </a:fontRef>
        </p:style>
      </p:cxnSp>
      <p:cxnSp>
        <p:nvCxnSpPr>
          <p:cNvPr id="525" name="Conector: curvado 524">
            <a:extLst>
              <a:ext uri="{FF2B5EF4-FFF2-40B4-BE49-F238E27FC236}">
                <a16:creationId xmlns:a16="http://schemas.microsoft.com/office/drawing/2014/main" id="{BE58B884-6A66-7FF7-7C88-0770EFCA9F33}"/>
              </a:ext>
            </a:extLst>
          </p:cNvPr>
          <p:cNvCxnSpPr>
            <a:cxnSpLocks/>
            <a:stCxn id="208" idx="2"/>
            <a:endCxn id="166" idx="1"/>
          </p:cNvCxnSpPr>
          <p:nvPr/>
        </p:nvCxnSpPr>
        <p:spPr>
          <a:xfrm rot="16200000" flipH="1">
            <a:off x="10106312" y="31073924"/>
            <a:ext cx="276123" cy="1109206"/>
          </a:xfrm>
          <a:prstGeom prst="curvedConnector2">
            <a:avLst/>
          </a:prstGeom>
          <a:ln w="76200">
            <a:solidFill>
              <a:srgbClr val="317ED3"/>
            </a:solidFill>
            <a:tailEnd type="triangle"/>
          </a:ln>
        </p:spPr>
        <p:style>
          <a:lnRef idx="1">
            <a:schemeClr val="accent1"/>
          </a:lnRef>
          <a:fillRef idx="0">
            <a:schemeClr val="accent1"/>
          </a:fillRef>
          <a:effectRef idx="0">
            <a:schemeClr val="accent1"/>
          </a:effectRef>
          <a:fontRef idx="minor">
            <a:schemeClr val="tx1"/>
          </a:fontRef>
        </p:style>
      </p:cxnSp>
      <p:cxnSp>
        <p:nvCxnSpPr>
          <p:cNvPr id="528" name="Conector: curvado 527">
            <a:extLst>
              <a:ext uri="{FF2B5EF4-FFF2-40B4-BE49-F238E27FC236}">
                <a16:creationId xmlns:a16="http://schemas.microsoft.com/office/drawing/2014/main" id="{914D4FD5-F7A6-6ED2-FE21-86EFDAE6C658}"/>
              </a:ext>
            </a:extLst>
          </p:cNvPr>
          <p:cNvCxnSpPr>
            <a:cxnSpLocks/>
            <a:stCxn id="164" idx="3"/>
            <a:endCxn id="166" idx="2"/>
          </p:cNvCxnSpPr>
          <p:nvPr/>
        </p:nvCxnSpPr>
        <p:spPr>
          <a:xfrm flipV="1">
            <a:off x="11068570" y="32666589"/>
            <a:ext cx="1004532" cy="532641"/>
          </a:xfrm>
          <a:prstGeom prst="curvedConnector2">
            <a:avLst/>
          </a:prstGeom>
          <a:ln w="76200">
            <a:solidFill>
              <a:srgbClr val="317ED3"/>
            </a:solidFill>
            <a:tailEnd type="triangle"/>
          </a:ln>
        </p:spPr>
        <p:style>
          <a:lnRef idx="1">
            <a:schemeClr val="accent1"/>
          </a:lnRef>
          <a:fillRef idx="0">
            <a:schemeClr val="accent1"/>
          </a:fillRef>
          <a:effectRef idx="0">
            <a:schemeClr val="accent1"/>
          </a:effectRef>
          <a:fontRef idx="minor">
            <a:schemeClr val="tx1"/>
          </a:fontRef>
        </p:style>
      </p:cxnSp>
      <p:pic>
        <p:nvPicPr>
          <p:cNvPr id="506" name="Imagen 505">
            <a:extLst>
              <a:ext uri="{FF2B5EF4-FFF2-40B4-BE49-F238E27FC236}">
                <a16:creationId xmlns:a16="http://schemas.microsoft.com/office/drawing/2014/main" id="{5857CF35-8B57-2A67-36DE-B26108679E85}"/>
              </a:ext>
            </a:extLst>
          </p:cNvPr>
          <p:cNvPicPr>
            <a:picLocks noChangeAspect="1"/>
          </p:cNvPicPr>
          <p:nvPr/>
        </p:nvPicPr>
        <p:blipFill>
          <a:blip r:embed="rId11"/>
          <a:stretch>
            <a:fillRect/>
          </a:stretch>
        </p:blipFill>
        <p:spPr>
          <a:xfrm>
            <a:off x="2269177" y="19545389"/>
            <a:ext cx="3665630" cy="3981690"/>
          </a:xfrm>
          <a:prstGeom prst="rect">
            <a:avLst/>
          </a:prstGeom>
        </p:spPr>
      </p:pic>
      <p:cxnSp>
        <p:nvCxnSpPr>
          <p:cNvPr id="91" name="Conector recto 90"/>
          <p:cNvCxnSpPr>
            <a:cxnSpLocks/>
          </p:cNvCxnSpPr>
          <p:nvPr/>
        </p:nvCxnSpPr>
        <p:spPr>
          <a:xfrm flipH="1">
            <a:off x="4773946" y="20071140"/>
            <a:ext cx="2628" cy="3527563"/>
          </a:xfrm>
          <a:prstGeom prst="line">
            <a:avLst/>
          </a:prstGeom>
          <a:ln w="76200">
            <a:noFill/>
          </a:ln>
        </p:spPr>
        <p:style>
          <a:lnRef idx="3">
            <a:schemeClr val="dk1"/>
          </a:lnRef>
          <a:fillRef idx="0">
            <a:schemeClr val="dk1"/>
          </a:fillRef>
          <a:effectRef idx="2">
            <a:schemeClr val="dk1"/>
          </a:effectRef>
          <a:fontRef idx="minor">
            <a:schemeClr val="tx1"/>
          </a:fontRef>
        </p:style>
      </p:cxnSp>
      <p:sp>
        <p:nvSpPr>
          <p:cNvPr id="148" name="CuadroTexto 147"/>
          <p:cNvSpPr txBox="1">
            <a:spLocks/>
          </p:cNvSpPr>
          <p:nvPr/>
        </p:nvSpPr>
        <p:spPr>
          <a:xfrm>
            <a:off x="334817" y="19658311"/>
            <a:ext cx="1872417" cy="646331"/>
          </a:xfrm>
          <a:prstGeom prst="rect">
            <a:avLst/>
          </a:prstGeom>
          <a:noFill/>
          <a:ln>
            <a:noFill/>
          </a:ln>
        </p:spPr>
        <p:txBody>
          <a:bodyPr wrap="square" rtlCol="0">
            <a:spAutoFit/>
          </a:bodyPr>
          <a:lstStyle/>
          <a:p>
            <a:pPr algn="ctr"/>
            <a:r>
              <a:rPr lang="en-US" sz="3600" dirty="0">
                <a:solidFill>
                  <a:schemeClr val="tx2">
                    <a:lumMod val="50000"/>
                  </a:schemeClr>
                </a:solidFill>
                <a:latin typeface="League Gothic" panose="00000500000000000000" pitchFamily="50" charset="0"/>
              </a:rPr>
              <a:t>METAWEB</a:t>
            </a:r>
          </a:p>
        </p:txBody>
      </p:sp>
      <p:grpSp>
        <p:nvGrpSpPr>
          <p:cNvPr id="520" name="Grupo 519">
            <a:extLst>
              <a:ext uri="{FF2B5EF4-FFF2-40B4-BE49-F238E27FC236}">
                <a16:creationId xmlns:a16="http://schemas.microsoft.com/office/drawing/2014/main" id="{15E2A17F-E2B3-C441-DDD9-86328756B1B9}"/>
              </a:ext>
            </a:extLst>
          </p:cNvPr>
          <p:cNvGrpSpPr>
            <a:grpSpLocks/>
          </p:cNvGrpSpPr>
          <p:nvPr/>
        </p:nvGrpSpPr>
        <p:grpSpPr>
          <a:xfrm>
            <a:off x="616811" y="20545401"/>
            <a:ext cx="553999" cy="2952752"/>
            <a:chOff x="397141" y="19573632"/>
            <a:chExt cx="553999" cy="2952752"/>
          </a:xfrm>
        </p:grpSpPr>
        <p:sp>
          <p:nvSpPr>
            <p:cNvPr id="58" name="Rectángulo 57"/>
            <p:cNvSpPr>
              <a:spLocks/>
            </p:cNvSpPr>
            <p:nvPr/>
          </p:nvSpPr>
          <p:spPr>
            <a:xfrm rot="16200000">
              <a:off x="-802234" y="20773009"/>
              <a:ext cx="2952752" cy="553997"/>
            </a:xfrm>
            <a:prstGeom prst="rect">
              <a:avLst/>
            </a:prstGeom>
            <a:gradFill flip="none" rotWithShape="1">
              <a:gsLst>
                <a:gs pos="97000">
                  <a:schemeClr val="accent2"/>
                </a:gs>
                <a:gs pos="0">
                  <a:srgbClr val="FF0000"/>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uadroTexto 59"/>
            <p:cNvSpPr txBox="1">
              <a:spLocks/>
            </p:cNvSpPr>
            <p:nvPr/>
          </p:nvSpPr>
          <p:spPr>
            <a:xfrm rot="16200000">
              <a:off x="-198858" y="20773009"/>
              <a:ext cx="1745996" cy="553998"/>
            </a:xfrm>
            <a:prstGeom prst="rect">
              <a:avLst/>
            </a:prstGeom>
            <a:noFill/>
            <a:ln>
              <a:noFill/>
            </a:ln>
          </p:spPr>
          <p:txBody>
            <a:bodyPr wrap="square" rtlCol="0">
              <a:spAutoFit/>
            </a:bodyPr>
            <a:lstStyle/>
            <a:p>
              <a:r>
                <a:rPr lang="es-ES" sz="3000" dirty="0">
                  <a:solidFill>
                    <a:schemeClr val="bg1"/>
                  </a:solidFill>
                  <a:latin typeface="League Gothic" panose="00000500000000000000" pitchFamily="50" charset="0"/>
                </a:rPr>
                <a:t>TROPHIC LEVEL</a:t>
              </a:r>
              <a:endParaRPr lang="en-US" sz="3000" dirty="0">
                <a:solidFill>
                  <a:schemeClr val="bg1"/>
                </a:solidFill>
                <a:latin typeface="League Gothic" panose="00000500000000000000" pitchFamily="50" charset="0"/>
              </a:endParaRPr>
            </a:p>
          </p:txBody>
        </p:sp>
      </p:grpSp>
      <p:sp>
        <p:nvSpPr>
          <p:cNvPr id="1076" name="Rectángulo 1075">
            <a:extLst>
              <a:ext uri="{FF2B5EF4-FFF2-40B4-BE49-F238E27FC236}">
                <a16:creationId xmlns:a16="http://schemas.microsoft.com/office/drawing/2014/main" id="{8E6C40D5-57C2-24D0-BFE9-6DF1C4B6DA6D}"/>
              </a:ext>
            </a:extLst>
          </p:cNvPr>
          <p:cNvSpPr>
            <a:spLocks/>
          </p:cNvSpPr>
          <p:nvPr/>
        </p:nvSpPr>
        <p:spPr>
          <a:xfrm>
            <a:off x="-19050" y="15339442"/>
            <a:ext cx="16056000" cy="19416900"/>
          </a:xfrm>
          <a:prstGeom prst="rect">
            <a:avLst/>
          </a:prstGeom>
          <a:noFill/>
          <a:ln w="76200">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Rectángulo 2">
            <a:extLst>
              <a:ext uri="{FF2B5EF4-FFF2-40B4-BE49-F238E27FC236}">
                <a16:creationId xmlns:a16="http://schemas.microsoft.com/office/drawing/2014/main" id="{F08B98E9-5BCB-C687-90AE-76BD42BDC00E}"/>
              </a:ext>
            </a:extLst>
          </p:cNvPr>
          <p:cNvSpPr>
            <a:spLocks/>
          </p:cNvSpPr>
          <p:nvPr/>
        </p:nvSpPr>
        <p:spPr>
          <a:xfrm>
            <a:off x="-3810" y="35101733"/>
            <a:ext cx="16056000" cy="1447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0" dirty="0">
                <a:latin typeface="League Gothic" panose="00000500000000000000" pitchFamily="50" charset="0"/>
              </a:rPr>
              <a:t>RESEARCH OBJECTIVES</a:t>
            </a:r>
            <a:endParaRPr lang="en-US" sz="10000" dirty="0">
              <a:latin typeface="League Gothic" panose="00000500000000000000" pitchFamily="50" charset="0"/>
            </a:endParaRPr>
          </a:p>
        </p:txBody>
      </p:sp>
      <p:grpSp>
        <p:nvGrpSpPr>
          <p:cNvPr id="9" name="Grupo 8">
            <a:extLst>
              <a:ext uri="{FF2B5EF4-FFF2-40B4-BE49-F238E27FC236}">
                <a16:creationId xmlns:a16="http://schemas.microsoft.com/office/drawing/2014/main" id="{1AF4B72C-36A2-93D1-0968-2EF21C19BC26}"/>
              </a:ext>
            </a:extLst>
          </p:cNvPr>
          <p:cNvGrpSpPr>
            <a:grpSpLocks/>
          </p:cNvGrpSpPr>
          <p:nvPr/>
        </p:nvGrpSpPr>
        <p:grpSpPr>
          <a:xfrm>
            <a:off x="-9525" y="36839305"/>
            <a:ext cx="14667568" cy="2090201"/>
            <a:chOff x="18629577" y="36220483"/>
            <a:chExt cx="13817889" cy="2005200"/>
          </a:xfrm>
        </p:grpSpPr>
        <p:sp>
          <p:nvSpPr>
            <p:cNvPr id="475" name="Rectángulo 474">
              <a:extLst>
                <a:ext uri="{FF2B5EF4-FFF2-40B4-BE49-F238E27FC236}">
                  <a16:creationId xmlns:a16="http://schemas.microsoft.com/office/drawing/2014/main" id="{CFA131B8-3FC0-3708-EB7F-412A039CC724}"/>
                </a:ext>
              </a:extLst>
            </p:cNvPr>
            <p:cNvSpPr>
              <a:spLocks/>
            </p:cNvSpPr>
            <p:nvPr/>
          </p:nvSpPr>
          <p:spPr>
            <a:xfrm>
              <a:off x="30540175" y="36220483"/>
              <a:ext cx="1907291" cy="2005200"/>
            </a:xfrm>
            <a:prstGeom prst="rect">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200" dirty="0">
                <a:solidFill>
                  <a:srgbClr val="FF0000"/>
                </a:solidFill>
                <a:latin typeface="League Gothic" panose="00000500000000000000" pitchFamily="50" charset="0"/>
              </a:endParaRPr>
            </a:p>
          </p:txBody>
        </p:sp>
        <p:sp>
          <p:nvSpPr>
            <p:cNvPr id="476" name="Rectángulo 475">
              <a:extLst>
                <a:ext uri="{FF2B5EF4-FFF2-40B4-BE49-F238E27FC236}">
                  <a16:creationId xmlns:a16="http://schemas.microsoft.com/office/drawing/2014/main" id="{80881FB1-BB13-FFDB-1320-F8209FD502F0}"/>
                </a:ext>
              </a:extLst>
            </p:cNvPr>
            <p:cNvSpPr>
              <a:spLocks/>
            </p:cNvSpPr>
            <p:nvPr/>
          </p:nvSpPr>
          <p:spPr>
            <a:xfrm>
              <a:off x="18629577" y="36220483"/>
              <a:ext cx="11914613" cy="2005200"/>
            </a:xfrm>
            <a:prstGeom prst="rect">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a:r>
                <a:rPr lang="es-ES" sz="4200" dirty="0">
                  <a:solidFill>
                    <a:schemeClr val="tx2">
                      <a:lumMod val="50000"/>
                    </a:schemeClr>
                  </a:solidFill>
                  <a:latin typeface="League Gothic" panose="00000500000000000000" pitchFamily="50" charset="0"/>
                </a:rPr>
                <a:t>CHARACTERISATION &amp; EVALUATION OF OVERALL </a:t>
              </a:r>
              <a:r>
                <a:rPr lang="es-ES" sz="4200" dirty="0">
                  <a:solidFill>
                    <a:srgbClr val="C00000"/>
                  </a:solidFill>
                  <a:latin typeface="League Gothic" panose="00000500000000000000" pitchFamily="50" charset="0"/>
                </a:rPr>
                <a:t>STRUCTURE OF THE COMMUNITY</a:t>
              </a:r>
              <a:endParaRPr lang="en-US" sz="4200" dirty="0">
                <a:solidFill>
                  <a:srgbClr val="C00000"/>
                </a:solidFill>
                <a:latin typeface="League Gothic" panose="00000500000000000000" pitchFamily="50" charset="0"/>
              </a:endParaRPr>
            </a:p>
          </p:txBody>
        </p:sp>
      </p:grpSp>
      <p:grpSp>
        <p:nvGrpSpPr>
          <p:cNvPr id="26" name="Grupo 25">
            <a:extLst>
              <a:ext uri="{FF2B5EF4-FFF2-40B4-BE49-F238E27FC236}">
                <a16:creationId xmlns:a16="http://schemas.microsoft.com/office/drawing/2014/main" id="{F6FA4C75-2395-0776-33D3-8D5E2BEAE536}"/>
              </a:ext>
            </a:extLst>
          </p:cNvPr>
          <p:cNvGrpSpPr>
            <a:grpSpLocks/>
          </p:cNvGrpSpPr>
          <p:nvPr/>
        </p:nvGrpSpPr>
        <p:grpSpPr>
          <a:xfrm>
            <a:off x="-9525" y="39208974"/>
            <a:ext cx="14657242" cy="2090201"/>
            <a:chOff x="18564929" y="38573788"/>
            <a:chExt cx="13882537" cy="2005200"/>
          </a:xfrm>
        </p:grpSpPr>
        <p:sp>
          <p:nvSpPr>
            <p:cNvPr id="468" name="Rectángulo 467">
              <a:extLst>
                <a:ext uri="{FF2B5EF4-FFF2-40B4-BE49-F238E27FC236}">
                  <a16:creationId xmlns:a16="http://schemas.microsoft.com/office/drawing/2014/main" id="{35923222-3C89-BD61-89D3-F8AA4D7388A5}"/>
                </a:ext>
              </a:extLst>
            </p:cNvPr>
            <p:cNvSpPr>
              <a:spLocks/>
            </p:cNvSpPr>
            <p:nvPr/>
          </p:nvSpPr>
          <p:spPr>
            <a:xfrm>
              <a:off x="18564929" y="38574019"/>
              <a:ext cx="11979262" cy="2004969"/>
            </a:xfrm>
            <a:prstGeom prst="rect">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a:r>
                <a:rPr lang="es-ES" sz="4200" dirty="0">
                  <a:solidFill>
                    <a:schemeClr val="tx2">
                      <a:lumMod val="50000"/>
                    </a:schemeClr>
                  </a:solidFill>
                  <a:latin typeface="League Gothic" panose="00000500000000000000" pitchFamily="50" charset="0"/>
                </a:rPr>
                <a:t>PREDICTING CHANGES IN COMMUNITY STRUCTURE DUE TO ENVIRONMENTAL CHANGES CAUSED BY </a:t>
              </a:r>
              <a:r>
                <a:rPr lang="es-ES" sz="4200" dirty="0">
                  <a:solidFill>
                    <a:srgbClr val="C00000"/>
                  </a:solidFill>
                  <a:latin typeface="League Gothic" panose="00000500000000000000" pitchFamily="50" charset="0"/>
                </a:rPr>
                <a:t>CLIMATE CHANGE</a:t>
              </a:r>
              <a:endParaRPr lang="en-US" sz="4200" dirty="0">
                <a:solidFill>
                  <a:srgbClr val="C00000"/>
                </a:solidFill>
                <a:latin typeface="League Gothic" panose="00000500000000000000" pitchFamily="50" charset="0"/>
              </a:endParaRPr>
            </a:p>
          </p:txBody>
        </p:sp>
        <p:sp>
          <p:nvSpPr>
            <p:cNvPr id="469" name="Rectángulo 468">
              <a:extLst>
                <a:ext uri="{FF2B5EF4-FFF2-40B4-BE49-F238E27FC236}">
                  <a16:creationId xmlns:a16="http://schemas.microsoft.com/office/drawing/2014/main" id="{FFFA0593-556E-E197-D9AF-CA53CBF24F10}"/>
                </a:ext>
              </a:extLst>
            </p:cNvPr>
            <p:cNvSpPr>
              <a:spLocks/>
            </p:cNvSpPr>
            <p:nvPr/>
          </p:nvSpPr>
          <p:spPr>
            <a:xfrm>
              <a:off x="30540175" y="38573788"/>
              <a:ext cx="1907291" cy="2005200"/>
            </a:xfrm>
            <a:prstGeom prst="rect">
              <a:avLst/>
            </a:prstGeom>
            <a:solidFill>
              <a:schemeClr val="tx2">
                <a:lumMod val="60000"/>
                <a:lumOff val="4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200" dirty="0">
                <a:solidFill>
                  <a:srgbClr val="FF0000"/>
                </a:solidFill>
                <a:latin typeface="League Gothic" panose="00000500000000000000" pitchFamily="50" charset="0"/>
              </a:endParaRPr>
            </a:p>
          </p:txBody>
        </p:sp>
      </p:grpSp>
      <p:grpSp>
        <p:nvGrpSpPr>
          <p:cNvPr id="37" name="Grupo 36">
            <a:extLst>
              <a:ext uri="{FF2B5EF4-FFF2-40B4-BE49-F238E27FC236}">
                <a16:creationId xmlns:a16="http://schemas.microsoft.com/office/drawing/2014/main" id="{EA775ABA-FD99-F92B-C365-0AE12A29C243}"/>
              </a:ext>
            </a:extLst>
          </p:cNvPr>
          <p:cNvGrpSpPr>
            <a:grpSpLocks/>
          </p:cNvGrpSpPr>
          <p:nvPr/>
        </p:nvGrpSpPr>
        <p:grpSpPr>
          <a:xfrm>
            <a:off x="-9525" y="41522157"/>
            <a:ext cx="14661256" cy="2090201"/>
            <a:chOff x="18560915" y="40959988"/>
            <a:chExt cx="13886551" cy="2005200"/>
          </a:xfrm>
        </p:grpSpPr>
        <p:sp>
          <p:nvSpPr>
            <p:cNvPr id="466" name="Rectángulo 465">
              <a:extLst>
                <a:ext uri="{FF2B5EF4-FFF2-40B4-BE49-F238E27FC236}">
                  <a16:creationId xmlns:a16="http://schemas.microsoft.com/office/drawing/2014/main" id="{54C44C86-310A-29C6-F172-3D52F2771187}"/>
                </a:ext>
              </a:extLst>
            </p:cNvPr>
            <p:cNvSpPr>
              <a:spLocks/>
            </p:cNvSpPr>
            <p:nvPr/>
          </p:nvSpPr>
          <p:spPr>
            <a:xfrm>
              <a:off x="18560915" y="40959988"/>
              <a:ext cx="11979261" cy="2004969"/>
            </a:xfrm>
            <a:prstGeom prst="rect">
              <a:avLst/>
            </a:prstGeom>
            <a:solidFill>
              <a:schemeClr val="tx2">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a:r>
                <a:rPr lang="es-ES" sz="4200" dirty="0">
                  <a:solidFill>
                    <a:schemeClr val="bg2"/>
                  </a:solidFill>
                  <a:latin typeface="League Gothic" panose="00000500000000000000" pitchFamily="50" charset="0"/>
                </a:rPr>
                <a:t>LINKING COMMUNITY STRUCTURE WITH </a:t>
              </a:r>
              <a:r>
                <a:rPr lang="es-ES" sz="4200" dirty="0">
                  <a:solidFill>
                    <a:srgbClr val="C00000"/>
                  </a:solidFill>
                  <a:latin typeface="League Gothic" panose="00000500000000000000" pitchFamily="50" charset="0"/>
                </a:rPr>
                <a:t>ECOSYSTEM FUNCTIONING </a:t>
              </a:r>
              <a:endParaRPr lang="en-US" sz="4200" dirty="0">
                <a:solidFill>
                  <a:srgbClr val="C00000"/>
                </a:solidFill>
                <a:latin typeface="League Gothic" panose="00000500000000000000" pitchFamily="50" charset="0"/>
              </a:endParaRPr>
            </a:p>
          </p:txBody>
        </p:sp>
        <p:sp>
          <p:nvSpPr>
            <p:cNvPr id="467" name="Rectángulo 466">
              <a:extLst>
                <a:ext uri="{FF2B5EF4-FFF2-40B4-BE49-F238E27FC236}">
                  <a16:creationId xmlns:a16="http://schemas.microsoft.com/office/drawing/2014/main" id="{6AFD9AD9-C901-40AB-881B-24580743503A}"/>
                </a:ext>
              </a:extLst>
            </p:cNvPr>
            <p:cNvSpPr>
              <a:spLocks/>
            </p:cNvSpPr>
            <p:nvPr/>
          </p:nvSpPr>
          <p:spPr>
            <a:xfrm>
              <a:off x="30540175" y="40959988"/>
              <a:ext cx="1907291" cy="2005200"/>
            </a:xfrm>
            <a:prstGeom prst="rect">
              <a:avLst/>
            </a:prstGeom>
            <a:solidFill>
              <a:schemeClr val="tx2">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2000"/>
              <a:endParaRPr lang="en-US" sz="4200" dirty="0">
                <a:solidFill>
                  <a:srgbClr val="FF0000"/>
                </a:solidFill>
                <a:latin typeface="League Gothic" panose="00000500000000000000" pitchFamily="50" charset="0"/>
              </a:endParaRPr>
            </a:p>
          </p:txBody>
        </p:sp>
      </p:grpSp>
      <p:pic>
        <p:nvPicPr>
          <p:cNvPr id="38" name="Imagen 37">
            <a:extLst>
              <a:ext uri="{FF2B5EF4-FFF2-40B4-BE49-F238E27FC236}">
                <a16:creationId xmlns:a16="http://schemas.microsoft.com/office/drawing/2014/main" id="{0971948C-3B12-D6C1-5D80-9BBACAF3318D}"/>
              </a:ext>
            </a:extLst>
          </p:cNvPr>
          <p:cNvPicPr>
            <a:picLocks noChangeAspect="1"/>
          </p:cNvPicPr>
          <p:nvPr/>
        </p:nvPicPr>
        <p:blipFill>
          <a:blip r:embed="rId12"/>
          <a:stretch>
            <a:fillRect/>
          </a:stretch>
        </p:blipFill>
        <p:spPr>
          <a:xfrm>
            <a:off x="12853647" y="39351893"/>
            <a:ext cx="1064198" cy="1780969"/>
          </a:xfrm>
          <a:prstGeom prst="rect">
            <a:avLst/>
          </a:prstGeom>
        </p:spPr>
      </p:pic>
      <p:pic>
        <p:nvPicPr>
          <p:cNvPr id="39" name="Imagen 38">
            <a:extLst>
              <a:ext uri="{FF2B5EF4-FFF2-40B4-BE49-F238E27FC236}">
                <a16:creationId xmlns:a16="http://schemas.microsoft.com/office/drawing/2014/main" id="{D75216F8-7D83-4CA6-2194-B204E4E3CE20}"/>
              </a:ext>
            </a:extLst>
          </p:cNvPr>
          <p:cNvPicPr>
            <a:picLocks noChangeAspect="1"/>
          </p:cNvPicPr>
          <p:nvPr/>
        </p:nvPicPr>
        <p:blipFill>
          <a:blip r:embed="rId13"/>
          <a:stretch>
            <a:fillRect/>
          </a:stretch>
        </p:blipFill>
        <p:spPr>
          <a:xfrm>
            <a:off x="12578610" y="41672074"/>
            <a:ext cx="1614273" cy="1692429"/>
          </a:xfrm>
          <a:prstGeom prst="rect">
            <a:avLst/>
          </a:prstGeom>
        </p:spPr>
      </p:pic>
      <p:grpSp>
        <p:nvGrpSpPr>
          <p:cNvPr id="43" name="Grupo 42">
            <a:extLst>
              <a:ext uri="{FF2B5EF4-FFF2-40B4-BE49-F238E27FC236}">
                <a16:creationId xmlns:a16="http://schemas.microsoft.com/office/drawing/2014/main" id="{D752043F-83AE-7948-4AA2-2C30EE3D7B1A}"/>
              </a:ext>
            </a:extLst>
          </p:cNvPr>
          <p:cNvGrpSpPr>
            <a:grpSpLocks/>
          </p:cNvGrpSpPr>
          <p:nvPr/>
        </p:nvGrpSpPr>
        <p:grpSpPr>
          <a:xfrm>
            <a:off x="12610087" y="36544694"/>
            <a:ext cx="1551319" cy="2084086"/>
            <a:chOff x="30732264" y="35966431"/>
            <a:chExt cx="1414902" cy="1850130"/>
          </a:xfrm>
        </p:grpSpPr>
        <p:grpSp>
          <p:nvGrpSpPr>
            <p:cNvPr id="44" name="Grupo 43">
              <a:extLst>
                <a:ext uri="{FF2B5EF4-FFF2-40B4-BE49-F238E27FC236}">
                  <a16:creationId xmlns:a16="http://schemas.microsoft.com/office/drawing/2014/main" id="{C3C1B5B3-C269-CCAA-0BB5-A7B39DCE5AD6}"/>
                </a:ext>
              </a:extLst>
            </p:cNvPr>
            <p:cNvGrpSpPr>
              <a:grpSpLocks/>
            </p:cNvGrpSpPr>
            <p:nvPr/>
          </p:nvGrpSpPr>
          <p:grpSpPr>
            <a:xfrm>
              <a:off x="30732264" y="36451712"/>
              <a:ext cx="1414902" cy="1364849"/>
              <a:chOff x="5394662" y="31360458"/>
              <a:chExt cx="998427" cy="998427"/>
            </a:xfrm>
          </p:grpSpPr>
          <p:cxnSp>
            <p:nvCxnSpPr>
              <p:cNvPr id="463" name="Conector recto 462">
                <a:extLst>
                  <a:ext uri="{FF2B5EF4-FFF2-40B4-BE49-F238E27FC236}">
                    <a16:creationId xmlns:a16="http://schemas.microsoft.com/office/drawing/2014/main" id="{FF9402E7-E062-7144-FB74-F67CB589B675}"/>
                  </a:ext>
                </a:extLst>
              </p:cNvPr>
              <p:cNvCxnSpPr>
                <a:cxnSpLocks/>
              </p:cNvCxnSpPr>
              <p:nvPr/>
            </p:nvCxnSpPr>
            <p:spPr>
              <a:xfrm flipH="1">
                <a:off x="5394662" y="31360458"/>
                <a:ext cx="1" cy="998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Conector recto 464">
                <a:extLst>
                  <a:ext uri="{FF2B5EF4-FFF2-40B4-BE49-F238E27FC236}">
                    <a16:creationId xmlns:a16="http://schemas.microsoft.com/office/drawing/2014/main" id="{B2F7322A-E92B-2D30-B50F-F243594F0347}"/>
                  </a:ext>
                </a:extLst>
              </p:cNvPr>
              <p:cNvCxnSpPr>
                <a:cxnSpLocks/>
              </p:cNvCxnSpPr>
              <p:nvPr/>
            </p:nvCxnSpPr>
            <p:spPr>
              <a:xfrm rot="5400000" flipH="1">
                <a:off x="5893875" y="31858626"/>
                <a:ext cx="1" cy="9984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Grupo 44">
              <a:extLst>
                <a:ext uri="{FF2B5EF4-FFF2-40B4-BE49-F238E27FC236}">
                  <a16:creationId xmlns:a16="http://schemas.microsoft.com/office/drawing/2014/main" id="{8F84BDD4-9527-4ED2-870C-3B3E04CAF013}"/>
                </a:ext>
              </a:extLst>
            </p:cNvPr>
            <p:cNvGrpSpPr>
              <a:grpSpLocks/>
            </p:cNvGrpSpPr>
            <p:nvPr/>
          </p:nvGrpSpPr>
          <p:grpSpPr>
            <a:xfrm>
              <a:off x="30765756" y="35966431"/>
              <a:ext cx="1307174" cy="1840363"/>
              <a:chOff x="30788367" y="35974768"/>
              <a:chExt cx="1307174" cy="1840363"/>
            </a:xfrm>
          </p:grpSpPr>
          <p:grpSp>
            <p:nvGrpSpPr>
              <p:cNvPr id="56" name="Grupo 55">
                <a:extLst>
                  <a:ext uri="{FF2B5EF4-FFF2-40B4-BE49-F238E27FC236}">
                    <a16:creationId xmlns:a16="http://schemas.microsoft.com/office/drawing/2014/main" id="{31395183-E895-7B5B-9B76-1EDED483C2F7}"/>
                  </a:ext>
                </a:extLst>
              </p:cNvPr>
              <p:cNvGrpSpPr>
                <a:grpSpLocks/>
              </p:cNvGrpSpPr>
              <p:nvPr/>
            </p:nvGrpSpPr>
            <p:grpSpPr>
              <a:xfrm>
                <a:off x="30788367" y="36735546"/>
                <a:ext cx="1307174" cy="1079585"/>
                <a:chOff x="30788367" y="36735546"/>
                <a:chExt cx="1307174" cy="1079585"/>
              </a:xfrm>
              <a:solidFill>
                <a:schemeClr val="tx2">
                  <a:lumMod val="50000"/>
                </a:schemeClr>
              </a:solidFill>
            </p:grpSpPr>
            <p:sp>
              <p:nvSpPr>
                <p:cNvPr id="62" name="Rectángulo 61">
                  <a:extLst>
                    <a:ext uri="{FF2B5EF4-FFF2-40B4-BE49-F238E27FC236}">
                      <a16:creationId xmlns:a16="http://schemas.microsoft.com/office/drawing/2014/main" id="{87B19E7D-AEFB-3BFC-8EB4-8B31AE2BE807}"/>
                    </a:ext>
                  </a:extLst>
                </p:cNvPr>
                <p:cNvSpPr>
                  <a:spLocks/>
                </p:cNvSpPr>
                <p:nvPr/>
              </p:nvSpPr>
              <p:spPr>
                <a:xfrm>
                  <a:off x="30788367" y="36735546"/>
                  <a:ext cx="135728" cy="107958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8" name="Rectángulo 447">
                  <a:extLst>
                    <a:ext uri="{FF2B5EF4-FFF2-40B4-BE49-F238E27FC236}">
                      <a16:creationId xmlns:a16="http://schemas.microsoft.com/office/drawing/2014/main" id="{DD05542A-FFB2-8888-9851-78F82880C8DF}"/>
                    </a:ext>
                  </a:extLst>
                </p:cNvPr>
                <p:cNvSpPr>
                  <a:spLocks/>
                </p:cNvSpPr>
                <p:nvPr/>
              </p:nvSpPr>
              <p:spPr>
                <a:xfrm>
                  <a:off x="30955325" y="37178459"/>
                  <a:ext cx="135728" cy="636672"/>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9" name="Rectángulo 448">
                  <a:extLst>
                    <a:ext uri="{FF2B5EF4-FFF2-40B4-BE49-F238E27FC236}">
                      <a16:creationId xmlns:a16="http://schemas.microsoft.com/office/drawing/2014/main" id="{B63D6FC9-BBD9-7F83-1D0E-7783625471A4}"/>
                    </a:ext>
                  </a:extLst>
                </p:cNvPr>
                <p:cNvSpPr>
                  <a:spLocks/>
                </p:cNvSpPr>
                <p:nvPr/>
              </p:nvSpPr>
              <p:spPr>
                <a:xfrm>
                  <a:off x="31120424" y="37434131"/>
                  <a:ext cx="135728" cy="381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0" name="Rectángulo 449">
                  <a:extLst>
                    <a:ext uri="{FF2B5EF4-FFF2-40B4-BE49-F238E27FC236}">
                      <a16:creationId xmlns:a16="http://schemas.microsoft.com/office/drawing/2014/main" id="{BC41AEFE-F2E1-7CBF-69E2-B460E126FDA1}"/>
                    </a:ext>
                  </a:extLst>
                </p:cNvPr>
                <p:cNvSpPr>
                  <a:spLocks/>
                </p:cNvSpPr>
                <p:nvPr/>
              </p:nvSpPr>
              <p:spPr>
                <a:xfrm>
                  <a:off x="31285523" y="37645181"/>
                  <a:ext cx="135728" cy="16995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1" name="Rectángulo 450">
                  <a:extLst>
                    <a:ext uri="{FF2B5EF4-FFF2-40B4-BE49-F238E27FC236}">
                      <a16:creationId xmlns:a16="http://schemas.microsoft.com/office/drawing/2014/main" id="{8BA82A0F-B583-2B17-FAEE-1181AE9E2400}"/>
                    </a:ext>
                  </a:extLst>
                </p:cNvPr>
                <p:cNvSpPr>
                  <a:spLocks/>
                </p:cNvSpPr>
                <p:nvPr/>
              </p:nvSpPr>
              <p:spPr>
                <a:xfrm>
                  <a:off x="31796150" y="37767983"/>
                  <a:ext cx="135728" cy="4571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0" name="Rectángulo 459">
                  <a:extLst>
                    <a:ext uri="{FF2B5EF4-FFF2-40B4-BE49-F238E27FC236}">
                      <a16:creationId xmlns:a16="http://schemas.microsoft.com/office/drawing/2014/main" id="{8DF7CBF6-3838-5FF9-9F57-CBA711394B20}"/>
                    </a:ext>
                  </a:extLst>
                </p:cNvPr>
                <p:cNvSpPr>
                  <a:spLocks/>
                </p:cNvSpPr>
                <p:nvPr/>
              </p:nvSpPr>
              <p:spPr>
                <a:xfrm>
                  <a:off x="31624551" y="37758293"/>
                  <a:ext cx="135728" cy="5540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1" name="Rectángulo 460">
                  <a:extLst>
                    <a:ext uri="{FF2B5EF4-FFF2-40B4-BE49-F238E27FC236}">
                      <a16:creationId xmlns:a16="http://schemas.microsoft.com/office/drawing/2014/main" id="{59D20AA5-21F2-6B8D-152B-AB273B325F34}"/>
                    </a:ext>
                  </a:extLst>
                </p:cNvPr>
                <p:cNvSpPr>
                  <a:spLocks/>
                </p:cNvSpPr>
                <p:nvPr/>
              </p:nvSpPr>
              <p:spPr>
                <a:xfrm>
                  <a:off x="31452952" y="37720193"/>
                  <a:ext cx="135728" cy="9350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2" name="Rectángulo 461">
                  <a:extLst>
                    <a:ext uri="{FF2B5EF4-FFF2-40B4-BE49-F238E27FC236}">
                      <a16:creationId xmlns:a16="http://schemas.microsoft.com/office/drawing/2014/main" id="{9D998CD6-3DB6-A407-BC55-6C2F77824135}"/>
                    </a:ext>
                  </a:extLst>
                </p:cNvPr>
                <p:cNvSpPr>
                  <a:spLocks/>
                </p:cNvSpPr>
                <p:nvPr/>
              </p:nvSpPr>
              <p:spPr>
                <a:xfrm>
                  <a:off x="31959813" y="37767983"/>
                  <a:ext cx="135728" cy="4571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57" name="Arco 56">
                <a:extLst>
                  <a:ext uri="{FF2B5EF4-FFF2-40B4-BE49-F238E27FC236}">
                    <a16:creationId xmlns:a16="http://schemas.microsoft.com/office/drawing/2014/main" id="{31E546DB-AD4B-CA39-5F90-149CD155CCE2}"/>
                  </a:ext>
                </a:extLst>
              </p:cNvPr>
              <p:cNvSpPr>
                <a:spLocks/>
              </p:cNvSpPr>
              <p:nvPr/>
            </p:nvSpPr>
            <p:spPr>
              <a:xfrm flipH="1" flipV="1">
                <a:off x="30856083" y="35974768"/>
                <a:ext cx="977721" cy="1743994"/>
              </a:xfrm>
              <a:prstGeom prst="arc">
                <a:avLst>
                  <a:gd name="adj1" fmla="val 16246242"/>
                  <a:gd name="adj2" fmla="val 756821"/>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cxnSp>
            <p:nvCxnSpPr>
              <p:cNvPr id="59" name="Conector recto 58">
                <a:extLst>
                  <a:ext uri="{FF2B5EF4-FFF2-40B4-BE49-F238E27FC236}">
                    <a16:creationId xmlns:a16="http://schemas.microsoft.com/office/drawing/2014/main" id="{DAFDD579-6AB4-449A-3F42-AFE60E7BEF01}"/>
                  </a:ext>
                </a:extLst>
              </p:cNvPr>
              <p:cNvCxnSpPr>
                <a:cxnSpLocks/>
                <a:stCxn id="57" idx="0"/>
              </p:cNvCxnSpPr>
              <p:nvPr/>
            </p:nvCxnSpPr>
            <p:spPr>
              <a:xfrm>
                <a:off x="31333217" y="37718511"/>
                <a:ext cx="755780" cy="89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9" name="CuadroTexto 28"/>
          <p:cNvSpPr txBox="1">
            <a:spLocks/>
          </p:cNvSpPr>
          <p:nvPr/>
        </p:nvSpPr>
        <p:spPr>
          <a:xfrm>
            <a:off x="8234408" y="21920788"/>
            <a:ext cx="2131426" cy="1200329"/>
          </a:xfrm>
          <a:prstGeom prst="rect">
            <a:avLst/>
          </a:prstGeom>
          <a:noFill/>
          <a:ln>
            <a:noFill/>
          </a:ln>
        </p:spPr>
        <p:txBody>
          <a:bodyPr wrap="square" rtlCol="0">
            <a:spAutoFit/>
          </a:bodyPr>
          <a:lstStyle/>
          <a:p>
            <a:pPr algn="ctr"/>
            <a:r>
              <a:rPr lang="es-ES" sz="3600" dirty="0">
                <a:latin typeface="League Gothic" panose="00000500000000000000" pitchFamily="50" charset="0"/>
              </a:rPr>
              <a:t>INTERACTION STRENGTH</a:t>
            </a:r>
            <a:endParaRPr lang="en-US" sz="3600" dirty="0">
              <a:latin typeface="League Gothic" panose="00000500000000000000" pitchFamily="50" charset="0"/>
            </a:endParaRPr>
          </a:p>
        </p:txBody>
      </p:sp>
      <p:cxnSp>
        <p:nvCxnSpPr>
          <p:cNvPr id="522" name="Conector recto de flecha 521">
            <a:extLst>
              <a:ext uri="{FF2B5EF4-FFF2-40B4-BE49-F238E27FC236}">
                <a16:creationId xmlns:a16="http://schemas.microsoft.com/office/drawing/2014/main" id="{07A7F1F6-F1C1-8741-B18A-ECB8CCA7189F}"/>
              </a:ext>
            </a:extLst>
          </p:cNvPr>
          <p:cNvCxnSpPr>
            <a:cxnSpLocks/>
          </p:cNvCxnSpPr>
          <p:nvPr/>
        </p:nvCxnSpPr>
        <p:spPr>
          <a:xfrm>
            <a:off x="10535237" y="22520952"/>
            <a:ext cx="1332000" cy="0"/>
          </a:xfrm>
          <a:prstGeom prst="straightConnector1">
            <a:avLst/>
          </a:prstGeom>
          <a:ln w="76200">
            <a:solidFill>
              <a:srgbClr val="317ED3"/>
            </a:solidFill>
            <a:tailEnd type="triangle"/>
          </a:ln>
        </p:spPr>
        <p:style>
          <a:lnRef idx="1">
            <a:schemeClr val="accent1"/>
          </a:lnRef>
          <a:fillRef idx="0">
            <a:schemeClr val="accent1"/>
          </a:fillRef>
          <a:effectRef idx="0">
            <a:schemeClr val="accent1"/>
          </a:effectRef>
          <a:fontRef idx="minor">
            <a:schemeClr val="tx1"/>
          </a:fontRef>
        </p:style>
      </p:cxnSp>
      <p:sp>
        <p:nvSpPr>
          <p:cNvPr id="527" name="Rectángulo 526">
            <a:extLst>
              <a:ext uri="{FF2B5EF4-FFF2-40B4-BE49-F238E27FC236}">
                <a16:creationId xmlns:a16="http://schemas.microsoft.com/office/drawing/2014/main" id="{9CCDC999-6204-C966-12CE-28C7B97385DE}"/>
              </a:ext>
            </a:extLst>
          </p:cNvPr>
          <p:cNvSpPr>
            <a:spLocks/>
          </p:cNvSpPr>
          <p:nvPr/>
        </p:nvSpPr>
        <p:spPr>
          <a:xfrm>
            <a:off x="8310970" y="27100855"/>
            <a:ext cx="3640139" cy="2004969"/>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200" dirty="0">
                <a:solidFill>
                  <a:schemeClr val="tx1"/>
                </a:solidFill>
                <a:latin typeface="League Gothic" panose="00000500000000000000" pitchFamily="50" charset="0"/>
              </a:rPr>
              <a:t>ENERGY AVAILABLE IN THE CELL INFLUENCES CARRYING CAPACITY</a:t>
            </a:r>
            <a:endParaRPr lang="en-US" sz="4200" dirty="0">
              <a:solidFill>
                <a:schemeClr val="tx1"/>
              </a:solidFill>
              <a:latin typeface="League Gothic" panose="00000500000000000000" pitchFamily="50" charset="0"/>
            </a:endParaRPr>
          </a:p>
        </p:txBody>
      </p:sp>
      <p:grpSp>
        <p:nvGrpSpPr>
          <p:cNvPr id="533" name="Grupo 532">
            <a:extLst>
              <a:ext uri="{FF2B5EF4-FFF2-40B4-BE49-F238E27FC236}">
                <a16:creationId xmlns:a16="http://schemas.microsoft.com/office/drawing/2014/main" id="{BFFAC4C5-4198-8117-5B1C-EE820F36D807}"/>
              </a:ext>
            </a:extLst>
          </p:cNvPr>
          <p:cNvGrpSpPr>
            <a:grpSpLocks/>
          </p:cNvGrpSpPr>
          <p:nvPr/>
        </p:nvGrpSpPr>
        <p:grpSpPr>
          <a:xfrm>
            <a:off x="15074451" y="36839305"/>
            <a:ext cx="977739" cy="6772810"/>
            <a:chOff x="17432364" y="36314463"/>
            <a:chExt cx="977739" cy="8153175"/>
          </a:xfrm>
        </p:grpSpPr>
        <p:sp>
          <p:nvSpPr>
            <p:cNvPr id="534" name="Flecha: pentágono 533">
              <a:extLst>
                <a:ext uri="{FF2B5EF4-FFF2-40B4-BE49-F238E27FC236}">
                  <a16:creationId xmlns:a16="http://schemas.microsoft.com/office/drawing/2014/main" id="{A61F9A3E-B286-6C45-563C-F02C87689E4D}"/>
                </a:ext>
              </a:extLst>
            </p:cNvPr>
            <p:cNvSpPr>
              <a:spLocks/>
            </p:cNvSpPr>
            <p:nvPr/>
          </p:nvSpPr>
          <p:spPr>
            <a:xfrm rot="5400000">
              <a:off x="16878896" y="42936430"/>
              <a:ext cx="2084676" cy="977739"/>
            </a:xfrm>
            <a:prstGeom prst="homePlat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Flecha: pentágono 534">
              <a:extLst>
                <a:ext uri="{FF2B5EF4-FFF2-40B4-BE49-F238E27FC236}">
                  <a16:creationId xmlns:a16="http://schemas.microsoft.com/office/drawing/2014/main" id="{2481BE1F-C9CF-281A-F1BE-158209989DE7}"/>
                </a:ext>
              </a:extLst>
            </p:cNvPr>
            <p:cNvSpPr>
              <a:spLocks/>
            </p:cNvSpPr>
            <p:nvPr/>
          </p:nvSpPr>
          <p:spPr>
            <a:xfrm rot="5400000">
              <a:off x="16878896" y="41419613"/>
              <a:ext cx="2084676" cy="977739"/>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Flecha: pentágono 535">
              <a:extLst>
                <a:ext uri="{FF2B5EF4-FFF2-40B4-BE49-F238E27FC236}">
                  <a16:creationId xmlns:a16="http://schemas.microsoft.com/office/drawing/2014/main" id="{75F12951-16CC-9486-209D-FD8957EE3FB3}"/>
                </a:ext>
              </a:extLst>
            </p:cNvPr>
            <p:cNvSpPr>
              <a:spLocks/>
            </p:cNvSpPr>
            <p:nvPr/>
          </p:nvSpPr>
          <p:spPr>
            <a:xfrm rot="5400000">
              <a:off x="16878896" y="39902780"/>
              <a:ext cx="2084676" cy="977739"/>
            </a:xfrm>
            <a:prstGeom prst="homePlat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Flecha: pentágono 536">
              <a:extLst>
                <a:ext uri="{FF2B5EF4-FFF2-40B4-BE49-F238E27FC236}">
                  <a16:creationId xmlns:a16="http://schemas.microsoft.com/office/drawing/2014/main" id="{5903C232-155A-F4CF-F5B8-E7F08D627CE0}"/>
                </a:ext>
              </a:extLst>
            </p:cNvPr>
            <p:cNvSpPr>
              <a:spLocks/>
            </p:cNvSpPr>
            <p:nvPr/>
          </p:nvSpPr>
          <p:spPr>
            <a:xfrm rot="5400000">
              <a:off x="16878896" y="38386012"/>
              <a:ext cx="2084676" cy="977739"/>
            </a:xfrm>
            <a:prstGeom prst="homePlat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Flecha: pentágono 537">
              <a:extLst>
                <a:ext uri="{FF2B5EF4-FFF2-40B4-BE49-F238E27FC236}">
                  <a16:creationId xmlns:a16="http://schemas.microsoft.com/office/drawing/2014/main" id="{59DF5446-F9D0-D2C2-0D41-C629C0E14794}"/>
                </a:ext>
              </a:extLst>
            </p:cNvPr>
            <p:cNvSpPr>
              <a:spLocks/>
            </p:cNvSpPr>
            <p:nvPr/>
          </p:nvSpPr>
          <p:spPr>
            <a:xfrm rot="5400000">
              <a:off x="16878896" y="36867931"/>
              <a:ext cx="2084676" cy="977739"/>
            </a:xfrm>
            <a:prstGeom prst="homePlat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8" name="Rectángulo 567">
            <a:extLst>
              <a:ext uri="{FF2B5EF4-FFF2-40B4-BE49-F238E27FC236}">
                <a16:creationId xmlns:a16="http://schemas.microsoft.com/office/drawing/2014/main" id="{34BC479B-3015-9FFA-BED1-0D7FA9EE81C9}"/>
              </a:ext>
            </a:extLst>
          </p:cNvPr>
          <p:cNvSpPr/>
          <p:nvPr/>
        </p:nvSpPr>
        <p:spPr>
          <a:xfrm>
            <a:off x="4606925" y="30575071"/>
            <a:ext cx="443202" cy="161109"/>
          </a:xfrm>
          <a:prstGeom prst="rect">
            <a:avLst/>
          </a:prstGeom>
          <a:solidFill>
            <a:srgbClr val="317E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p:cNvSpPr/>
          <p:nvPr/>
        </p:nvSpPr>
        <p:spPr>
          <a:xfrm>
            <a:off x="1843882" y="697559"/>
            <a:ext cx="29071887" cy="5201424"/>
          </a:xfrm>
          <a:prstGeom prst="rect">
            <a:avLst/>
          </a:prstGeom>
          <a:ln>
            <a:noFill/>
          </a:ln>
        </p:spPr>
        <p:txBody>
          <a:bodyPr wrap="square">
            <a:spAutoFit/>
          </a:bodyPr>
          <a:lstStyle/>
          <a:p>
            <a:pPr algn="ctr">
              <a:spcBef>
                <a:spcPts val="1200"/>
              </a:spcBef>
              <a:spcAft>
                <a:spcPts val="0"/>
              </a:spcAft>
            </a:pPr>
            <a:r>
              <a:rPr lang="en-US" sz="16600" b="1" kern="0" dirty="0">
                <a:solidFill>
                  <a:schemeClr val="tx2"/>
                </a:solidFill>
                <a:effectLst/>
                <a:latin typeface="League Gothic" panose="00000500000000000000" pitchFamily="50" charset="0"/>
                <a:ea typeface="Adobe Fan Heiti Std B" panose="020B0700000000000000" pitchFamily="34" charset="-128"/>
                <a:cs typeface="Times New Roman" panose="02020603050405020304" pitchFamily="18" charset="0"/>
              </a:rPr>
              <a:t>Towards a process-based understanding of </a:t>
            </a:r>
            <a:r>
              <a:rPr lang="en-US" sz="16600" b="1" kern="0" dirty="0" err="1">
                <a:solidFill>
                  <a:schemeClr val="tx2"/>
                </a:solidFill>
                <a:effectLst/>
                <a:latin typeface="League Gothic" panose="00000500000000000000" pitchFamily="50" charset="0"/>
                <a:ea typeface="Adobe Fan Heiti Std B" panose="020B0700000000000000" pitchFamily="34" charset="-128"/>
                <a:cs typeface="Times New Roman" panose="02020603050405020304" pitchFamily="18" charset="0"/>
              </a:rPr>
              <a:t>macroecological</a:t>
            </a:r>
            <a:r>
              <a:rPr lang="en-US" sz="16600" b="1" kern="0" dirty="0">
                <a:solidFill>
                  <a:schemeClr val="tx2"/>
                </a:solidFill>
                <a:effectLst/>
                <a:latin typeface="League Gothic" panose="00000500000000000000" pitchFamily="50" charset="0"/>
                <a:ea typeface="Adobe Fan Heiti Std B" panose="020B0700000000000000" pitchFamily="34" charset="-128"/>
                <a:cs typeface="Times New Roman" panose="02020603050405020304" pitchFamily="18" charset="0"/>
              </a:rPr>
              <a:t> pattern and process</a:t>
            </a:r>
            <a:endParaRPr lang="en-US" sz="9600" b="1" kern="0" dirty="0">
              <a:solidFill>
                <a:schemeClr val="tx2"/>
              </a:solidFill>
              <a:effectLst/>
              <a:latin typeface="League Gothic" panose="00000500000000000000" pitchFamily="50" charset="0"/>
              <a:ea typeface="Adobe Fan Heiti Std B" panose="020B0700000000000000" pitchFamily="34" charset="-128"/>
              <a:cs typeface="Times New Roman" panose="02020603050405020304" pitchFamily="18" charset="0"/>
            </a:endParaRPr>
          </a:p>
        </p:txBody>
      </p:sp>
      <p:sp>
        <p:nvSpPr>
          <p:cNvPr id="2" name="Rectángulo 1"/>
          <p:cNvSpPr/>
          <p:nvPr/>
        </p:nvSpPr>
        <p:spPr>
          <a:xfrm>
            <a:off x="-6350" y="8265384"/>
            <a:ext cx="16056000" cy="1447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0" dirty="0">
                <a:latin typeface="League Gothic" panose="00000500000000000000" pitchFamily="50" charset="0"/>
              </a:rPr>
              <a:t>INTRODUCTION</a:t>
            </a:r>
            <a:endParaRPr lang="en-US" sz="10000" dirty="0">
              <a:latin typeface="League Gothic" panose="00000500000000000000" pitchFamily="50" charset="0"/>
            </a:endParaRPr>
          </a:p>
        </p:txBody>
      </p:sp>
      <p:sp>
        <p:nvSpPr>
          <p:cNvPr id="41" name="Rectángulo 40"/>
          <p:cNvSpPr/>
          <p:nvPr/>
        </p:nvSpPr>
        <p:spPr>
          <a:xfrm>
            <a:off x="16718164" y="8265384"/>
            <a:ext cx="16056000" cy="1447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0" dirty="0">
                <a:latin typeface="League Gothic" panose="00000500000000000000" pitchFamily="50" charset="0"/>
              </a:rPr>
              <a:t>TRAINING FIELD</a:t>
            </a:r>
            <a:endParaRPr lang="en-US" sz="10000" dirty="0">
              <a:latin typeface="League Gothic" panose="00000500000000000000" pitchFamily="50" charset="0"/>
            </a:endParaRPr>
          </a:p>
        </p:txBody>
      </p:sp>
      <p:sp>
        <p:nvSpPr>
          <p:cNvPr id="15" name="CuadroTexto 14"/>
          <p:cNvSpPr txBox="1"/>
          <p:nvPr/>
        </p:nvSpPr>
        <p:spPr>
          <a:xfrm>
            <a:off x="87084" y="9786985"/>
            <a:ext cx="15912000" cy="5288948"/>
          </a:xfrm>
          <a:prstGeom prst="rect">
            <a:avLst/>
          </a:prstGeom>
          <a:solidFill>
            <a:schemeClr val="bg1">
              <a:alpha val="50000"/>
            </a:schemeClr>
          </a:solidFill>
          <a:ln>
            <a:noFill/>
          </a:ln>
        </p:spPr>
        <p:txBody>
          <a:bodyPr wrap="square" rtlCol="0">
            <a:spAutoFit/>
          </a:bodyPr>
          <a:lstStyle/>
          <a:p>
            <a:pPr algn="just">
              <a:lnSpc>
                <a:spcPct val="130000"/>
              </a:lnSpc>
            </a:pPr>
            <a:r>
              <a:rPr lang="en-GB" sz="3600" dirty="0" err="1">
                <a:latin typeface="Pathway Gothic One" pitchFamily="2" charset="0"/>
              </a:rPr>
              <a:t>Macroecology</a:t>
            </a:r>
            <a:r>
              <a:rPr lang="en-GB" sz="3600" dirty="0">
                <a:latin typeface="Pathway Gothic One" pitchFamily="2" charset="0"/>
              </a:rPr>
              <a:t> studies large-scale biodiversity patterns and processes. However, </a:t>
            </a:r>
            <a:r>
              <a:rPr lang="en-GB" sz="4000" b="1" dirty="0">
                <a:solidFill>
                  <a:schemeClr val="tx2"/>
                </a:solidFill>
                <a:latin typeface="Pathway Gothic One" pitchFamily="2" charset="0"/>
              </a:rPr>
              <a:t>process-based</a:t>
            </a:r>
            <a:r>
              <a:rPr lang="en-GB" sz="3600" dirty="0">
                <a:latin typeface="Pathway Gothic One" pitchFamily="2" charset="0"/>
              </a:rPr>
              <a:t> methods to explain broad biogeographical patterns are largely missing. Processes like consumer-resource dynamics, dispersal rates, and density-independent climatic effects influence the distribution of species, trophic communities, ecosystem functioning and, ultimately, the services provided by nature to society. We present a </a:t>
            </a:r>
            <a:r>
              <a:rPr lang="en-GB" sz="4000" b="1" dirty="0">
                <a:solidFill>
                  <a:schemeClr val="tx2"/>
                </a:solidFill>
                <a:latin typeface="Pathway Gothic One" pitchFamily="2" charset="0"/>
              </a:rPr>
              <a:t>metacommunity framework</a:t>
            </a:r>
            <a:r>
              <a:rPr lang="en-GB" sz="4000" dirty="0">
                <a:latin typeface="Pathway Gothic One" pitchFamily="2" charset="0"/>
              </a:rPr>
              <a:t> </a:t>
            </a:r>
            <a:r>
              <a:rPr lang="en-GB" sz="3600" dirty="0">
                <a:latin typeface="Pathway Gothic One" pitchFamily="2" charset="0"/>
              </a:rPr>
              <a:t>that integrates density-dependent</a:t>
            </a:r>
            <a:r>
              <a:rPr lang="en-GB" sz="4000" b="1" dirty="0">
                <a:solidFill>
                  <a:schemeClr val="tx2"/>
                </a:solidFill>
                <a:latin typeface="Pathway Gothic One" pitchFamily="2" charset="0"/>
              </a:rPr>
              <a:t> biotic interactions, </a:t>
            </a:r>
            <a:r>
              <a:rPr lang="en-GB" sz="3600" dirty="0">
                <a:latin typeface="Pathway Gothic One" pitchFamily="2" charset="0"/>
              </a:rPr>
              <a:t>group-specific</a:t>
            </a:r>
            <a:r>
              <a:rPr lang="en-GB" sz="4000" b="1" dirty="0">
                <a:solidFill>
                  <a:schemeClr val="tx2"/>
                </a:solidFill>
                <a:latin typeface="Pathway Gothic One" pitchFamily="2" charset="0"/>
              </a:rPr>
              <a:t> dispersal </a:t>
            </a:r>
            <a:r>
              <a:rPr lang="en-GB" sz="3600" dirty="0">
                <a:latin typeface="Pathway Gothic One" pitchFamily="2" charset="0"/>
              </a:rPr>
              <a:t>functions, and</a:t>
            </a:r>
            <a:r>
              <a:rPr lang="en-GB" sz="4000" b="1" dirty="0">
                <a:solidFill>
                  <a:schemeClr val="tx2"/>
                </a:solidFill>
                <a:latin typeface="Pathway Gothic One" pitchFamily="2" charset="0"/>
              </a:rPr>
              <a:t> environmental heterogeneity</a:t>
            </a:r>
            <a:r>
              <a:rPr lang="en-GB" sz="3600" b="1" dirty="0">
                <a:solidFill>
                  <a:schemeClr val="tx2"/>
                </a:solidFill>
                <a:latin typeface="Pathway Gothic One" pitchFamily="2" charset="0"/>
              </a:rPr>
              <a:t> </a:t>
            </a:r>
            <a:r>
              <a:rPr lang="en-GB" sz="3600" dirty="0">
                <a:latin typeface="Pathway Gothic One" pitchFamily="2" charset="0"/>
              </a:rPr>
              <a:t>to generate predictions for species distributions, community dynamics, and ecosystem functioning.</a:t>
            </a:r>
          </a:p>
        </p:txBody>
      </p:sp>
      <p:sp>
        <p:nvSpPr>
          <p:cNvPr id="94" name="CuadroTexto 93"/>
          <p:cNvSpPr txBox="1"/>
          <p:nvPr/>
        </p:nvSpPr>
        <p:spPr>
          <a:xfrm>
            <a:off x="0" y="5752561"/>
            <a:ext cx="32759650" cy="2086725"/>
          </a:xfrm>
          <a:prstGeom prst="rect">
            <a:avLst/>
          </a:prstGeom>
          <a:noFill/>
          <a:ln>
            <a:noFill/>
          </a:ln>
        </p:spPr>
        <p:txBody>
          <a:bodyPr wrap="square" rtlCol="0">
            <a:spAutoFit/>
          </a:bodyPr>
          <a:lstStyle/>
          <a:p>
            <a:pPr algn="ctr">
              <a:lnSpc>
                <a:spcPct val="120000"/>
              </a:lnSpc>
            </a:pPr>
            <a:r>
              <a:rPr lang="es-ES" sz="6000" dirty="0" err="1">
                <a:latin typeface="Pathway Gothic One" pitchFamily="2" charset="0"/>
              </a:rPr>
              <a:t>Nicolàs</a:t>
            </a:r>
            <a:r>
              <a:rPr lang="es-ES" sz="6000" dirty="0">
                <a:latin typeface="Pathway Gothic One" pitchFamily="2" charset="0"/>
              </a:rPr>
              <a:t> Merino</a:t>
            </a:r>
            <a:r>
              <a:rPr lang="es-ES" sz="6000" baseline="30000" dirty="0">
                <a:latin typeface="Pathway Gothic One" pitchFamily="2" charset="0"/>
              </a:rPr>
              <a:t>1</a:t>
            </a:r>
            <a:r>
              <a:rPr lang="es-ES" sz="6000" dirty="0">
                <a:latin typeface="Pathway Gothic One" pitchFamily="2" charset="0"/>
              </a:rPr>
              <a:t>, </a:t>
            </a:r>
            <a:r>
              <a:rPr lang="es-ES" sz="6000" dirty="0" err="1">
                <a:latin typeface="Pathway Gothic One" pitchFamily="2" charset="0"/>
              </a:rPr>
              <a:t>Armand</a:t>
            </a:r>
            <a:r>
              <a:rPr lang="es-ES" sz="6000" dirty="0">
                <a:latin typeface="Pathway Gothic One" pitchFamily="2" charset="0"/>
              </a:rPr>
              <a:t> Rausell-Moreno</a:t>
            </a:r>
            <a:r>
              <a:rPr lang="es-ES" sz="6000" baseline="30000" dirty="0">
                <a:latin typeface="Pathway Gothic One" pitchFamily="2" charset="0"/>
              </a:rPr>
              <a:t>1</a:t>
            </a:r>
            <a:r>
              <a:rPr lang="es-ES" sz="6000" dirty="0">
                <a:latin typeface="Pathway Gothic One" pitchFamily="2" charset="0"/>
              </a:rPr>
              <a:t>, Núria Galiana</a:t>
            </a:r>
            <a:r>
              <a:rPr lang="es-ES" sz="6000" baseline="30000" dirty="0">
                <a:latin typeface="Pathway Gothic One" pitchFamily="2" charset="0"/>
              </a:rPr>
              <a:t>1</a:t>
            </a:r>
            <a:r>
              <a:rPr lang="es-ES" sz="6000" dirty="0">
                <a:latin typeface="Pathway Gothic One" pitchFamily="2" charset="0"/>
              </a:rPr>
              <a:t>, Miguel B. Araújo</a:t>
            </a:r>
            <a:r>
              <a:rPr lang="es-ES" sz="6000" baseline="30000" dirty="0">
                <a:latin typeface="Pathway Gothic One" pitchFamily="2" charset="0"/>
              </a:rPr>
              <a:t>1,2</a:t>
            </a:r>
            <a:endParaRPr lang="en-US" sz="6000" dirty="0">
              <a:latin typeface="Pathway Gothic One" pitchFamily="2" charset="0"/>
            </a:endParaRPr>
          </a:p>
          <a:p>
            <a:pPr algn="ctr">
              <a:lnSpc>
                <a:spcPct val="120000"/>
              </a:lnSpc>
            </a:pPr>
            <a:r>
              <a:rPr lang="en-GB" sz="4800" baseline="30000" dirty="0">
                <a:latin typeface="Pathway Gothic One" pitchFamily="2" charset="0"/>
              </a:rPr>
              <a:t>1</a:t>
            </a:r>
            <a:r>
              <a:rPr lang="en-GB" sz="4800" dirty="0">
                <a:latin typeface="Pathway Gothic One" pitchFamily="2" charset="0"/>
              </a:rPr>
              <a:t>Department of Biogeography and Global Change, National Museum of Natural Sciences (MNCN-CSIC), Madrid, Spain. </a:t>
            </a:r>
            <a:r>
              <a:rPr lang="en-GB" sz="4800" baseline="30000" dirty="0">
                <a:latin typeface="Pathway Gothic One" pitchFamily="2" charset="0"/>
              </a:rPr>
              <a:t>2</a:t>
            </a:r>
            <a:r>
              <a:rPr lang="en-GB" sz="4800" dirty="0">
                <a:latin typeface="Pathway Gothic One" pitchFamily="2" charset="0"/>
              </a:rPr>
              <a:t>Rui </a:t>
            </a:r>
            <a:r>
              <a:rPr lang="en-GB" sz="4800" dirty="0" err="1">
                <a:latin typeface="Pathway Gothic One" pitchFamily="2" charset="0"/>
              </a:rPr>
              <a:t>Nabeiro</a:t>
            </a:r>
            <a:r>
              <a:rPr lang="en-GB" sz="4800" dirty="0">
                <a:latin typeface="Pathway Gothic One" pitchFamily="2" charset="0"/>
              </a:rPr>
              <a:t> Biodiversity Chair, MED Inst., </a:t>
            </a:r>
            <a:r>
              <a:rPr lang="en-GB" sz="4800" dirty="0" err="1">
                <a:latin typeface="Pathway Gothic One" pitchFamily="2" charset="0"/>
              </a:rPr>
              <a:t>Évora</a:t>
            </a:r>
            <a:r>
              <a:rPr lang="en-GB" sz="4800" dirty="0">
                <a:latin typeface="Pathway Gothic One" pitchFamily="2" charset="0"/>
              </a:rPr>
              <a:t>, Portugal</a:t>
            </a:r>
            <a:r>
              <a:rPr lang="en-GB" sz="4800" i="1" dirty="0">
                <a:latin typeface="Pathway Gothic One" pitchFamily="2" charset="0"/>
              </a:rPr>
              <a:t>.</a:t>
            </a:r>
            <a:endParaRPr lang="en-US" sz="4800" dirty="0">
              <a:latin typeface="Pathway Gothic One" pitchFamily="2" charset="0"/>
            </a:endParaRPr>
          </a:p>
        </p:txBody>
      </p:sp>
      <p:sp>
        <p:nvSpPr>
          <p:cNvPr id="217" name="Rectángulo 216"/>
          <p:cNvSpPr/>
          <p:nvPr/>
        </p:nvSpPr>
        <p:spPr>
          <a:xfrm>
            <a:off x="16718164" y="17565794"/>
            <a:ext cx="16056000" cy="1447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0" dirty="0">
                <a:latin typeface="League Gothic" panose="00000500000000000000" pitchFamily="50" charset="0"/>
              </a:rPr>
              <a:t>DATABASES</a:t>
            </a:r>
            <a:endParaRPr lang="en-US" sz="10000" dirty="0">
              <a:latin typeface="League Gothic" panose="00000500000000000000" pitchFamily="50" charset="0"/>
            </a:endParaRPr>
          </a:p>
        </p:txBody>
      </p:sp>
      <p:sp>
        <p:nvSpPr>
          <p:cNvPr id="7" name="Rectángulo 6"/>
          <p:cNvSpPr/>
          <p:nvPr/>
        </p:nvSpPr>
        <p:spPr>
          <a:xfrm>
            <a:off x="16718164" y="22911157"/>
            <a:ext cx="16056000" cy="1447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0" dirty="0">
                <a:latin typeface="League Gothic" panose="00000500000000000000" pitchFamily="50" charset="0"/>
              </a:rPr>
              <a:t>MATHEMATICAL FORMULATION</a:t>
            </a:r>
            <a:endParaRPr lang="en-US" sz="10000" dirty="0">
              <a:latin typeface="League Gothic" panose="00000500000000000000" pitchFamily="50" charset="0"/>
            </a:endParaRPr>
          </a:p>
        </p:txBody>
      </p:sp>
      <mc:AlternateContent xmlns:mc="http://schemas.openxmlformats.org/markup-compatibility/2006" xmlns:a14="http://schemas.microsoft.com/office/drawing/2010/main">
        <mc:Choice Requires="a14">
          <p:sp>
            <p:nvSpPr>
              <p:cNvPr id="93" name="CuadroTexto 92"/>
              <p:cNvSpPr txBox="1"/>
              <p:nvPr/>
            </p:nvSpPr>
            <p:spPr>
              <a:xfrm>
                <a:off x="17485754" y="26669701"/>
                <a:ext cx="15062257" cy="1808380"/>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4000" b="1" i="1" smtClean="0">
                              <a:latin typeface="Cambria Math" panose="02040503050406030204" pitchFamily="18" charset="0"/>
                            </a:rPr>
                          </m:ctrlPr>
                        </m:fPr>
                        <m:num>
                          <m:r>
                            <a:rPr lang="es-ES" sz="4000" b="1" i="1" smtClean="0">
                              <a:latin typeface="Cambria Math" panose="02040503050406030204" pitchFamily="18" charset="0"/>
                            </a:rPr>
                            <m:t>𝒅</m:t>
                          </m:r>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𝑿</m:t>
                              </m:r>
                            </m:e>
                            <m:sub>
                              <m:r>
                                <a:rPr lang="es-ES" sz="4000" b="1" i="1" smtClean="0">
                                  <a:latin typeface="Cambria Math" panose="02040503050406030204" pitchFamily="18" charset="0"/>
                                </a:rPr>
                                <m:t>𝒊</m:t>
                              </m:r>
                            </m:sub>
                          </m:sSub>
                        </m:num>
                        <m:den>
                          <m:r>
                            <a:rPr lang="es-ES" sz="4000" b="1" i="1" smtClean="0">
                              <a:latin typeface="Cambria Math" panose="02040503050406030204" pitchFamily="18" charset="0"/>
                            </a:rPr>
                            <m:t>𝒅𝒕</m:t>
                          </m:r>
                        </m:den>
                      </m:f>
                      <m:r>
                        <a:rPr lang="es-ES" sz="4000" b="1" i="1" smtClean="0">
                          <a:latin typeface="Cambria Math" panose="02040503050406030204" pitchFamily="18" charset="0"/>
                        </a:rPr>
                        <m:t>= </m:t>
                      </m:r>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𝒓</m:t>
                          </m:r>
                        </m:e>
                        <m:sub>
                          <m:r>
                            <a:rPr lang="es-ES" sz="4000" b="1" i="1" smtClean="0">
                              <a:latin typeface="Cambria Math" panose="02040503050406030204" pitchFamily="18" charset="0"/>
                            </a:rPr>
                            <m:t>𝒊</m:t>
                          </m:r>
                        </m:sub>
                      </m:sSub>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𝑿</m:t>
                          </m:r>
                        </m:e>
                        <m:sub>
                          <m:r>
                            <a:rPr lang="es-ES" sz="4000" b="1" i="1" smtClean="0">
                              <a:latin typeface="Cambria Math" panose="02040503050406030204" pitchFamily="18" charset="0"/>
                            </a:rPr>
                            <m:t>𝒊</m:t>
                          </m:r>
                        </m:sub>
                      </m:sSub>
                      <m:d>
                        <m:dPr>
                          <m:ctrlPr>
                            <a:rPr lang="es-ES" sz="4000" b="1" i="1" smtClean="0">
                              <a:latin typeface="Cambria Math" panose="02040503050406030204" pitchFamily="18" charset="0"/>
                            </a:rPr>
                          </m:ctrlPr>
                        </m:dPr>
                        <m:e>
                          <m:r>
                            <a:rPr lang="es-ES" sz="4000" b="1" i="1" smtClean="0">
                              <a:latin typeface="Cambria Math" panose="02040503050406030204" pitchFamily="18" charset="0"/>
                            </a:rPr>
                            <m:t>𝟏</m:t>
                          </m:r>
                          <m:r>
                            <a:rPr lang="es-ES" sz="4000" b="1" i="1" smtClean="0">
                              <a:latin typeface="Cambria Math" panose="02040503050406030204" pitchFamily="18" charset="0"/>
                            </a:rPr>
                            <m:t>−</m:t>
                          </m:r>
                          <m:f>
                            <m:fPr>
                              <m:ctrlPr>
                                <a:rPr lang="es-ES" sz="4000" b="1" i="1" smtClean="0">
                                  <a:latin typeface="Cambria Math" panose="02040503050406030204" pitchFamily="18" charset="0"/>
                                </a:rPr>
                              </m:ctrlPr>
                            </m:fPr>
                            <m:num>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𝑿</m:t>
                                  </m:r>
                                </m:e>
                                <m:sub>
                                  <m:r>
                                    <a:rPr lang="es-ES" sz="4000" b="1" i="1" smtClean="0">
                                      <a:latin typeface="Cambria Math" panose="02040503050406030204" pitchFamily="18" charset="0"/>
                                    </a:rPr>
                                    <m:t>𝒊</m:t>
                                  </m:r>
                                </m:sub>
                              </m:sSub>
                            </m:num>
                            <m:den>
                              <m:r>
                                <a:rPr lang="es-ES" sz="4000" b="1" i="1" smtClean="0">
                                  <a:latin typeface="Cambria Math" panose="02040503050406030204" pitchFamily="18" charset="0"/>
                                </a:rPr>
                                <m:t>𝑲</m:t>
                              </m:r>
                            </m:den>
                          </m:f>
                        </m:e>
                      </m:d>
                      <m:r>
                        <a:rPr lang="es-ES" sz="4000" b="1" i="1" smtClean="0">
                          <a:latin typeface="Cambria Math" panose="02040503050406030204" pitchFamily="18" charset="0"/>
                        </a:rPr>
                        <m:t>+</m:t>
                      </m:r>
                      <m:nary>
                        <m:naryPr>
                          <m:chr m:val="∑"/>
                          <m:ctrlPr>
                            <a:rPr lang="es-ES" sz="4000" b="1" i="1" smtClean="0">
                              <a:latin typeface="Cambria Math" panose="02040503050406030204" pitchFamily="18" charset="0"/>
                            </a:rPr>
                          </m:ctrlPr>
                        </m:naryPr>
                        <m:sub>
                          <m:r>
                            <m:rPr>
                              <m:brk m:alnAt="23"/>
                            </m:rPr>
                            <a:rPr lang="es-ES" sz="4000" b="1" i="1" smtClean="0">
                              <a:latin typeface="Cambria Math" panose="02040503050406030204" pitchFamily="18" charset="0"/>
                            </a:rPr>
                            <m:t>𝒊</m:t>
                          </m:r>
                          <m:r>
                            <a:rPr lang="es-ES" sz="4000" b="1" i="1" smtClean="0">
                              <a:latin typeface="Cambria Math" panose="02040503050406030204" pitchFamily="18" charset="0"/>
                              <a:ea typeface="Cambria Math" panose="02040503050406030204" pitchFamily="18" charset="0"/>
                            </a:rPr>
                            <m:t>≠</m:t>
                          </m:r>
                          <m:r>
                            <a:rPr lang="es-ES" sz="4000" b="1" i="1" smtClean="0">
                              <a:latin typeface="Cambria Math" panose="02040503050406030204" pitchFamily="18" charset="0"/>
                              <a:ea typeface="Cambria Math" panose="02040503050406030204" pitchFamily="18" charset="0"/>
                            </a:rPr>
                            <m:t>𝒋</m:t>
                          </m:r>
                        </m:sub>
                        <m:sup>
                          <m:r>
                            <a:rPr lang="es-ES" sz="4000" b="1" i="1" smtClean="0">
                              <a:latin typeface="Cambria Math" panose="02040503050406030204" pitchFamily="18" charset="0"/>
                            </a:rPr>
                            <m:t>𝑵</m:t>
                          </m:r>
                        </m:sup>
                        <m:e>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ea typeface="Cambria Math" panose="02040503050406030204" pitchFamily="18" charset="0"/>
                                </a:rPr>
                                <m:t>𝜶</m:t>
                              </m:r>
                            </m:e>
                            <m:sub>
                              <m:r>
                                <a:rPr lang="es-ES" sz="4000" b="1" i="1" smtClean="0">
                                  <a:latin typeface="Cambria Math" panose="02040503050406030204" pitchFamily="18" charset="0"/>
                                </a:rPr>
                                <m:t>𝒊</m:t>
                              </m:r>
                              <m:r>
                                <a:rPr lang="es-ES" sz="4000" b="1" i="1" smtClean="0">
                                  <a:latin typeface="Cambria Math" panose="02040503050406030204" pitchFamily="18" charset="0"/>
                                </a:rPr>
                                <m:t>,</m:t>
                              </m:r>
                              <m:r>
                                <a:rPr lang="es-ES" sz="4000" b="1" i="1" smtClean="0">
                                  <a:latin typeface="Cambria Math" panose="02040503050406030204" pitchFamily="18" charset="0"/>
                                </a:rPr>
                                <m:t>𝒋</m:t>
                              </m:r>
                            </m:sub>
                          </m:sSub>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𝑿</m:t>
                              </m:r>
                            </m:e>
                            <m:sub>
                              <m:r>
                                <a:rPr lang="es-ES" sz="4000" b="1" i="1" smtClean="0">
                                  <a:latin typeface="Cambria Math" panose="02040503050406030204" pitchFamily="18" charset="0"/>
                                </a:rPr>
                                <m:t>𝒊</m:t>
                              </m:r>
                            </m:sub>
                          </m:sSub>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𝑿</m:t>
                              </m:r>
                            </m:e>
                            <m:sub>
                              <m:r>
                                <a:rPr lang="es-ES" sz="4000" b="1" i="1" smtClean="0">
                                  <a:latin typeface="Cambria Math" panose="02040503050406030204" pitchFamily="18" charset="0"/>
                                </a:rPr>
                                <m:t>𝒋</m:t>
                              </m:r>
                            </m:sub>
                          </m:sSub>
                          <m:r>
                            <a:rPr lang="es-ES" sz="4000" b="1" i="1" smtClean="0">
                              <a:latin typeface="Cambria Math" panose="02040503050406030204" pitchFamily="18" charset="0"/>
                            </a:rPr>
                            <m:t>−</m:t>
                          </m:r>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𝒎</m:t>
                              </m:r>
                            </m:e>
                            <m:sub>
                              <m:r>
                                <a:rPr lang="es-ES" sz="4000" b="1" i="1" smtClean="0">
                                  <a:latin typeface="Cambria Math" panose="02040503050406030204" pitchFamily="18" charset="0"/>
                                </a:rPr>
                                <m:t>𝒊</m:t>
                              </m:r>
                            </m:sub>
                          </m:sSub>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𝑿</m:t>
                              </m:r>
                            </m:e>
                            <m:sub>
                              <m:r>
                                <a:rPr lang="es-ES" sz="4000" b="1" i="1" smtClean="0">
                                  <a:latin typeface="Cambria Math" panose="02040503050406030204" pitchFamily="18" charset="0"/>
                                </a:rPr>
                                <m:t>𝒊</m:t>
                              </m:r>
                            </m:sub>
                          </m:sSub>
                          <m:r>
                            <a:rPr lang="es-ES" sz="4000" b="1" i="1" smtClean="0">
                              <a:latin typeface="Cambria Math" panose="02040503050406030204" pitchFamily="18" charset="0"/>
                            </a:rPr>
                            <m:t>−</m:t>
                          </m:r>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ea typeface="Cambria Math" panose="02040503050406030204" pitchFamily="18" charset="0"/>
                                </a:rPr>
                                <m:t>𝜷</m:t>
                              </m:r>
                            </m:e>
                            <m:sub>
                              <m:r>
                                <a:rPr lang="es-ES" sz="4000" b="1" i="1" smtClean="0">
                                  <a:latin typeface="Cambria Math" panose="02040503050406030204" pitchFamily="18" charset="0"/>
                                </a:rPr>
                                <m:t>𝒊</m:t>
                              </m:r>
                              <m:r>
                                <a:rPr lang="es-ES" sz="4000" b="1" i="1" smtClean="0">
                                  <a:latin typeface="Cambria Math" panose="02040503050406030204" pitchFamily="18" charset="0"/>
                                </a:rPr>
                                <m:t>,</m:t>
                              </m:r>
                              <m:r>
                                <a:rPr lang="es-ES" sz="4000" b="1" i="1" smtClean="0">
                                  <a:latin typeface="Cambria Math" panose="02040503050406030204" pitchFamily="18" charset="0"/>
                                </a:rPr>
                                <m:t>𝒌</m:t>
                              </m:r>
                            </m:sub>
                          </m:sSub>
                          <m:r>
                            <a:rPr lang="es-ES" sz="4000" b="1" i="1" smtClean="0">
                              <a:latin typeface="Cambria Math" panose="02040503050406030204" pitchFamily="18" charset="0"/>
                            </a:rPr>
                            <m:t>+</m:t>
                          </m:r>
                          <m:nary>
                            <m:naryPr>
                              <m:chr m:val="∑"/>
                              <m:supHide m:val="on"/>
                              <m:ctrlPr>
                                <a:rPr lang="es-ES" sz="4000" b="1" i="1" smtClean="0">
                                  <a:latin typeface="Cambria Math" panose="02040503050406030204" pitchFamily="18" charset="0"/>
                                </a:rPr>
                              </m:ctrlPr>
                            </m:naryPr>
                            <m:sub>
                              <m:r>
                                <a:rPr lang="es-ES" sz="4000" b="1" i="1" smtClean="0">
                                  <a:latin typeface="Cambria Math" panose="02040503050406030204" pitchFamily="18" charset="0"/>
                                </a:rPr>
                                <m:t>𝒌</m:t>
                              </m:r>
                              <m:r>
                                <a:rPr lang="es-ES" sz="4000" b="1" i="1" smtClean="0">
                                  <a:latin typeface="Cambria Math" panose="02040503050406030204" pitchFamily="18" charset="0"/>
                                </a:rPr>
                                <m:t>= </m:t>
                              </m:r>
                              <m:sSub>
                                <m:sSubPr>
                                  <m:ctrlPr>
                                    <a:rPr lang="es-ES" sz="4000" b="1" i="1" smtClean="0">
                                      <a:latin typeface="Cambria Math" panose="02040503050406030204" pitchFamily="18" charset="0"/>
                                    </a:rPr>
                                  </m:ctrlPr>
                                </m:sSubPr>
                                <m:e>
                                  <m:r>
                                    <a:rPr lang="es-ES" sz="4000" b="1" i="1" smtClean="0">
                                      <a:latin typeface="Cambria Math" panose="02040503050406030204" pitchFamily="18" charset="0"/>
                                    </a:rPr>
                                    <m:t>𝑵</m:t>
                                  </m:r>
                                </m:e>
                                <m:sub>
                                  <m:r>
                                    <a:rPr lang="es-ES" sz="4000" b="1" i="1" smtClean="0">
                                      <a:latin typeface="Cambria Math" panose="02040503050406030204" pitchFamily="18" charset="0"/>
                                    </a:rPr>
                                    <m:t>𝒄𝒆𝒍𝒍𝒔</m:t>
                                  </m:r>
                                </m:sub>
                              </m:sSub>
                            </m:sub>
                            <m:sup/>
                            <m:e>
                              <m:sSub>
                                <m:sSubPr>
                                  <m:ctrlPr>
                                    <a:rPr lang="es-ES" sz="4000" b="1" i="1">
                                      <a:latin typeface="Cambria Math" panose="02040503050406030204" pitchFamily="18" charset="0"/>
                                    </a:rPr>
                                  </m:ctrlPr>
                                </m:sSubPr>
                                <m:e>
                                  <m:acc>
                                    <m:accPr>
                                      <m:chr m:val="̂"/>
                                      <m:ctrlPr>
                                        <a:rPr lang="es-ES" sz="4000" b="1" i="1" smtClean="0">
                                          <a:latin typeface="Cambria Math" panose="02040503050406030204" pitchFamily="18" charset="0"/>
                                        </a:rPr>
                                      </m:ctrlPr>
                                    </m:accPr>
                                    <m:e>
                                      <m:r>
                                        <a:rPr lang="es-ES" sz="4000" b="1" i="1" smtClean="0">
                                          <a:latin typeface="Cambria Math" panose="02040503050406030204" pitchFamily="18" charset="0"/>
                                          <a:ea typeface="Cambria Math" panose="02040503050406030204" pitchFamily="18" charset="0"/>
                                        </a:rPr>
                                        <m:t>𝜷</m:t>
                                      </m:r>
                                    </m:e>
                                  </m:acc>
                                </m:e>
                                <m:sub>
                                  <m:r>
                                    <a:rPr lang="es-ES" sz="4000" b="1" i="1">
                                      <a:latin typeface="Cambria Math" panose="02040503050406030204" pitchFamily="18" charset="0"/>
                                    </a:rPr>
                                    <m:t>𝒌</m:t>
                                  </m:r>
                                  <m:r>
                                    <a:rPr lang="es-ES" sz="4000" b="1" i="1">
                                      <a:latin typeface="Cambria Math" panose="02040503050406030204" pitchFamily="18" charset="0"/>
                                    </a:rPr>
                                    <m:t>,</m:t>
                                  </m:r>
                                  <m:r>
                                    <a:rPr lang="es-ES" sz="4000" b="1" i="1">
                                      <a:latin typeface="Cambria Math" panose="02040503050406030204" pitchFamily="18" charset="0"/>
                                    </a:rPr>
                                    <m:t>𝒊</m:t>
                                  </m:r>
                                </m:sub>
                              </m:sSub>
                              <m:sSub>
                                <m:sSubPr>
                                  <m:ctrlPr>
                                    <a:rPr lang="es-ES" sz="4000" b="1" i="1" smtClean="0">
                                      <a:latin typeface="Cambria Math" panose="02040503050406030204" pitchFamily="18" charset="0"/>
                                    </a:rPr>
                                  </m:ctrlPr>
                                </m:sSubPr>
                                <m:e>
                                  <m:acc>
                                    <m:accPr>
                                      <m:chr m:val="̂"/>
                                      <m:ctrlPr>
                                        <a:rPr lang="es-ES" sz="4000" b="1" i="1" smtClean="0">
                                          <a:latin typeface="Cambria Math" panose="02040503050406030204" pitchFamily="18" charset="0"/>
                                        </a:rPr>
                                      </m:ctrlPr>
                                    </m:accPr>
                                    <m:e>
                                      <m:r>
                                        <a:rPr lang="es-ES" sz="4000" b="1" i="1" smtClean="0">
                                          <a:latin typeface="Cambria Math" panose="02040503050406030204" pitchFamily="18" charset="0"/>
                                        </a:rPr>
                                        <m:t>𝑿</m:t>
                                      </m:r>
                                    </m:e>
                                  </m:acc>
                                </m:e>
                                <m:sub>
                                  <m:r>
                                    <a:rPr lang="es-ES" sz="4000" b="1" i="1" smtClean="0">
                                      <a:latin typeface="Cambria Math" panose="02040503050406030204" pitchFamily="18" charset="0"/>
                                    </a:rPr>
                                    <m:t>𝒊</m:t>
                                  </m:r>
                                </m:sub>
                              </m:sSub>
                            </m:e>
                          </m:nary>
                        </m:e>
                      </m:nary>
                    </m:oMath>
                  </m:oMathPara>
                </a14:m>
                <a:endParaRPr lang="en-US" sz="4400" b="1" dirty="0">
                  <a:latin typeface="League Gothic" panose="00000500000000000000" pitchFamily="50" charset="0"/>
                </a:endParaRPr>
              </a:p>
            </p:txBody>
          </p:sp>
        </mc:Choice>
        <mc:Fallback xmlns="">
          <p:sp>
            <p:nvSpPr>
              <p:cNvPr id="93" name="CuadroTexto 92"/>
              <p:cNvSpPr txBox="1">
                <a:spLocks noRot="1" noChangeAspect="1" noMove="1" noResize="1" noEditPoints="1" noAdjustHandles="1" noChangeArrowheads="1" noChangeShapeType="1" noTextEdit="1"/>
              </p:cNvSpPr>
              <p:nvPr/>
            </p:nvSpPr>
            <p:spPr>
              <a:xfrm>
                <a:off x="17485754" y="26669701"/>
                <a:ext cx="15062257" cy="1808380"/>
              </a:xfrm>
              <a:prstGeom prst="rect">
                <a:avLst/>
              </a:prstGeom>
              <a:blipFill>
                <a:blip r:embed="rId21"/>
                <a:stretch>
                  <a:fillRect/>
                </a:stretch>
              </a:blipFill>
              <a:ln>
                <a:noFill/>
              </a:ln>
            </p:spPr>
            <p:txBody>
              <a:bodyPr/>
              <a:lstStyle/>
              <a:p>
                <a:r>
                  <a:rPr lang="es-ES">
                    <a:noFill/>
                  </a:rPr>
                  <a:t> </a:t>
                </a:r>
              </a:p>
            </p:txBody>
          </p:sp>
        </mc:Fallback>
      </mc:AlternateContent>
      <p:cxnSp>
        <p:nvCxnSpPr>
          <p:cNvPr id="95" name="Conector recto de flecha 94"/>
          <p:cNvCxnSpPr>
            <a:cxnSpLocks/>
            <a:endCxn id="97" idx="0"/>
          </p:cNvCxnSpPr>
          <p:nvPr/>
        </p:nvCxnSpPr>
        <p:spPr>
          <a:xfrm flipH="1">
            <a:off x="18825561" y="28089239"/>
            <a:ext cx="538504" cy="560172"/>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7" name="Rectángulo redondeado 96"/>
          <p:cNvSpPr/>
          <p:nvPr/>
        </p:nvSpPr>
        <p:spPr>
          <a:xfrm>
            <a:off x="17494045" y="28649411"/>
            <a:ext cx="2663032" cy="93379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3600" b="1" dirty="0" err="1">
                <a:solidFill>
                  <a:schemeClr val="tx1"/>
                </a:solidFill>
                <a:latin typeface="Pathway Gothic One" pitchFamily="2" charset="0"/>
              </a:rPr>
              <a:t>Environmental</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effects</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on</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growth</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rate</a:t>
            </a:r>
            <a:endParaRPr lang="en-US" sz="3600" b="1" dirty="0">
              <a:solidFill>
                <a:schemeClr val="tx1"/>
              </a:solidFill>
              <a:latin typeface="Pathway Gothic One" pitchFamily="2" charset="0"/>
            </a:endParaRPr>
          </a:p>
        </p:txBody>
      </p:sp>
      <p:sp>
        <p:nvSpPr>
          <p:cNvPr id="101" name="Rectángulo redondeado 100"/>
          <p:cNvSpPr/>
          <p:nvPr/>
        </p:nvSpPr>
        <p:spPr>
          <a:xfrm>
            <a:off x="18103799" y="30901592"/>
            <a:ext cx="2780080" cy="5732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3600" b="1" dirty="0" err="1">
                <a:solidFill>
                  <a:schemeClr val="tx1"/>
                </a:solidFill>
                <a:latin typeface="Pathway Gothic One" pitchFamily="2" charset="0"/>
              </a:rPr>
              <a:t>Intraspecific</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effects</a:t>
            </a:r>
            <a:endParaRPr lang="es-ES" sz="3600" b="1" dirty="0">
              <a:solidFill>
                <a:schemeClr val="tx1"/>
              </a:solidFill>
              <a:latin typeface="Pathway Gothic One" pitchFamily="2" charset="0"/>
            </a:endParaRPr>
          </a:p>
        </p:txBody>
      </p:sp>
      <p:cxnSp>
        <p:nvCxnSpPr>
          <p:cNvPr id="102" name="Conector recto de flecha 101"/>
          <p:cNvCxnSpPr>
            <a:cxnSpLocks/>
            <a:endCxn id="101" idx="0"/>
          </p:cNvCxnSpPr>
          <p:nvPr/>
        </p:nvCxnSpPr>
        <p:spPr>
          <a:xfrm flipH="1">
            <a:off x="19493839" y="28307388"/>
            <a:ext cx="2282136" cy="259420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6" name="Rectángulo redondeado 105"/>
          <p:cNvSpPr/>
          <p:nvPr/>
        </p:nvSpPr>
        <p:spPr>
          <a:xfrm>
            <a:off x="20844773" y="30411839"/>
            <a:ext cx="2780080" cy="94003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3600" b="1" dirty="0" err="1">
                <a:solidFill>
                  <a:schemeClr val="tx1"/>
                </a:solidFill>
                <a:latin typeface="Pathway Gothic One" pitchFamily="2" charset="0"/>
              </a:rPr>
              <a:t>Energy</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limitations</a:t>
            </a:r>
            <a:r>
              <a:rPr lang="es-ES" sz="3600" b="1" dirty="0">
                <a:solidFill>
                  <a:schemeClr val="tx1"/>
                </a:solidFill>
                <a:latin typeface="Pathway Gothic One" pitchFamily="2" charset="0"/>
              </a:rPr>
              <a:t> of </a:t>
            </a:r>
            <a:r>
              <a:rPr lang="es-ES" sz="3600" b="1" dirty="0" err="1">
                <a:solidFill>
                  <a:schemeClr val="tx1"/>
                </a:solidFill>
                <a:latin typeface="Pathway Gothic One" pitchFamily="2" charset="0"/>
              </a:rPr>
              <a:t>the</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system</a:t>
            </a:r>
            <a:endParaRPr lang="en-US" sz="3600" b="1" dirty="0">
              <a:solidFill>
                <a:schemeClr val="tx1"/>
              </a:solidFill>
              <a:latin typeface="Pathway Gothic One" pitchFamily="2" charset="0"/>
            </a:endParaRPr>
          </a:p>
          <a:p>
            <a:pPr algn="ctr"/>
            <a:endParaRPr lang="en-US" sz="3600" b="1" dirty="0">
              <a:solidFill>
                <a:schemeClr val="tx1"/>
              </a:solidFill>
              <a:latin typeface="Pathway Gothic One" pitchFamily="2" charset="0"/>
            </a:endParaRPr>
          </a:p>
        </p:txBody>
      </p:sp>
      <p:cxnSp>
        <p:nvCxnSpPr>
          <p:cNvPr id="108" name="Conector recto de flecha 107"/>
          <p:cNvCxnSpPr>
            <a:cxnSpLocks/>
          </p:cNvCxnSpPr>
          <p:nvPr/>
        </p:nvCxnSpPr>
        <p:spPr>
          <a:xfrm>
            <a:off x="21770081" y="28307388"/>
            <a:ext cx="464732" cy="2109214"/>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1" name="Rectángulo redondeado 110"/>
          <p:cNvSpPr/>
          <p:nvPr/>
        </p:nvSpPr>
        <p:spPr>
          <a:xfrm>
            <a:off x="22709000" y="28705310"/>
            <a:ext cx="3096000" cy="9538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3600" b="1" dirty="0" err="1">
                <a:solidFill>
                  <a:schemeClr val="tx1"/>
                </a:solidFill>
                <a:latin typeface="Pathway Gothic One" pitchFamily="2" charset="0"/>
              </a:rPr>
              <a:t>Trophic</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interactions</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from</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the</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metaweb</a:t>
            </a:r>
            <a:endParaRPr lang="en-US" sz="3600" b="1" dirty="0">
              <a:solidFill>
                <a:schemeClr val="tx1"/>
              </a:solidFill>
              <a:latin typeface="Pathway Gothic One" pitchFamily="2" charset="0"/>
            </a:endParaRPr>
          </a:p>
          <a:p>
            <a:pPr algn="ctr"/>
            <a:endParaRPr lang="en-US" sz="3600" b="1" dirty="0">
              <a:solidFill>
                <a:schemeClr val="tx1"/>
              </a:solidFill>
              <a:latin typeface="Pathway Gothic One" pitchFamily="2" charset="0"/>
            </a:endParaRPr>
          </a:p>
        </p:txBody>
      </p:sp>
      <p:sp>
        <p:nvSpPr>
          <p:cNvPr id="112" name="Rectángulo redondeado 111"/>
          <p:cNvSpPr/>
          <p:nvPr/>
        </p:nvSpPr>
        <p:spPr>
          <a:xfrm>
            <a:off x="25181758" y="30580374"/>
            <a:ext cx="2780080" cy="5806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3600" b="1" dirty="0">
                <a:solidFill>
                  <a:schemeClr val="tx1"/>
                </a:solidFill>
                <a:latin typeface="Pathway Gothic One" pitchFamily="2" charset="0"/>
              </a:rPr>
              <a:t>Non-</a:t>
            </a:r>
            <a:r>
              <a:rPr lang="es-ES" sz="3600" b="1" dirty="0" err="1">
                <a:solidFill>
                  <a:schemeClr val="tx1"/>
                </a:solidFill>
                <a:latin typeface="Pathway Gothic One" pitchFamily="2" charset="0"/>
              </a:rPr>
              <a:t>predatory</a:t>
            </a:r>
            <a:r>
              <a:rPr lang="es-ES" sz="3600" b="1" dirty="0">
                <a:solidFill>
                  <a:schemeClr val="tx1"/>
                </a:solidFill>
                <a:latin typeface="Pathway Gothic One" pitchFamily="2" charset="0"/>
              </a:rPr>
              <a:t> </a:t>
            </a:r>
            <a:r>
              <a:rPr lang="es-ES" sz="3600" b="1" dirty="0" err="1">
                <a:solidFill>
                  <a:schemeClr val="tx1"/>
                </a:solidFill>
                <a:latin typeface="Pathway Gothic One" pitchFamily="2" charset="0"/>
              </a:rPr>
              <a:t>mortality</a:t>
            </a:r>
            <a:endParaRPr lang="en-US" sz="3600" b="1" dirty="0">
              <a:solidFill>
                <a:schemeClr val="tx1"/>
              </a:solidFill>
              <a:latin typeface="Pathway Gothic One" pitchFamily="2" charset="0"/>
            </a:endParaRPr>
          </a:p>
          <a:p>
            <a:pPr algn="ctr"/>
            <a:endParaRPr lang="en-US" sz="3600" b="1" dirty="0">
              <a:solidFill>
                <a:schemeClr val="tx1"/>
              </a:solidFill>
              <a:latin typeface="Pathway Gothic One" pitchFamily="2" charset="0"/>
            </a:endParaRPr>
          </a:p>
        </p:txBody>
      </p:sp>
      <p:cxnSp>
        <p:nvCxnSpPr>
          <p:cNvPr id="113" name="Conector recto de flecha 112"/>
          <p:cNvCxnSpPr>
            <a:cxnSpLocks/>
            <a:endCxn id="111" idx="0"/>
          </p:cNvCxnSpPr>
          <p:nvPr/>
        </p:nvCxnSpPr>
        <p:spPr>
          <a:xfrm>
            <a:off x="24176023" y="28138769"/>
            <a:ext cx="80977" cy="56654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ector recto de flecha 115"/>
          <p:cNvCxnSpPr>
            <a:cxnSpLocks/>
            <a:endCxn id="112" idx="0"/>
          </p:cNvCxnSpPr>
          <p:nvPr/>
        </p:nvCxnSpPr>
        <p:spPr>
          <a:xfrm>
            <a:off x="26568330" y="28148638"/>
            <a:ext cx="3468" cy="243173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9" name="Rectángulo redondeado 118"/>
          <p:cNvSpPr/>
          <p:nvPr/>
        </p:nvSpPr>
        <p:spPr>
          <a:xfrm>
            <a:off x="27063757" y="29298226"/>
            <a:ext cx="2780080" cy="5436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3600" b="1" dirty="0" err="1">
                <a:solidFill>
                  <a:schemeClr val="tx1"/>
                </a:solidFill>
                <a:latin typeface="Pathway Gothic One" pitchFamily="2" charset="0"/>
              </a:rPr>
              <a:t>Emmigration</a:t>
            </a:r>
            <a:endParaRPr lang="en-US" sz="3600" b="1" dirty="0">
              <a:solidFill>
                <a:schemeClr val="tx1"/>
              </a:solidFill>
              <a:latin typeface="Pathway Gothic One" pitchFamily="2" charset="0"/>
            </a:endParaRPr>
          </a:p>
          <a:p>
            <a:pPr algn="ctr"/>
            <a:endParaRPr lang="en-US" sz="3600" b="1" dirty="0">
              <a:solidFill>
                <a:schemeClr val="tx1"/>
              </a:solidFill>
              <a:latin typeface="Pathway Gothic One" pitchFamily="2" charset="0"/>
            </a:endParaRPr>
          </a:p>
        </p:txBody>
      </p:sp>
      <p:sp>
        <p:nvSpPr>
          <p:cNvPr id="120" name="Rectángulo redondeado 119"/>
          <p:cNvSpPr/>
          <p:nvPr/>
        </p:nvSpPr>
        <p:spPr>
          <a:xfrm>
            <a:off x="30335797" y="29825787"/>
            <a:ext cx="2219599" cy="54826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3600" b="1" dirty="0" err="1">
                <a:solidFill>
                  <a:schemeClr val="tx1"/>
                </a:solidFill>
                <a:latin typeface="Pathway Gothic One" pitchFamily="2" charset="0"/>
              </a:rPr>
              <a:t>Immigration</a:t>
            </a:r>
            <a:endParaRPr lang="en-US" sz="3600" b="1" dirty="0">
              <a:solidFill>
                <a:schemeClr val="tx1"/>
              </a:solidFill>
              <a:latin typeface="Pathway Gothic One" pitchFamily="2" charset="0"/>
            </a:endParaRPr>
          </a:p>
          <a:p>
            <a:pPr algn="ctr"/>
            <a:endParaRPr lang="en-US" sz="3600" b="1" dirty="0">
              <a:solidFill>
                <a:schemeClr val="tx1"/>
              </a:solidFill>
              <a:latin typeface="Pathway Gothic One" pitchFamily="2" charset="0"/>
            </a:endParaRPr>
          </a:p>
        </p:txBody>
      </p:sp>
      <p:cxnSp>
        <p:nvCxnSpPr>
          <p:cNvPr id="121" name="Conector recto de flecha 120"/>
          <p:cNvCxnSpPr>
            <a:cxnSpLocks/>
          </p:cNvCxnSpPr>
          <p:nvPr/>
        </p:nvCxnSpPr>
        <p:spPr>
          <a:xfrm>
            <a:off x="31387140" y="28148638"/>
            <a:ext cx="89243" cy="167714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ector recto de flecha 122"/>
          <p:cNvCxnSpPr>
            <a:cxnSpLocks/>
            <a:endCxn id="119" idx="0"/>
          </p:cNvCxnSpPr>
          <p:nvPr/>
        </p:nvCxnSpPr>
        <p:spPr>
          <a:xfrm>
            <a:off x="28368771" y="28186386"/>
            <a:ext cx="85026" cy="111184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upo 117"/>
          <p:cNvGrpSpPr/>
          <p:nvPr/>
        </p:nvGrpSpPr>
        <p:grpSpPr>
          <a:xfrm>
            <a:off x="19259479" y="25646845"/>
            <a:ext cx="12974645" cy="998988"/>
            <a:chOff x="18979059" y="25154636"/>
            <a:chExt cx="12974645" cy="998988"/>
          </a:xfrm>
        </p:grpSpPr>
        <p:sp>
          <p:nvSpPr>
            <p:cNvPr id="127" name="Cerrar llave 126"/>
            <p:cNvSpPr/>
            <p:nvPr/>
          </p:nvSpPr>
          <p:spPr>
            <a:xfrm rot="16200000">
              <a:off x="20462125" y="24465232"/>
              <a:ext cx="205326" cy="3171457"/>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Cerrar llave 127"/>
            <p:cNvSpPr/>
            <p:nvPr/>
          </p:nvSpPr>
          <p:spPr>
            <a:xfrm rot="16200000">
              <a:off x="27179213" y="21379133"/>
              <a:ext cx="205327" cy="9343655"/>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4" name="Rectángulo redondeado 143"/>
            <p:cNvSpPr/>
            <p:nvPr/>
          </p:nvSpPr>
          <p:spPr>
            <a:xfrm>
              <a:off x="26021876" y="25154636"/>
              <a:ext cx="2520000" cy="5532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4400" dirty="0" err="1">
                  <a:solidFill>
                    <a:schemeClr val="tx1"/>
                  </a:solidFill>
                  <a:latin typeface="League Gothic" panose="00000500000000000000" pitchFamily="50" charset="0"/>
                </a:rPr>
                <a:t>Probabilistic</a:t>
              </a:r>
              <a:endParaRPr lang="en-US" sz="4400" dirty="0">
                <a:solidFill>
                  <a:schemeClr val="tx1"/>
                </a:solidFill>
                <a:latin typeface="League Gothic" panose="00000500000000000000" pitchFamily="50" charset="0"/>
              </a:endParaRPr>
            </a:p>
          </p:txBody>
        </p:sp>
        <p:sp>
          <p:nvSpPr>
            <p:cNvPr id="145" name="Rectángulo redondeado 144"/>
            <p:cNvSpPr/>
            <p:nvPr/>
          </p:nvSpPr>
          <p:spPr>
            <a:xfrm>
              <a:off x="19287970" y="25154636"/>
              <a:ext cx="2553637" cy="58525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ES" sz="4400" dirty="0" err="1">
                  <a:solidFill>
                    <a:schemeClr val="tx1"/>
                  </a:solidFill>
                  <a:latin typeface="League Gothic" panose="00000500000000000000" pitchFamily="50" charset="0"/>
                </a:rPr>
                <a:t>Deterministic</a:t>
              </a:r>
              <a:endParaRPr lang="en-US" sz="4400" dirty="0">
                <a:solidFill>
                  <a:schemeClr val="tx1"/>
                </a:solidFill>
                <a:latin typeface="League Gothic" panose="00000500000000000000" pitchFamily="50" charset="0"/>
              </a:endParaRPr>
            </a:p>
          </p:txBody>
        </p:sp>
      </p:grpSp>
      <p:sp>
        <p:nvSpPr>
          <p:cNvPr id="129" name="CuadroTexto 128"/>
          <p:cNvSpPr txBox="1"/>
          <p:nvPr/>
        </p:nvSpPr>
        <p:spPr>
          <a:xfrm>
            <a:off x="17260614" y="24625486"/>
            <a:ext cx="7452000" cy="864000"/>
          </a:xfrm>
          <a:prstGeom prst="rect">
            <a:avLst/>
          </a:prstGeom>
          <a:noFill/>
        </p:spPr>
        <p:txBody>
          <a:bodyPr wrap="square" rtlCol="0">
            <a:spAutoFit/>
          </a:bodyPr>
          <a:lstStyle/>
          <a:p>
            <a:r>
              <a:rPr lang="es-ES" sz="5400" dirty="0">
                <a:latin typeface="League Gothic" panose="00000500000000000000" pitchFamily="50" charset="0"/>
              </a:rPr>
              <a:t>LOTKA-VOLTERRA EXTENDED EQUATION </a:t>
            </a:r>
            <a:endParaRPr lang="en-US" sz="5400" dirty="0">
              <a:latin typeface="League Gothic" panose="00000500000000000000" pitchFamily="50" charset="0"/>
            </a:endParaRPr>
          </a:p>
        </p:txBody>
      </p:sp>
      <p:sp>
        <p:nvSpPr>
          <p:cNvPr id="239" name="CuadroTexto 238"/>
          <p:cNvSpPr txBox="1"/>
          <p:nvPr/>
        </p:nvSpPr>
        <p:spPr>
          <a:xfrm>
            <a:off x="17138550" y="19336723"/>
            <a:ext cx="7433588" cy="1938992"/>
          </a:xfrm>
          <a:prstGeom prst="rect">
            <a:avLst/>
          </a:prstGeom>
          <a:noFill/>
          <a:ln>
            <a:noFill/>
          </a:ln>
        </p:spPr>
        <p:txBody>
          <a:bodyPr wrap="square" rtlCol="0">
            <a:spAutoFit/>
          </a:bodyPr>
          <a:lstStyle/>
          <a:p>
            <a:r>
              <a:rPr lang="es-ES" sz="6000" dirty="0" err="1">
                <a:solidFill>
                  <a:schemeClr val="accent2">
                    <a:lumMod val="75000"/>
                  </a:schemeClr>
                </a:solidFill>
                <a:latin typeface="League Gothic" panose="00000500000000000000" pitchFamily="50" charset="0"/>
              </a:rPr>
              <a:t>Iberian</a:t>
            </a:r>
            <a:r>
              <a:rPr lang="es-ES" sz="6000" dirty="0">
                <a:solidFill>
                  <a:schemeClr val="accent2">
                    <a:lumMod val="75000"/>
                  </a:schemeClr>
                </a:solidFill>
                <a:latin typeface="League Gothic" panose="00000500000000000000" pitchFamily="50" charset="0"/>
              </a:rPr>
              <a:t> ATLAS </a:t>
            </a:r>
            <a:r>
              <a:rPr lang="es-ES" sz="6000" dirty="0" err="1">
                <a:solidFill>
                  <a:schemeClr val="accent2">
                    <a:lumMod val="75000"/>
                  </a:schemeClr>
                </a:solidFill>
                <a:latin typeface="League Gothic" panose="00000500000000000000" pitchFamily="50" charset="0"/>
              </a:rPr>
              <a:t>distribution</a:t>
            </a:r>
            <a:r>
              <a:rPr lang="es-ES" sz="6000" dirty="0">
                <a:solidFill>
                  <a:schemeClr val="accent2">
                    <a:lumMod val="75000"/>
                  </a:schemeClr>
                </a:solidFill>
                <a:latin typeface="League Gothic" panose="00000500000000000000" pitchFamily="50" charset="0"/>
              </a:rPr>
              <a:t> data </a:t>
            </a:r>
            <a:r>
              <a:rPr lang="es-ES" sz="6000" dirty="0" err="1">
                <a:solidFill>
                  <a:schemeClr val="accent2">
                    <a:lumMod val="75000"/>
                  </a:schemeClr>
                </a:solidFill>
                <a:latin typeface="League Gothic" panose="00000500000000000000" pitchFamily="50" charset="0"/>
              </a:rPr>
              <a:t>of</a:t>
            </a:r>
            <a:r>
              <a:rPr lang="es-ES" sz="6000" dirty="0">
                <a:solidFill>
                  <a:schemeClr val="accent2">
                    <a:lumMod val="75000"/>
                  </a:schemeClr>
                </a:solidFill>
                <a:latin typeface="League Gothic" panose="00000500000000000000" pitchFamily="50" charset="0"/>
              </a:rPr>
              <a:t> </a:t>
            </a:r>
            <a:r>
              <a:rPr lang="es-ES" sz="6000" dirty="0" err="1">
                <a:solidFill>
                  <a:schemeClr val="accent2">
                    <a:lumMod val="75000"/>
                  </a:schemeClr>
                </a:solidFill>
                <a:latin typeface="League Gothic" panose="00000500000000000000" pitchFamily="50" charset="0"/>
              </a:rPr>
              <a:t>tetrapods</a:t>
            </a:r>
            <a:endParaRPr lang="es-ES" sz="6000" dirty="0">
              <a:solidFill>
                <a:schemeClr val="accent2">
                  <a:lumMod val="75000"/>
                </a:schemeClr>
              </a:solidFill>
              <a:latin typeface="League Gothic" panose="00000500000000000000" pitchFamily="50" charset="0"/>
            </a:endParaRPr>
          </a:p>
        </p:txBody>
      </p:sp>
      <p:sp>
        <p:nvSpPr>
          <p:cNvPr id="240" name="CuadroTexto 239"/>
          <p:cNvSpPr txBox="1"/>
          <p:nvPr/>
        </p:nvSpPr>
        <p:spPr>
          <a:xfrm>
            <a:off x="25337153" y="19336723"/>
            <a:ext cx="7045756" cy="1938992"/>
          </a:xfrm>
          <a:prstGeom prst="rect">
            <a:avLst/>
          </a:prstGeom>
          <a:noFill/>
          <a:ln>
            <a:noFill/>
          </a:ln>
        </p:spPr>
        <p:txBody>
          <a:bodyPr wrap="square" rtlCol="0">
            <a:spAutoFit/>
          </a:bodyPr>
          <a:lstStyle/>
          <a:p>
            <a:r>
              <a:rPr lang="en-US" sz="6000" dirty="0">
                <a:solidFill>
                  <a:schemeClr val="accent2">
                    <a:lumMod val="75000"/>
                  </a:schemeClr>
                </a:solidFill>
                <a:latin typeface="League Gothic" panose="00000500000000000000" pitchFamily="50" charset="0"/>
              </a:rPr>
              <a:t>TETRA‐EU 1.0 Trophic </a:t>
            </a:r>
            <a:r>
              <a:rPr lang="en-US" sz="6000" dirty="0" err="1">
                <a:solidFill>
                  <a:schemeClr val="accent2">
                    <a:lumMod val="75000"/>
                  </a:schemeClr>
                </a:solidFill>
                <a:latin typeface="League Gothic" panose="00000500000000000000" pitchFamily="50" charset="0"/>
              </a:rPr>
              <a:t>metaweb</a:t>
            </a:r>
            <a:r>
              <a:rPr lang="en-US" sz="6000" dirty="0">
                <a:solidFill>
                  <a:schemeClr val="accent2">
                    <a:lumMod val="75000"/>
                  </a:schemeClr>
                </a:solidFill>
                <a:latin typeface="League Gothic" panose="00000500000000000000" pitchFamily="50" charset="0"/>
              </a:rPr>
              <a:t> of European </a:t>
            </a:r>
            <a:r>
              <a:rPr lang="en-US" sz="6000" dirty="0" err="1">
                <a:solidFill>
                  <a:schemeClr val="accent2">
                    <a:lumMod val="75000"/>
                  </a:schemeClr>
                </a:solidFill>
                <a:latin typeface="League Gothic" panose="00000500000000000000" pitchFamily="50" charset="0"/>
              </a:rPr>
              <a:t>tetrapods</a:t>
            </a:r>
            <a:endParaRPr lang="en-US" sz="6000" dirty="0">
              <a:solidFill>
                <a:schemeClr val="accent2">
                  <a:lumMod val="75000"/>
                </a:schemeClr>
              </a:solidFill>
              <a:latin typeface="League Gothic" panose="00000500000000000000" pitchFamily="50" charset="0"/>
            </a:endParaRPr>
          </a:p>
        </p:txBody>
      </p:sp>
      <p:sp>
        <p:nvSpPr>
          <p:cNvPr id="241" name="CuadroTexto 240"/>
          <p:cNvSpPr txBox="1"/>
          <p:nvPr/>
        </p:nvSpPr>
        <p:spPr>
          <a:xfrm>
            <a:off x="17138550" y="21590708"/>
            <a:ext cx="7434000" cy="1015663"/>
          </a:xfrm>
          <a:prstGeom prst="rect">
            <a:avLst/>
          </a:prstGeom>
          <a:noFill/>
          <a:ln>
            <a:noFill/>
          </a:ln>
        </p:spPr>
        <p:txBody>
          <a:bodyPr wrap="square" rtlCol="0">
            <a:spAutoFit/>
          </a:bodyPr>
          <a:lstStyle/>
          <a:p>
            <a:r>
              <a:rPr lang="es-ES" sz="6000" dirty="0" err="1">
                <a:solidFill>
                  <a:schemeClr val="accent2">
                    <a:lumMod val="75000"/>
                  </a:schemeClr>
                </a:solidFill>
                <a:latin typeface="League Gothic" panose="00000500000000000000" pitchFamily="50" charset="0"/>
              </a:rPr>
              <a:t>AnimalTraits</a:t>
            </a:r>
            <a:r>
              <a:rPr lang="es-ES" sz="6000" dirty="0">
                <a:solidFill>
                  <a:schemeClr val="accent2">
                    <a:lumMod val="75000"/>
                  </a:schemeClr>
                </a:solidFill>
                <a:latin typeface="League Gothic" panose="00000500000000000000" pitchFamily="50" charset="0"/>
              </a:rPr>
              <a:t> </a:t>
            </a:r>
            <a:r>
              <a:rPr lang="es-ES" sz="6000" dirty="0" err="1">
                <a:solidFill>
                  <a:schemeClr val="accent2">
                    <a:lumMod val="75000"/>
                  </a:schemeClr>
                </a:solidFill>
                <a:latin typeface="League Gothic" panose="00000500000000000000" pitchFamily="50" charset="0"/>
              </a:rPr>
              <a:t>body</a:t>
            </a:r>
            <a:r>
              <a:rPr lang="es-ES" sz="6000" dirty="0">
                <a:solidFill>
                  <a:schemeClr val="accent2">
                    <a:lumMod val="75000"/>
                  </a:schemeClr>
                </a:solidFill>
                <a:latin typeface="League Gothic" panose="00000500000000000000" pitchFamily="50" charset="0"/>
              </a:rPr>
              <a:t> </a:t>
            </a:r>
            <a:r>
              <a:rPr lang="es-ES" sz="6000" dirty="0" err="1">
                <a:solidFill>
                  <a:schemeClr val="accent2">
                    <a:lumMod val="75000"/>
                  </a:schemeClr>
                </a:solidFill>
                <a:latin typeface="League Gothic" panose="00000500000000000000" pitchFamily="50" charset="0"/>
              </a:rPr>
              <a:t>size</a:t>
            </a:r>
            <a:r>
              <a:rPr lang="es-ES" sz="6000" dirty="0">
                <a:solidFill>
                  <a:schemeClr val="accent2">
                    <a:lumMod val="75000"/>
                  </a:schemeClr>
                </a:solidFill>
                <a:latin typeface="League Gothic" panose="00000500000000000000" pitchFamily="50" charset="0"/>
              </a:rPr>
              <a:t> </a:t>
            </a:r>
            <a:r>
              <a:rPr lang="es-ES" sz="6000" dirty="0" err="1">
                <a:solidFill>
                  <a:schemeClr val="accent2">
                    <a:lumMod val="75000"/>
                  </a:schemeClr>
                </a:solidFill>
                <a:latin typeface="League Gothic" panose="00000500000000000000" pitchFamily="50" charset="0"/>
              </a:rPr>
              <a:t>database</a:t>
            </a:r>
            <a:endParaRPr lang="es-ES" sz="6000" dirty="0">
              <a:solidFill>
                <a:schemeClr val="accent2">
                  <a:lumMod val="75000"/>
                </a:schemeClr>
              </a:solidFill>
              <a:latin typeface="League Gothic" panose="00000500000000000000" pitchFamily="50" charset="0"/>
            </a:endParaRPr>
          </a:p>
        </p:txBody>
      </p:sp>
      <p:sp>
        <p:nvSpPr>
          <p:cNvPr id="499" name="CuadroTexto 498">
            <a:extLst>
              <a:ext uri="{FF2B5EF4-FFF2-40B4-BE49-F238E27FC236}">
                <a16:creationId xmlns:a16="http://schemas.microsoft.com/office/drawing/2014/main" id="{8C6B6FF3-EDF5-3F1D-5DCD-27FE1F501123}"/>
              </a:ext>
            </a:extLst>
          </p:cNvPr>
          <p:cNvSpPr txBox="1"/>
          <p:nvPr/>
        </p:nvSpPr>
        <p:spPr>
          <a:xfrm>
            <a:off x="25337153" y="21590708"/>
            <a:ext cx="6984840" cy="1015663"/>
          </a:xfrm>
          <a:prstGeom prst="rect">
            <a:avLst/>
          </a:prstGeom>
          <a:noFill/>
          <a:ln>
            <a:noFill/>
          </a:ln>
        </p:spPr>
        <p:txBody>
          <a:bodyPr wrap="square" rtlCol="0">
            <a:spAutoFit/>
          </a:bodyPr>
          <a:lstStyle/>
          <a:p>
            <a:r>
              <a:rPr lang="en-US" sz="6000" dirty="0">
                <a:solidFill>
                  <a:schemeClr val="accent2">
                    <a:lumMod val="75000"/>
                  </a:schemeClr>
                </a:solidFill>
                <a:latin typeface="League Gothic" panose="00000500000000000000" pitchFamily="50" charset="0"/>
              </a:rPr>
              <a:t>CHELSA </a:t>
            </a:r>
            <a:r>
              <a:rPr lang="en-US" sz="6000" dirty="0" err="1">
                <a:solidFill>
                  <a:schemeClr val="accent2">
                    <a:lumMod val="75000"/>
                  </a:schemeClr>
                </a:solidFill>
                <a:latin typeface="League Gothic" panose="00000500000000000000" pitchFamily="50" charset="0"/>
              </a:rPr>
              <a:t>Bioclim</a:t>
            </a:r>
            <a:r>
              <a:rPr lang="en-US" sz="6000" dirty="0">
                <a:solidFill>
                  <a:schemeClr val="accent2">
                    <a:lumMod val="75000"/>
                  </a:schemeClr>
                </a:solidFill>
                <a:latin typeface="League Gothic" panose="00000500000000000000" pitchFamily="50" charset="0"/>
              </a:rPr>
              <a:t> climate data</a:t>
            </a:r>
          </a:p>
        </p:txBody>
      </p:sp>
      <p:sp>
        <p:nvSpPr>
          <p:cNvPr id="8" name="Rectángulo 7"/>
          <p:cNvSpPr/>
          <p:nvPr/>
        </p:nvSpPr>
        <p:spPr>
          <a:xfrm>
            <a:off x="16718164" y="32890534"/>
            <a:ext cx="16056000" cy="1447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0000" dirty="0">
                <a:latin typeface="League Gothic" panose="00000500000000000000" pitchFamily="50" charset="0"/>
              </a:rPr>
              <a:t>PRELIMINARY RESULTS</a:t>
            </a:r>
            <a:endParaRPr lang="en-US" sz="10000" dirty="0">
              <a:latin typeface="League Gothic" panose="00000500000000000000" pitchFamily="50" charset="0"/>
            </a:endParaRPr>
          </a:p>
        </p:txBody>
      </p:sp>
      <p:sp>
        <p:nvSpPr>
          <p:cNvPr id="232" name="Rectángulo 231"/>
          <p:cNvSpPr/>
          <p:nvPr/>
        </p:nvSpPr>
        <p:spPr>
          <a:xfrm>
            <a:off x="16718164" y="36044092"/>
            <a:ext cx="16056000" cy="977739"/>
          </a:xfrm>
          <a:prstGeom prst="rect">
            <a:avLst/>
          </a:prstGeom>
          <a:gradFill flip="none" rotWithShape="1">
            <a:gsLst>
              <a:gs pos="0">
                <a:schemeClr val="tx2">
                  <a:lumMod val="50000"/>
                </a:schemeClr>
              </a:gs>
              <a:gs pos="100000">
                <a:schemeClr val="tx2">
                  <a:lumMod val="60000"/>
                  <a:lumOff val="4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CuadroTexto 232"/>
          <p:cNvSpPr txBox="1"/>
          <p:nvPr/>
        </p:nvSpPr>
        <p:spPr>
          <a:xfrm>
            <a:off x="29865589" y="36179018"/>
            <a:ext cx="2880000" cy="707886"/>
          </a:xfrm>
          <a:prstGeom prst="rect">
            <a:avLst/>
          </a:prstGeom>
          <a:noFill/>
          <a:ln>
            <a:noFill/>
          </a:ln>
        </p:spPr>
        <p:txBody>
          <a:bodyPr wrap="square" rtlCol="0">
            <a:spAutoFit/>
          </a:bodyPr>
          <a:lstStyle/>
          <a:p>
            <a:r>
              <a:rPr lang="es-ES" sz="4000" dirty="0">
                <a:solidFill>
                  <a:schemeClr val="bg1"/>
                </a:solidFill>
                <a:latin typeface="League Gothic" panose="00000500000000000000" pitchFamily="50" charset="0"/>
              </a:rPr>
              <a:t>High </a:t>
            </a:r>
            <a:r>
              <a:rPr lang="es-ES" sz="4000" dirty="0" err="1">
                <a:solidFill>
                  <a:schemeClr val="bg1"/>
                </a:solidFill>
                <a:latin typeface="League Gothic" panose="00000500000000000000" pitchFamily="50" charset="0"/>
              </a:rPr>
              <a:t>self-regulation</a:t>
            </a:r>
            <a:endParaRPr lang="en-US" sz="4000" dirty="0">
              <a:solidFill>
                <a:schemeClr val="bg1"/>
              </a:solidFill>
              <a:latin typeface="League Gothic" panose="00000500000000000000" pitchFamily="50" charset="0"/>
            </a:endParaRPr>
          </a:p>
        </p:txBody>
      </p:sp>
      <p:sp>
        <p:nvSpPr>
          <p:cNvPr id="235" name="CuadroTexto 234"/>
          <p:cNvSpPr txBox="1"/>
          <p:nvPr/>
        </p:nvSpPr>
        <p:spPr>
          <a:xfrm>
            <a:off x="16718164" y="36129211"/>
            <a:ext cx="3573493" cy="807501"/>
          </a:xfrm>
          <a:prstGeom prst="rect">
            <a:avLst/>
          </a:prstGeom>
          <a:noFill/>
          <a:ln>
            <a:noFill/>
          </a:ln>
        </p:spPr>
        <p:txBody>
          <a:bodyPr wrap="square" rtlCol="0">
            <a:spAutoFit/>
          </a:bodyPr>
          <a:lstStyle/>
          <a:p>
            <a:r>
              <a:rPr lang="es-ES" sz="4000" dirty="0" err="1">
                <a:solidFill>
                  <a:schemeClr val="bg1"/>
                </a:solidFill>
                <a:latin typeface="League Gothic" panose="00000500000000000000" pitchFamily="50" charset="0"/>
              </a:rPr>
              <a:t>Low</a:t>
            </a:r>
            <a:r>
              <a:rPr lang="es-ES" sz="4000" dirty="0">
                <a:solidFill>
                  <a:schemeClr val="bg1"/>
                </a:solidFill>
                <a:latin typeface="League Gothic" panose="00000500000000000000" pitchFamily="50" charset="0"/>
              </a:rPr>
              <a:t> </a:t>
            </a:r>
            <a:r>
              <a:rPr lang="es-ES" sz="4000" dirty="0" err="1">
                <a:solidFill>
                  <a:schemeClr val="bg1"/>
                </a:solidFill>
                <a:latin typeface="League Gothic" panose="00000500000000000000" pitchFamily="50" charset="0"/>
              </a:rPr>
              <a:t>self-regulation</a:t>
            </a:r>
            <a:endParaRPr lang="en-US" sz="4000" dirty="0">
              <a:solidFill>
                <a:schemeClr val="bg1"/>
              </a:solidFill>
              <a:latin typeface="League Gothic" panose="00000500000000000000" pitchFamily="50" charset="0"/>
            </a:endParaRPr>
          </a:p>
        </p:txBody>
      </p:sp>
      <p:grpSp>
        <p:nvGrpSpPr>
          <p:cNvPr id="1061" name="Grupo 1060">
            <a:extLst>
              <a:ext uri="{FF2B5EF4-FFF2-40B4-BE49-F238E27FC236}">
                <a16:creationId xmlns:a16="http://schemas.microsoft.com/office/drawing/2014/main" id="{2340C3D3-63AA-B401-0C84-A326CCEB223A}"/>
              </a:ext>
            </a:extLst>
          </p:cNvPr>
          <p:cNvGrpSpPr/>
          <p:nvPr/>
        </p:nvGrpSpPr>
        <p:grpSpPr>
          <a:xfrm>
            <a:off x="16662598" y="37264061"/>
            <a:ext cx="16097052" cy="3807016"/>
            <a:chOff x="-984" y="37600106"/>
            <a:chExt cx="16557952" cy="3807016"/>
          </a:xfrm>
        </p:grpSpPr>
        <p:sp>
          <p:nvSpPr>
            <p:cNvPr id="274" name="CuadroTexto 273"/>
            <p:cNvSpPr txBox="1"/>
            <p:nvPr/>
          </p:nvSpPr>
          <p:spPr>
            <a:xfrm rot="16200000">
              <a:off x="-817793" y="38916423"/>
              <a:ext cx="2268000" cy="634381"/>
            </a:xfrm>
            <a:prstGeom prst="rect">
              <a:avLst/>
            </a:prstGeom>
            <a:noFill/>
            <a:ln>
              <a:noFill/>
            </a:ln>
          </p:spPr>
          <p:txBody>
            <a:bodyPr wrap="square" rtlCol="0">
              <a:spAutoFit/>
            </a:bodyPr>
            <a:lstStyle/>
            <a:p>
              <a:pPr algn="ctr"/>
              <a:r>
                <a:rPr lang="es-ES" sz="3200" dirty="0">
                  <a:solidFill>
                    <a:schemeClr val="tx2"/>
                  </a:solidFill>
                  <a:latin typeface="League Gothic" panose="00000500000000000000" pitchFamily="50" charset="0"/>
                </a:rPr>
                <a:t>SPECIES RICHNESS</a:t>
              </a:r>
              <a:endParaRPr lang="en-US" sz="3200" dirty="0">
                <a:solidFill>
                  <a:schemeClr val="tx2"/>
                </a:solidFill>
                <a:latin typeface="League Gothic" panose="00000500000000000000" pitchFamily="50" charset="0"/>
              </a:endParaRPr>
            </a:p>
          </p:txBody>
        </p:sp>
        <p:sp>
          <p:nvSpPr>
            <p:cNvPr id="287" name="CuadroTexto 286"/>
            <p:cNvSpPr txBox="1"/>
            <p:nvPr/>
          </p:nvSpPr>
          <p:spPr>
            <a:xfrm>
              <a:off x="1259455" y="40867122"/>
              <a:ext cx="3647692" cy="540000"/>
            </a:xfrm>
            <a:prstGeom prst="rect">
              <a:avLst/>
            </a:prstGeom>
            <a:noFill/>
            <a:ln>
              <a:noFill/>
            </a:ln>
          </p:spPr>
          <p:txBody>
            <a:bodyPr wrap="square" rtlCol="0">
              <a:spAutoFit/>
            </a:bodyPr>
            <a:lstStyle/>
            <a:p>
              <a:pPr algn="ctr"/>
              <a:r>
                <a:rPr lang="es-ES" sz="3200" dirty="0">
                  <a:solidFill>
                    <a:schemeClr val="tx2"/>
                  </a:solidFill>
                  <a:latin typeface="League Gothic" panose="00000500000000000000" pitchFamily="50" charset="0"/>
                </a:rPr>
                <a:t>NET PRIMARY PRODUCTIVTY</a:t>
              </a:r>
              <a:endParaRPr lang="en-US" sz="3200" dirty="0">
                <a:solidFill>
                  <a:schemeClr val="tx2"/>
                </a:solidFill>
                <a:latin typeface="League Gothic" panose="00000500000000000000" pitchFamily="50" charset="0"/>
              </a:endParaRPr>
            </a:p>
          </p:txBody>
        </p:sp>
        <p:grpSp>
          <p:nvGrpSpPr>
            <p:cNvPr id="22" name="Grupo 21">
              <a:extLst>
                <a:ext uri="{FF2B5EF4-FFF2-40B4-BE49-F238E27FC236}">
                  <a16:creationId xmlns:a16="http://schemas.microsoft.com/office/drawing/2014/main" id="{B17B2F02-8C3E-52D2-C957-B491F5CCAB95}"/>
                </a:ext>
              </a:extLst>
            </p:cNvPr>
            <p:cNvGrpSpPr/>
            <p:nvPr/>
          </p:nvGrpSpPr>
          <p:grpSpPr>
            <a:xfrm>
              <a:off x="650992" y="37600106"/>
              <a:ext cx="4864618" cy="3267016"/>
              <a:chOff x="17634160" y="36301400"/>
              <a:chExt cx="4416934" cy="3267016"/>
            </a:xfrm>
          </p:grpSpPr>
          <p:grpSp>
            <p:nvGrpSpPr>
              <p:cNvPr id="258" name="Grupo 257"/>
              <p:cNvGrpSpPr>
                <a:grpSpLocks noChangeAspect="1"/>
              </p:cNvGrpSpPr>
              <p:nvPr/>
            </p:nvGrpSpPr>
            <p:grpSpPr>
              <a:xfrm>
                <a:off x="17639667" y="36308072"/>
                <a:ext cx="4411427" cy="3260344"/>
                <a:chOff x="17617801" y="39287217"/>
                <a:chExt cx="4094361" cy="2719977"/>
              </a:xfrm>
            </p:grpSpPr>
            <p:pic>
              <p:nvPicPr>
                <p:cNvPr id="244" name="Imagen 243"/>
                <p:cNvPicPr>
                  <a:picLocks noChangeAspect="1"/>
                </p:cNvPicPr>
                <p:nvPr/>
              </p:nvPicPr>
              <p:blipFill>
                <a:blip r:embed="rId22"/>
                <a:stretch>
                  <a:fillRect/>
                </a:stretch>
              </p:blipFill>
              <p:spPr>
                <a:xfrm>
                  <a:off x="17638560" y="39329598"/>
                  <a:ext cx="4009505" cy="2663608"/>
                </a:xfrm>
                <a:prstGeom prst="rect">
                  <a:avLst/>
                </a:prstGeom>
                <a:ln>
                  <a:noFill/>
                </a:ln>
              </p:spPr>
            </p:pic>
            <p:cxnSp>
              <p:nvCxnSpPr>
                <p:cNvPr id="254" name="Conector recto 253"/>
                <p:cNvCxnSpPr/>
                <p:nvPr/>
              </p:nvCxnSpPr>
              <p:spPr>
                <a:xfrm>
                  <a:off x="17617801" y="39287217"/>
                  <a:ext cx="0" cy="2712372"/>
                </a:xfrm>
                <a:prstGeom prst="line">
                  <a:avLst/>
                </a:prstGeom>
                <a:ln w="19050">
                  <a:noFill/>
                </a:ln>
              </p:spPr>
              <p:style>
                <a:lnRef idx="1">
                  <a:schemeClr val="accent1"/>
                </a:lnRef>
                <a:fillRef idx="0">
                  <a:schemeClr val="accent1"/>
                </a:fillRef>
                <a:effectRef idx="0">
                  <a:schemeClr val="accent1"/>
                </a:effectRef>
                <a:fontRef idx="minor">
                  <a:schemeClr val="tx1"/>
                </a:fontRef>
              </p:style>
            </p:cxnSp>
            <p:cxnSp>
              <p:nvCxnSpPr>
                <p:cNvPr id="255" name="Conector recto 254"/>
                <p:cNvCxnSpPr/>
                <p:nvPr/>
              </p:nvCxnSpPr>
              <p:spPr>
                <a:xfrm flipH="1">
                  <a:off x="17617801" y="42007194"/>
                  <a:ext cx="4094361" cy="0"/>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grpSp>
            <p:nvGrpSpPr>
              <p:cNvPr id="153" name="Grupo 152"/>
              <p:cNvGrpSpPr/>
              <p:nvPr/>
            </p:nvGrpSpPr>
            <p:grpSpPr>
              <a:xfrm>
                <a:off x="17634160" y="36301400"/>
                <a:ext cx="4364296" cy="3267016"/>
                <a:chOff x="17634160" y="36187100"/>
                <a:chExt cx="4364296" cy="3267016"/>
              </a:xfrm>
            </p:grpSpPr>
            <p:cxnSp>
              <p:nvCxnSpPr>
                <p:cNvPr id="151" name="Conector recto 150"/>
                <p:cNvCxnSpPr/>
                <p:nvPr/>
              </p:nvCxnSpPr>
              <p:spPr>
                <a:xfrm>
                  <a:off x="17634160" y="36187100"/>
                  <a:ext cx="17198" cy="3267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Conector recto 255"/>
                <p:cNvCxnSpPr/>
                <p:nvPr/>
              </p:nvCxnSpPr>
              <p:spPr>
                <a:xfrm rot="5400000">
                  <a:off x="19811857" y="37258266"/>
                  <a:ext cx="17198" cy="435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3" name="Grupo 22">
              <a:extLst>
                <a:ext uri="{FF2B5EF4-FFF2-40B4-BE49-F238E27FC236}">
                  <a16:creationId xmlns:a16="http://schemas.microsoft.com/office/drawing/2014/main" id="{EB3396FF-0F20-24E9-59C5-FC426E073BEE}"/>
                </a:ext>
              </a:extLst>
            </p:cNvPr>
            <p:cNvGrpSpPr/>
            <p:nvPr/>
          </p:nvGrpSpPr>
          <p:grpSpPr>
            <a:xfrm>
              <a:off x="6120894" y="37600106"/>
              <a:ext cx="4912671" cy="3267016"/>
              <a:chOff x="22556225" y="36301400"/>
              <a:chExt cx="4460565" cy="3267016"/>
            </a:xfrm>
          </p:grpSpPr>
          <p:grpSp>
            <p:nvGrpSpPr>
              <p:cNvPr id="264" name="Grupo 263"/>
              <p:cNvGrpSpPr>
                <a:grpSpLocks/>
              </p:cNvGrpSpPr>
              <p:nvPr/>
            </p:nvGrpSpPr>
            <p:grpSpPr>
              <a:xfrm>
                <a:off x="22581590" y="36308072"/>
                <a:ext cx="4435200" cy="3260344"/>
                <a:chOff x="22355508" y="39144268"/>
                <a:chExt cx="3836065" cy="2700000"/>
              </a:xfrm>
            </p:grpSpPr>
            <p:pic>
              <p:nvPicPr>
                <p:cNvPr id="243" name="Imagen 242"/>
                <p:cNvPicPr>
                  <a:picLocks/>
                </p:cNvPicPr>
                <p:nvPr/>
              </p:nvPicPr>
              <p:blipFill>
                <a:blip r:embed="rId23"/>
                <a:stretch>
                  <a:fillRect/>
                </a:stretch>
              </p:blipFill>
              <p:spPr>
                <a:xfrm>
                  <a:off x="22355508" y="39144268"/>
                  <a:ext cx="3736427" cy="2700000"/>
                </a:xfrm>
                <a:prstGeom prst="rect">
                  <a:avLst/>
                </a:prstGeom>
                <a:ln>
                  <a:noFill/>
                </a:ln>
              </p:spPr>
            </p:pic>
            <p:cxnSp>
              <p:nvCxnSpPr>
                <p:cNvPr id="260" name="Conector recto 259"/>
                <p:cNvCxnSpPr/>
                <p:nvPr/>
              </p:nvCxnSpPr>
              <p:spPr>
                <a:xfrm>
                  <a:off x="22355508" y="39144268"/>
                  <a:ext cx="0" cy="2700000"/>
                </a:xfrm>
                <a:prstGeom prst="line">
                  <a:avLst/>
                </a:prstGeom>
                <a:ln w="19050">
                  <a:noFill/>
                </a:ln>
              </p:spPr>
              <p:style>
                <a:lnRef idx="1">
                  <a:schemeClr val="accent1"/>
                </a:lnRef>
                <a:fillRef idx="0">
                  <a:schemeClr val="accent1"/>
                </a:fillRef>
                <a:effectRef idx="0">
                  <a:schemeClr val="accent1"/>
                </a:effectRef>
                <a:fontRef idx="minor">
                  <a:schemeClr val="tx1"/>
                </a:fontRef>
              </p:style>
            </p:cxnSp>
            <p:cxnSp>
              <p:nvCxnSpPr>
                <p:cNvPr id="262" name="Conector recto 261"/>
                <p:cNvCxnSpPr/>
                <p:nvPr/>
              </p:nvCxnSpPr>
              <p:spPr>
                <a:xfrm>
                  <a:off x="22360290" y="41844268"/>
                  <a:ext cx="3831283" cy="0"/>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grpSp>
            <p:nvGrpSpPr>
              <p:cNvPr id="259" name="Grupo 258"/>
              <p:cNvGrpSpPr/>
              <p:nvPr/>
            </p:nvGrpSpPr>
            <p:grpSpPr>
              <a:xfrm>
                <a:off x="22556225" y="36301400"/>
                <a:ext cx="4364296" cy="3267016"/>
                <a:chOff x="17634160" y="36187100"/>
                <a:chExt cx="4364296" cy="3267016"/>
              </a:xfrm>
            </p:grpSpPr>
            <p:cxnSp>
              <p:nvCxnSpPr>
                <p:cNvPr id="261" name="Conector recto 260"/>
                <p:cNvCxnSpPr/>
                <p:nvPr/>
              </p:nvCxnSpPr>
              <p:spPr>
                <a:xfrm>
                  <a:off x="17634160" y="36187100"/>
                  <a:ext cx="17198" cy="3267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Conector recto 262"/>
                <p:cNvCxnSpPr/>
                <p:nvPr/>
              </p:nvCxnSpPr>
              <p:spPr>
                <a:xfrm rot="5400000">
                  <a:off x="19811857" y="37258266"/>
                  <a:ext cx="17198" cy="435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4" name="Grupo 23">
              <a:extLst>
                <a:ext uri="{FF2B5EF4-FFF2-40B4-BE49-F238E27FC236}">
                  <a16:creationId xmlns:a16="http://schemas.microsoft.com/office/drawing/2014/main" id="{D355D812-75E7-D3FB-F287-61367BF0092F}"/>
                </a:ext>
              </a:extLst>
            </p:cNvPr>
            <p:cNvGrpSpPr/>
            <p:nvPr/>
          </p:nvGrpSpPr>
          <p:grpSpPr>
            <a:xfrm>
              <a:off x="11651367" y="37600106"/>
              <a:ext cx="4905601" cy="3267016"/>
              <a:chOff x="27577736" y="36301400"/>
              <a:chExt cx="4454146" cy="3267016"/>
            </a:xfrm>
          </p:grpSpPr>
          <p:grpSp>
            <p:nvGrpSpPr>
              <p:cNvPr id="271" name="Grupo 270"/>
              <p:cNvGrpSpPr/>
              <p:nvPr/>
            </p:nvGrpSpPr>
            <p:grpSpPr>
              <a:xfrm>
                <a:off x="27603882" y="36308072"/>
                <a:ext cx="4428000" cy="3260344"/>
                <a:chOff x="26913096" y="39137053"/>
                <a:chExt cx="3809942" cy="2648376"/>
              </a:xfrm>
            </p:grpSpPr>
            <p:pic>
              <p:nvPicPr>
                <p:cNvPr id="245" name="Imagen 244"/>
                <p:cNvPicPr>
                  <a:picLocks/>
                </p:cNvPicPr>
                <p:nvPr/>
              </p:nvPicPr>
              <p:blipFill rotWithShape="1">
                <a:blip r:embed="rId24"/>
                <a:srcRect b="569"/>
                <a:stretch/>
              </p:blipFill>
              <p:spPr>
                <a:xfrm>
                  <a:off x="26913096" y="39137053"/>
                  <a:ext cx="3717017" cy="2648376"/>
                </a:xfrm>
                <a:prstGeom prst="rect">
                  <a:avLst/>
                </a:prstGeom>
                <a:ln>
                  <a:noFill/>
                </a:ln>
              </p:spPr>
            </p:pic>
            <p:cxnSp>
              <p:nvCxnSpPr>
                <p:cNvPr id="265" name="Conector recto 264"/>
                <p:cNvCxnSpPr/>
                <p:nvPr/>
              </p:nvCxnSpPr>
              <p:spPr>
                <a:xfrm flipH="1">
                  <a:off x="26913096" y="39137053"/>
                  <a:ext cx="2" cy="2648376"/>
                </a:xfrm>
                <a:prstGeom prst="line">
                  <a:avLst/>
                </a:prstGeom>
                <a:ln w="19050">
                  <a:noFill/>
                </a:ln>
              </p:spPr>
              <p:style>
                <a:lnRef idx="1">
                  <a:schemeClr val="accent1"/>
                </a:lnRef>
                <a:fillRef idx="0">
                  <a:schemeClr val="accent1"/>
                </a:fillRef>
                <a:effectRef idx="0">
                  <a:schemeClr val="accent1"/>
                </a:effectRef>
                <a:fontRef idx="minor">
                  <a:schemeClr val="tx1"/>
                </a:fontRef>
              </p:style>
            </p:cxnSp>
            <p:cxnSp>
              <p:nvCxnSpPr>
                <p:cNvPr id="269" name="Conector recto 268"/>
                <p:cNvCxnSpPr/>
                <p:nvPr/>
              </p:nvCxnSpPr>
              <p:spPr>
                <a:xfrm>
                  <a:off x="26913096" y="41778197"/>
                  <a:ext cx="3809942" cy="7232"/>
                </a:xfrm>
                <a:prstGeom prst="line">
                  <a:avLst/>
                </a:prstGeom>
                <a:ln w="19050">
                  <a:noFill/>
                </a:ln>
              </p:spPr>
              <p:style>
                <a:lnRef idx="1">
                  <a:schemeClr val="accent1"/>
                </a:lnRef>
                <a:fillRef idx="0">
                  <a:schemeClr val="accent1"/>
                </a:fillRef>
                <a:effectRef idx="0">
                  <a:schemeClr val="accent1"/>
                </a:effectRef>
                <a:fontRef idx="minor">
                  <a:schemeClr val="tx1"/>
                </a:fontRef>
              </p:style>
            </p:cxnSp>
          </p:grpSp>
          <p:grpSp>
            <p:nvGrpSpPr>
              <p:cNvPr id="266" name="Grupo 265"/>
              <p:cNvGrpSpPr/>
              <p:nvPr/>
            </p:nvGrpSpPr>
            <p:grpSpPr>
              <a:xfrm>
                <a:off x="27577736" y="36301400"/>
                <a:ext cx="4364296" cy="3267016"/>
                <a:chOff x="17634160" y="36187100"/>
                <a:chExt cx="4364296" cy="3267016"/>
              </a:xfrm>
            </p:grpSpPr>
            <p:cxnSp>
              <p:nvCxnSpPr>
                <p:cNvPr id="267" name="Conector recto 266"/>
                <p:cNvCxnSpPr/>
                <p:nvPr/>
              </p:nvCxnSpPr>
              <p:spPr>
                <a:xfrm>
                  <a:off x="17634160" y="36187100"/>
                  <a:ext cx="17198" cy="3267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Conector recto 267"/>
                <p:cNvCxnSpPr/>
                <p:nvPr/>
              </p:nvCxnSpPr>
              <p:spPr>
                <a:xfrm rot="5400000">
                  <a:off x="19811857" y="37258266"/>
                  <a:ext cx="17198" cy="435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CuadroTexto 10">
              <a:extLst>
                <a:ext uri="{FF2B5EF4-FFF2-40B4-BE49-F238E27FC236}">
                  <a16:creationId xmlns:a16="http://schemas.microsoft.com/office/drawing/2014/main" id="{41EF82D1-E849-E17C-64FD-B0454ABA5355}"/>
                </a:ext>
              </a:extLst>
            </p:cNvPr>
            <p:cNvSpPr txBox="1"/>
            <p:nvPr/>
          </p:nvSpPr>
          <p:spPr>
            <a:xfrm>
              <a:off x="6753384" y="40867122"/>
              <a:ext cx="3647692" cy="540000"/>
            </a:xfrm>
            <a:prstGeom prst="rect">
              <a:avLst/>
            </a:prstGeom>
            <a:noFill/>
            <a:ln>
              <a:noFill/>
            </a:ln>
          </p:spPr>
          <p:txBody>
            <a:bodyPr wrap="square" rtlCol="0">
              <a:spAutoFit/>
            </a:bodyPr>
            <a:lstStyle/>
            <a:p>
              <a:pPr algn="ctr"/>
              <a:r>
                <a:rPr lang="es-ES" sz="3200" dirty="0">
                  <a:solidFill>
                    <a:schemeClr val="tx2"/>
                  </a:solidFill>
                  <a:latin typeface="League Gothic" panose="00000500000000000000" pitchFamily="50" charset="0"/>
                </a:rPr>
                <a:t>NET PRIMARY PRODUCTIVTY</a:t>
              </a:r>
              <a:endParaRPr lang="en-US" sz="3200" dirty="0">
                <a:solidFill>
                  <a:schemeClr val="tx2"/>
                </a:solidFill>
                <a:latin typeface="League Gothic" panose="00000500000000000000" pitchFamily="50" charset="0"/>
              </a:endParaRPr>
            </a:p>
          </p:txBody>
        </p:sp>
        <p:sp>
          <p:nvSpPr>
            <p:cNvPr id="18" name="CuadroTexto 17">
              <a:extLst>
                <a:ext uri="{FF2B5EF4-FFF2-40B4-BE49-F238E27FC236}">
                  <a16:creationId xmlns:a16="http://schemas.microsoft.com/office/drawing/2014/main" id="{DDF9FB43-BDDD-72D7-5FBA-21B049F807CC}"/>
                </a:ext>
              </a:extLst>
            </p:cNvPr>
            <p:cNvSpPr txBox="1"/>
            <p:nvPr/>
          </p:nvSpPr>
          <p:spPr>
            <a:xfrm>
              <a:off x="12280322" y="40867122"/>
              <a:ext cx="3647692" cy="540000"/>
            </a:xfrm>
            <a:prstGeom prst="rect">
              <a:avLst/>
            </a:prstGeom>
            <a:noFill/>
            <a:ln>
              <a:noFill/>
            </a:ln>
          </p:spPr>
          <p:txBody>
            <a:bodyPr wrap="square" rtlCol="0">
              <a:spAutoFit/>
            </a:bodyPr>
            <a:lstStyle/>
            <a:p>
              <a:pPr algn="ctr"/>
              <a:r>
                <a:rPr lang="es-ES" sz="3200" dirty="0">
                  <a:solidFill>
                    <a:schemeClr val="tx2"/>
                  </a:solidFill>
                  <a:latin typeface="League Gothic" panose="00000500000000000000" pitchFamily="50" charset="0"/>
                </a:rPr>
                <a:t>NET PRIMARY PRODUCTIVTY</a:t>
              </a:r>
              <a:endParaRPr lang="en-US" sz="3200" dirty="0">
                <a:solidFill>
                  <a:schemeClr val="tx2"/>
                </a:solidFill>
                <a:latin typeface="League Gothic" panose="00000500000000000000" pitchFamily="50" charset="0"/>
              </a:endParaRPr>
            </a:p>
          </p:txBody>
        </p:sp>
        <p:sp>
          <p:nvSpPr>
            <p:cNvPr id="19" name="CuadroTexto 18">
              <a:extLst>
                <a:ext uri="{FF2B5EF4-FFF2-40B4-BE49-F238E27FC236}">
                  <a16:creationId xmlns:a16="http://schemas.microsoft.com/office/drawing/2014/main" id="{3548411C-D39F-BE03-AEFF-5165D86CF178}"/>
                </a:ext>
              </a:extLst>
            </p:cNvPr>
            <p:cNvSpPr txBox="1"/>
            <p:nvPr/>
          </p:nvSpPr>
          <p:spPr>
            <a:xfrm rot="16200000">
              <a:off x="4656590" y="38916423"/>
              <a:ext cx="2268000" cy="634381"/>
            </a:xfrm>
            <a:prstGeom prst="rect">
              <a:avLst/>
            </a:prstGeom>
            <a:noFill/>
            <a:ln>
              <a:noFill/>
            </a:ln>
          </p:spPr>
          <p:txBody>
            <a:bodyPr wrap="square" rtlCol="0">
              <a:spAutoFit/>
            </a:bodyPr>
            <a:lstStyle/>
            <a:p>
              <a:pPr algn="ctr"/>
              <a:r>
                <a:rPr lang="es-ES" sz="3200" dirty="0">
                  <a:solidFill>
                    <a:schemeClr val="tx2"/>
                  </a:solidFill>
                  <a:latin typeface="League Gothic" panose="00000500000000000000" pitchFamily="50" charset="0"/>
                </a:rPr>
                <a:t>SPECIES RICHNESS</a:t>
              </a:r>
              <a:endParaRPr lang="en-US" sz="3200" dirty="0">
                <a:solidFill>
                  <a:schemeClr val="tx2"/>
                </a:solidFill>
                <a:latin typeface="League Gothic" panose="00000500000000000000" pitchFamily="50" charset="0"/>
              </a:endParaRPr>
            </a:p>
          </p:txBody>
        </p:sp>
        <p:sp>
          <p:nvSpPr>
            <p:cNvPr id="20" name="CuadroTexto 19">
              <a:extLst>
                <a:ext uri="{FF2B5EF4-FFF2-40B4-BE49-F238E27FC236}">
                  <a16:creationId xmlns:a16="http://schemas.microsoft.com/office/drawing/2014/main" id="{6FC44122-4C0E-9B8B-C3EB-DD8195FBAD51}"/>
                </a:ext>
              </a:extLst>
            </p:cNvPr>
            <p:cNvSpPr txBox="1"/>
            <p:nvPr/>
          </p:nvSpPr>
          <p:spPr>
            <a:xfrm rot="16200000">
              <a:off x="10189932" y="38916423"/>
              <a:ext cx="2268000" cy="634381"/>
            </a:xfrm>
            <a:prstGeom prst="rect">
              <a:avLst/>
            </a:prstGeom>
            <a:noFill/>
            <a:ln>
              <a:noFill/>
            </a:ln>
          </p:spPr>
          <p:txBody>
            <a:bodyPr wrap="square" rtlCol="0">
              <a:spAutoFit/>
            </a:bodyPr>
            <a:lstStyle/>
            <a:p>
              <a:pPr algn="ctr"/>
              <a:r>
                <a:rPr lang="es-ES" sz="3200" dirty="0">
                  <a:solidFill>
                    <a:schemeClr val="tx2"/>
                  </a:solidFill>
                  <a:latin typeface="League Gothic" panose="00000500000000000000" pitchFamily="50" charset="0"/>
                </a:rPr>
                <a:t>SPECIES RICHNESS</a:t>
              </a:r>
              <a:endParaRPr lang="en-US" sz="3200" dirty="0">
                <a:solidFill>
                  <a:schemeClr val="tx2"/>
                </a:solidFill>
                <a:latin typeface="League Gothic" panose="00000500000000000000" pitchFamily="50" charset="0"/>
              </a:endParaRPr>
            </a:p>
          </p:txBody>
        </p:sp>
      </p:grpSp>
      <p:sp>
        <p:nvSpPr>
          <p:cNvPr id="503" name="CuadroTexto 502">
            <a:extLst>
              <a:ext uri="{FF2B5EF4-FFF2-40B4-BE49-F238E27FC236}">
                <a16:creationId xmlns:a16="http://schemas.microsoft.com/office/drawing/2014/main" id="{5CB07036-1963-2B2A-A5DE-69966BE0C6D8}"/>
              </a:ext>
            </a:extLst>
          </p:cNvPr>
          <p:cNvSpPr txBox="1"/>
          <p:nvPr/>
        </p:nvSpPr>
        <p:spPr>
          <a:xfrm>
            <a:off x="17265279" y="42848847"/>
            <a:ext cx="2978185" cy="584775"/>
          </a:xfrm>
          <a:prstGeom prst="rect">
            <a:avLst/>
          </a:prstGeom>
          <a:noFill/>
          <a:ln>
            <a:noFill/>
          </a:ln>
        </p:spPr>
        <p:txBody>
          <a:bodyPr wrap="square" rtlCol="0">
            <a:spAutoFit/>
          </a:bodyPr>
          <a:lstStyle/>
          <a:p>
            <a:pPr algn="ctr"/>
            <a:r>
              <a:rPr lang="es-ES" sz="3200" dirty="0">
                <a:solidFill>
                  <a:schemeClr val="tx2"/>
                </a:solidFill>
                <a:latin typeface="League Gothic" panose="00000500000000000000" pitchFamily="50" charset="0"/>
              </a:rPr>
              <a:t>FEASIBILITY</a:t>
            </a:r>
            <a:endParaRPr lang="en-US" sz="3200" dirty="0">
              <a:solidFill>
                <a:schemeClr val="tx2"/>
              </a:solidFill>
              <a:latin typeface="League Gothic" panose="00000500000000000000" pitchFamily="50" charset="0"/>
            </a:endParaRPr>
          </a:p>
        </p:txBody>
      </p:sp>
      <p:pic>
        <p:nvPicPr>
          <p:cNvPr id="4" name="Imagen 3">
            <a:extLst>
              <a:ext uri="{FF2B5EF4-FFF2-40B4-BE49-F238E27FC236}">
                <a16:creationId xmlns:a16="http://schemas.microsoft.com/office/drawing/2014/main" id="{BD9A4719-1EA0-E721-2847-90DAEBB53150}"/>
              </a:ext>
            </a:extLst>
          </p:cNvPr>
          <p:cNvPicPr>
            <a:picLocks noChangeAspect="1"/>
          </p:cNvPicPr>
          <p:nvPr/>
        </p:nvPicPr>
        <p:blipFill rotWithShape="1">
          <a:blip r:embed="rId25"/>
          <a:srcRect t="10222"/>
          <a:stretch/>
        </p:blipFill>
        <p:spPr>
          <a:xfrm>
            <a:off x="16718164" y="41282315"/>
            <a:ext cx="4072414" cy="1557390"/>
          </a:xfrm>
          <a:prstGeom prst="rect">
            <a:avLst/>
          </a:prstGeom>
        </p:spPr>
      </p:pic>
      <mc:AlternateContent xmlns:mc="http://schemas.openxmlformats.org/markup-compatibility/2006" xmlns:a14="http://schemas.microsoft.com/office/drawing/2010/main">
        <mc:Choice Requires="a14">
          <p:sp>
            <p:nvSpPr>
              <p:cNvPr id="464" name="CuadroTexto 463">
                <a:extLst>
                  <a:ext uri="{FF2B5EF4-FFF2-40B4-BE49-F238E27FC236}">
                    <a16:creationId xmlns:a16="http://schemas.microsoft.com/office/drawing/2014/main" id="{A293C68E-4B34-65FF-1A5E-839BF73F3E94}"/>
                  </a:ext>
                </a:extLst>
              </p:cNvPr>
              <p:cNvSpPr txBox="1"/>
              <p:nvPr/>
            </p:nvSpPr>
            <p:spPr>
              <a:xfrm>
                <a:off x="20901937" y="41282315"/>
                <a:ext cx="11772897" cy="2246769"/>
              </a:xfrm>
              <a:prstGeom prst="rect">
                <a:avLst/>
              </a:prstGeom>
              <a:noFill/>
            </p:spPr>
            <p:txBody>
              <a:bodyPr wrap="square" rtlCol="0">
                <a:spAutoFit/>
              </a:bodyPr>
              <a:lstStyle/>
              <a:p>
                <a:pPr algn="just"/>
                <a:r>
                  <a:rPr lang="es-ES" sz="2000" b="1" dirty="0">
                    <a:latin typeface="Pathway Gothic One" pitchFamily="2" charset="0"/>
                  </a:rPr>
                  <a:t>Figure 1: </a:t>
                </a:r>
                <a:r>
                  <a:rPr lang="en-US" sz="2000" dirty="0">
                    <a:latin typeface="Pathway Gothic One" pitchFamily="2" charset="0"/>
                  </a:rPr>
                  <a:t>Heatmap of feasible cell configurations for 5928 Iberian cells. The X-axis represents available energy in the cell to be used by higher trophic levels. The Y-axis shows species richness in each cell. Feasibility is measured by the proportion of simulations (1000 per cell) resulting in non-negative biomass densities for all species.</a:t>
                </a:r>
                <a:r>
                  <a:rPr lang="es-ES" sz="2000" dirty="0">
                    <a:latin typeface="Pathway Gothic One" pitchFamily="2" charset="0"/>
                  </a:rPr>
                  <a:t> </a:t>
                </a:r>
                <a:r>
                  <a:rPr lang="en-US" sz="2000" dirty="0">
                    <a:latin typeface="Pathway Gothic One" pitchFamily="2" charset="0"/>
                  </a:rPr>
                  <a:t>Multiple cells may share similar NPP and species richness configurations, leading to additional iterations for those specific configurations. From left to right, three distinct values of 𝜎 (1, 0.5, 0.1) depicting the intensity of intraspecific effects modeled by </a:t>
                </a:r>
                <a:r>
                  <a:rPr lang="en-GB" sz="2000" dirty="0" err="1">
                    <a:latin typeface="Pathway Gothic One" pitchFamily="2" charset="0"/>
                  </a:rPr>
                  <a:t>A</a:t>
                </a:r>
                <a:r>
                  <a:rPr lang="en-GB" sz="2000" baseline="-25000" dirty="0" err="1">
                    <a:latin typeface="Pathway Gothic One" pitchFamily="2" charset="0"/>
                  </a:rPr>
                  <a:t>ij</a:t>
                </a:r>
                <a:r>
                  <a:rPr lang="es-ES" sz="2000" dirty="0">
                    <a:latin typeface="Pathway Gothic One" pitchFamily="2" charset="0"/>
                  </a:rPr>
                  <a:t>~N(0,</a:t>
                </a:r>
                <a14:m>
                  <m:oMath xmlns:m="http://schemas.openxmlformats.org/officeDocument/2006/math">
                    <m:r>
                      <a:rPr lang="es-ES" sz="2000" b="0" i="1" smtClean="0">
                        <a:latin typeface="Cambria Math" panose="02040503050406030204" pitchFamily="18" charset="0"/>
                        <a:ea typeface="Cambria Math" panose="02040503050406030204" pitchFamily="18" charset="0"/>
                      </a:rPr>
                      <m:t>𝜎</m:t>
                    </m:r>
                  </m:oMath>
                </a14:m>
                <a:r>
                  <a:rPr lang="es-ES" sz="2000" dirty="0">
                    <a:latin typeface="Pathway Gothic One" pitchFamily="2" charset="0"/>
                  </a:rPr>
                  <a:t>) (i.e., </a:t>
                </a:r>
                <a:r>
                  <a:rPr lang="es-ES" sz="2000" dirty="0" err="1">
                    <a:latin typeface="Pathway Gothic One" pitchFamily="2" charset="0"/>
                  </a:rPr>
                  <a:t>equal</a:t>
                </a:r>
                <a:r>
                  <a:rPr lang="es-ES" sz="2000" dirty="0">
                    <a:latin typeface="Pathway Gothic One" pitchFamily="2" charset="0"/>
                  </a:rPr>
                  <a:t>, </a:t>
                </a:r>
                <a:r>
                  <a:rPr lang="es-ES" sz="2000" dirty="0" err="1">
                    <a:latin typeface="Pathway Gothic One" pitchFamily="2" charset="0"/>
                  </a:rPr>
                  <a:t>double</a:t>
                </a:r>
                <a:r>
                  <a:rPr lang="es-ES" sz="2000" dirty="0">
                    <a:latin typeface="Pathway Gothic One" pitchFamily="2" charset="0"/>
                  </a:rPr>
                  <a:t>, 10 times </a:t>
                </a:r>
                <a:r>
                  <a:rPr lang="es-ES" sz="2000" dirty="0" err="1">
                    <a:latin typeface="Pathway Gothic One" pitchFamily="2" charset="0"/>
                  </a:rPr>
                  <a:t>the</a:t>
                </a:r>
                <a:r>
                  <a:rPr lang="es-ES" sz="2000" dirty="0">
                    <a:latin typeface="Pathway Gothic One" pitchFamily="2" charset="0"/>
                  </a:rPr>
                  <a:t> </a:t>
                </a:r>
                <a:r>
                  <a:rPr lang="es-ES" sz="2000" dirty="0" err="1">
                    <a:latin typeface="Pathway Gothic One" pitchFamily="2" charset="0"/>
                  </a:rPr>
                  <a:t>intensity</a:t>
                </a:r>
                <a:r>
                  <a:rPr lang="es-ES" sz="2000" dirty="0">
                    <a:latin typeface="Pathway Gothic One" pitchFamily="2" charset="0"/>
                  </a:rPr>
                  <a:t> </a:t>
                </a:r>
                <a:r>
                  <a:rPr lang="es-ES" sz="2000" dirty="0" err="1">
                    <a:latin typeface="Pathway Gothic One" pitchFamily="2" charset="0"/>
                  </a:rPr>
                  <a:t>of</a:t>
                </a:r>
                <a:r>
                  <a:rPr lang="es-ES" sz="2000" dirty="0">
                    <a:latin typeface="Pathway Gothic One" pitchFamily="2" charset="0"/>
                  </a:rPr>
                  <a:t> </a:t>
                </a:r>
                <a:r>
                  <a:rPr lang="es-ES" sz="2000" dirty="0" err="1">
                    <a:latin typeface="Pathway Gothic One" pitchFamily="2" charset="0"/>
                  </a:rPr>
                  <a:t>intraspecific</a:t>
                </a:r>
                <a:r>
                  <a:rPr lang="es-ES" sz="2000" dirty="0">
                    <a:latin typeface="Pathway Gothic One" pitchFamily="2" charset="0"/>
                  </a:rPr>
                  <a:t> </a:t>
                </a:r>
                <a:r>
                  <a:rPr lang="es-ES" sz="2000" dirty="0" err="1">
                    <a:latin typeface="Pathway Gothic One" pitchFamily="2" charset="0"/>
                  </a:rPr>
                  <a:t>competition</a:t>
                </a:r>
                <a:r>
                  <a:rPr lang="es-ES" sz="2000" dirty="0">
                    <a:latin typeface="Pathway Gothic One" pitchFamily="2" charset="0"/>
                  </a:rPr>
                  <a:t>). </a:t>
                </a:r>
                <a:r>
                  <a:rPr lang="es-ES" sz="2000" dirty="0" err="1">
                    <a:latin typeface="Pathway Gothic One" pitchFamily="2" charset="0"/>
                  </a:rPr>
                  <a:t>These</a:t>
                </a:r>
                <a:r>
                  <a:rPr lang="es-ES" sz="2000" dirty="0">
                    <a:latin typeface="Pathway Gothic One" pitchFamily="2" charset="0"/>
                  </a:rPr>
                  <a:t> </a:t>
                </a:r>
                <a:r>
                  <a:rPr lang="es-ES" sz="2000" dirty="0" err="1">
                    <a:latin typeface="Pathway Gothic One" pitchFamily="2" charset="0"/>
                  </a:rPr>
                  <a:t>values</a:t>
                </a:r>
                <a:r>
                  <a:rPr lang="es-ES" sz="2000" dirty="0">
                    <a:latin typeface="Pathway Gothic One" pitchFamily="2" charset="0"/>
                  </a:rPr>
                  <a:t> </a:t>
                </a:r>
                <a:r>
                  <a:rPr lang="es-ES" sz="2000" dirty="0" err="1">
                    <a:latin typeface="Pathway Gothic One" pitchFamily="2" charset="0"/>
                  </a:rPr>
                  <a:t>represent</a:t>
                </a:r>
                <a:r>
                  <a:rPr lang="es-ES" sz="2000" dirty="0">
                    <a:latin typeface="Pathway Gothic One" pitchFamily="2" charset="0"/>
                  </a:rPr>
                  <a:t> </a:t>
                </a:r>
                <a:r>
                  <a:rPr lang="en-US" sz="2000" dirty="0">
                    <a:latin typeface="Pathway Gothic One" pitchFamily="2" charset="0"/>
                  </a:rPr>
                  <a:t>different influences of trophic effects and intraspecific competition, influencing the overall dynamics within the ecological network. They offer preliminary insights into the need for specific parameter thresholds for establishing viable communities within our theoretical framework.</a:t>
                </a:r>
              </a:p>
            </p:txBody>
          </p:sp>
        </mc:Choice>
        <mc:Fallback xmlns="">
          <p:sp>
            <p:nvSpPr>
              <p:cNvPr id="464" name="CuadroTexto 463">
                <a:extLst>
                  <a:ext uri="{FF2B5EF4-FFF2-40B4-BE49-F238E27FC236}">
                    <a16:creationId xmlns:a16="http://schemas.microsoft.com/office/drawing/2014/main" id="{A293C68E-4B34-65FF-1A5E-839BF73F3E94}"/>
                  </a:ext>
                </a:extLst>
              </p:cNvPr>
              <p:cNvSpPr txBox="1">
                <a:spLocks noRot="1" noChangeAspect="1" noMove="1" noResize="1" noEditPoints="1" noAdjustHandles="1" noChangeArrowheads="1" noChangeShapeType="1" noTextEdit="1"/>
              </p:cNvSpPr>
              <p:nvPr/>
            </p:nvSpPr>
            <p:spPr>
              <a:xfrm>
                <a:off x="20901937" y="41282315"/>
                <a:ext cx="11772897" cy="2246769"/>
              </a:xfrm>
              <a:prstGeom prst="rect">
                <a:avLst/>
              </a:prstGeom>
              <a:blipFill>
                <a:blip r:embed="rId26"/>
                <a:stretch>
                  <a:fillRect l="-570" t="-1626" r="-518" b="-3523"/>
                </a:stretch>
              </a:blipFill>
            </p:spPr>
            <p:txBody>
              <a:bodyPr/>
              <a:lstStyle/>
              <a:p>
                <a:r>
                  <a:rPr lang="es-ES">
                    <a:noFill/>
                  </a:rPr>
                  <a:t> </a:t>
                </a:r>
              </a:p>
            </p:txBody>
          </p:sp>
        </mc:Fallback>
      </mc:AlternateContent>
      <p:pic>
        <p:nvPicPr>
          <p:cNvPr id="569" name="Gráfico 568">
            <a:extLst>
              <a:ext uri="{FF2B5EF4-FFF2-40B4-BE49-F238E27FC236}">
                <a16:creationId xmlns:a16="http://schemas.microsoft.com/office/drawing/2014/main" id="{B891307E-1CD3-F5A0-4C4F-8ED420C3AA99}"/>
              </a:ext>
            </a:extLst>
          </p:cNvPr>
          <p:cNvPicPr preferRelativeResize="0">
            <a:picLocks/>
          </p:cNvPicPr>
          <p:nvPr/>
        </p:nvPicPr>
        <p:blipFill>
          <a:blip r:embed="rId27" cstate="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7160581" y="5039084"/>
            <a:ext cx="5004000" cy="1476000"/>
          </a:xfrm>
          <a:prstGeom prst="rect">
            <a:avLst/>
          </a:prstGeom>
        </p:spPr>
      </p:pic>
      <p:pic>
        <p:nvPicPr>
          <p:cNvPr id="1026" name="Picture 2" descr="Materiales para prensa | Museo Nacional de Ciencias Naturales">
            <a:extLst>
              <a:ext uri="{FF2B5EF4-FFF2-40B4-BE49-F238E27FC236}">
                <a16:creationId xmlns:a16="http://schemas.microsoft.com/office/drawing/2014/main" id="{AF853E49-2C52-DF0C-71C6-DB20D249246B}"/>
              </a:ext>
            </a:extLst>
          </p:cNvPr>
          <p:cNvPicPr preferRelativeResize="0">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37018" y="5039084"/>
            <a:ext cx="4856400" cy="1476000"/>
          </a:xfrm>
          <a:prstGeom prst="rect">
            <a:avLst/>
          </a:prstGeom>
          <a:noFill/>
          <a:extLst>
            <a:ext uri="{909E8E84-426E-40DD-AFC4-6F175D3DCCD1}">
              <a14:hiddenFill xmlns:a14="http://schemas.microsoft.com/office/drawing/2010/main">
                <a:solidFill>
                  <a:srgbClr val="FFFFFF"/>
                </a:solidFill>
              </a14:hiddenFill>
            </a:ext>
          </a:extLst>
        </p:spPr>
      </p:pic>
      <p:grpSp>
        <p:nvGrpSpPr>
          <p:cNvPr id="544" name="Grupo 543">
            <a:extLst>
              <a:ext uri="{FF2B5EF4-FFF2-40B4-BE49-F238E27FC236}">
                <a16:creationId xmlns:a16="http://schemas.microsoft.com/office/drawing/2014/main" id="{D60F412F-7D39-0CE1-75F9-286D225D098F}"/>
              </a:ext>
            </a:extLst>
          </p:cNvPr>
          <p:cNvGrpSpPr/>
          <p:nvPr/>
        </p:nvGrpSpPr>
        <p:grpSpPr>
          <a:xfrm>
            <a:off x="25718393" y="9940762"/>
            <a:ext cx="6721782" cy="7367867"/>
            <a:chOff x="25718393" y="9940762"/>
            <a:chExt cx="6721782" cy="7367867"/>
          </a:xfrm>
        </p:grpSpPr>
        <p:sp>
          <p:nvSpPr>
            <p:cNvPr id="302" name="CuadroTexto 301"/>
            <p:cNvSpPr txBox="1"/>
            <p:nvPr/>
          </p:nvSpPr>
          <p:spPr>
            <a:xfrm>
              <a:off x="25718393" y="13522977"/>
              <a:ext cx="5640029" cy="3785652"/>
            </a:xfrm>
            <a:prstGeom prst="rect">
              <a:avLst/>
            </a:prstGeom>
            <a:noFill/>
            <a:ln>
              <a:noFill/>
            </a:ln>
          </p:spPr>
          <p:txBody>
            <a:bodyPr wrap="square" rtlCol="0">
              <a:spAutoFit/>
            </a:bodyPr>
            <a:lstStyle/>
            <a:p>
              <a:r>
                <a:rPr lang="es-ES" sz="6000" dirty="0">
                  <a:solidFill>
                    <a:schemeClr val="accent2">
                      <a:lumMod val="75000"/>
                    </a:schemeClr>
                  </a:solidFill>
                  <a:latin typeface="League Gothic" panose="00000500000000000000" pitchFamily="50" charset="0"/>
                </a:rPr>
                <a:t>34 reptiles</a:t>
              </a:r>
            </a:p>
            <a:p>
              <a:r>
                <a:rPr lang="es-ES" sz="6000" dirty="0">
                  <a:solidFill>
                    <a:schemeClr val="accent2">
                      <a:lumMod val="75000"/>
                    </a:schemeClr>
                  </a:solidFill>
                  <a:latin typeface="League Gothic" panose="00000500000000000000" pitchFamily="50" charset="0"/>
                </a:rPr>
                <a:t>28 </a:t>
              </a:r>
              <a:r>
                <a:rPr lang="es-ES" sz="6000" dirty="0" err="1">
                  <a:solidFill>
                    <a:schemeClr val="accent2">
                      <a:lumMod val="75000"/>
                    </a:schemeClr>
                  </a:solidFill>
                  <a:latin typeface="League Gothic" panose="00000500000000000000" pitchFamily="50" charset="0"/>
                </a:rPr>
                <a:t>amphibians</a:t>
              </a:r>
              <a:endParaRPr lang="es-ES" sz="6000" dirty="0">
                <a:solidFill>
                  <a:schemeClr val="accent2">
                    <a:lumMod val="75000"/>
                  </a:schemeClr>
                </a:solidFill>
                <a:latin typeface="League Gothic" panose="00000500000000000000" pitchFamily="50" charset="0"/>
              </a:endParaRPr>
            </a:p>
            <a:p>
              <a:r>
                <a:rPr lang="es-ES" sz="6000" dirty="0">
                  <a:solidFill>
                    <a:schemeClr val="accent2">
                      <a:lumMod val="75000"/>
                    </a:schemeClr>
                  </a:solidFill>
                  <a:latin typeface="League Gothic" panose="00000500000000000000" pitchFamily="50" charset="0"/>
                </a:rPr>
                <a:t>62 </a:t>
              </a:r>
              <a:r>
                <a:rPr lang="es-ES" sz="6000" dirty="0" err="1">
                  <a:solidFill>
                    <a:schemeClr val="accent2">
                      <a:lumMod val="75000"/>
                    </a:schemeClr>
                  </a:solidFill>
                  <a:latin typeface="League Gothic" panose="00000500000000000000" pitchFamily="50" charset="0"/>
                </a:rPr>
                <a:t>mammals</a:t>
              </a:r>
              <a:endParaRPr lang="es-ES" sz="6000" dirty="0">
                <a:solidFill>
                  <a:schemeClr val="accent2">
                    <a:lumMod val="75000"/>
                  </a:schemeClr>
                </a:solidFill>
                <a:latin typeface="League Gothic" panose="00000500000000000000" pitchFamily="50" charset="0"/>
              </a:endParaRPr>
            </a:p>
            <a:p>
              <a:r>
                <a:rPr lang="es-ES" sz="6000" dirty="0">
                  <a:solidFill>
                    <a:schemeClr val="accent2">
                      <a:lumMod val="75000"/>
                    </a:schemeClr>
                  </a:solidFill>
                  <a:latin typeface="League Gothic" panose="00000500000000000000" pitchFamily="50" charset="0"/>
                </a:rPr>
                <a:t>172 </a:t>
              </a:r>
              <a:r>
                <a:rPr lang="es-ES" sz="6000" dirty="0" err="1">
                  <a:solidFill>
                    <a:schemeClr val="accent2">
                      <a:lumMod val="75000"/>
                    </a:schemeClr>
                  </a:solidFill>
                  <a:latin typeface="League Gothic" panose="00000500000000000000" pitchFamily="50" charset="0"/>
                </a:rPr>
                <a:t>birds</a:t>
              </a:r>
              <a:endParaRPr lang="en-US" sz="6000" dirty="0">
                <a:solidFill>
                  <a:schemeClr val="accent2">
                    <a:lumMod val="75000"/>
                  </a:schemeClr>
                </a:solidFill>
                <a:latin typeface="League Gothic" panose="00000500000000000000" pitchFamily="50" charset="0"/>
              </a:endParaRPr>
            </a:p>
          </p:txBody>
        </p:sp>
        <p:pic>
          <p:nvPicPr>
            <p:cNvPr id="303" name="Imagen 302"/>
            <p:cNvPicPr>
              <a:picLocks noChangeAspect="1"/>
            </p:cNvPicPr>
            <p:nvPr/>
          </p:nvPicPr>
          <p:blipFill>
            <a:blip r:embed="rId30"/>
            <a:stretch>
              <a:fillRect/>
            </a:stretch>
          </p:blipFill>
          <p:spPr>
            <a:xfrm>
              <a:off x="28435166" y="13671857"/>
              <a:ext cx="1592434" cy="800504"/>
            </a:xfrm>
            <a:prstGeom prst="rect">
              <a:avLst/>
            </a:prstGeom>
          </p:spPr>
        </p:pic>
        <p:pic>
          <p:nvPicPr>
            <p:cNvPr id="304" name="Imagen 303"/>
            <p:cNvPicPr>
              <a:picLocks noChangeAspect="1"/>
            </p:cNvPicPr>
            <p:nvPr/>
          </p:nvPicPr>
          <p:blipFill>
            <a:blip r:embed="rId31"/>
            <a:stretch>
              <a:fillRect/>
            </a:stretch>
          </p:blipFill>
          <p:spPr>
            <a:xfrm>
              <a:off x="30343500" y="14433886"/>
              <a:ext cx="1344630" cy="928157"/>
            </a:xfrm>
            <a:prstGeom prst="rect">
              <a:avLst/>
            </a:prstGeom>
          </p:spPr>
        </p:pic>
        <p:pic>
          <p:nvPicPr>
            <p:cNvPr id="305" name="Imagen 304"/>
            <p:cNvPicPr>
              <a:picLocks noChangeAspect="1"/>
            </p:cNvPicPr>
            <p:nvPr/>
          </p:nvPicPr>
          <p:blipFill>
            <a:blip r:embed="rId32"/>
            <a:stretch>
              <a:fillRect/>
            </a:stretch>
          </p:blipFill>
          <p:spPr>
            <a:xfrm>
              <a:off x="30468243" y="16020622"/>
              <a:ext cx="1971932" cy="1223665"/>
            </a:xfrm>
            <a:prstGeom prst="rect">
              <a:avLst/>
            </a:prstGeom>
          </p:spPr>
        </p:pic>
        <p:pic>
          <p:nvPicPr>
            <p:cNvPr id="306" name="Imagen 305"/>
            <p:cNvPicPr>
              <a:picLocks noChangeAspect="1"/>
            </p:cNvPicPr>
            <p:nvPr/>
          </p:nvPicPr>
          <p:blipFill>
            <a:blip r:embed="rId33"/>
            <a:stretch>
              <a:fillRect/>
            </a:stretch>
          </p:blipFill>
          <p:spPr>
            <a:xfrm>
              <a:off x="28715559" y="15382197"/>
              <a:ext cx="1499920" cy="972691"/>
            </a:xfrm>
            <a:prstGeom prst="rect">
              <a:avLst/>
            </a:prstGeom>
          </p:spPr>
        </p:pic>
        <p:sp>
          <p:nvSpPr>
            <p:cNvPr id="42" name="CuadroTexto 41">
              <a:extLst>
                <a:ext uri="{FF2B5EF4-FFF2-40B4-BE49-F238E27FC236}">
                  <a16:creationId xmlns:a16="http://schemas.microsoft.com/office/drawing/2014/main" id="{8D7E44BE-FAE8-F0B0-ECD1-A24ACBFFE747}"/>
                </a:ext>
              </a:extLst>
            </p:cNvPr>
            <p:cNvSpPr txBox="1"/>
            <p:nvPr/>
          </p:nvSpPr>
          <p:spPr>
            <a:xfrm>
              <a:off x="26655279" y="9940762"/>
              <a:ext cx="4320000" cy="1323439"/>
            </a:xfrm>
            <a:prstGeom prst="rect">
              <a:avLst/>
            </a:prstGeom>
            <a:noFill/>
            <a:ln>
              <a:noFill/>
            </a:ln>
          </p:spPr>
          <p:txBody>
            <a:bodyPr wrap="square" rtlCol="0">
              <a:spAutoFit/>
            </a:bodyPr>
            <a:lstStyle/>
            <a:p>
              <a:r>
                <a:rPr lang="es-ES" sz="8000" u="sng" dirty="0">
                  <a:solidFill>
                    <a:schemeClr val="tx2"/>
                  </a:solidFill>
                  <a:latin typeface="League Gothic" panose="00000500000000000000" pitchFamily="50" charset="0"/>
                </a:rPr>
                <a:t>UNIT OF STUDY</a:t>
              </a:r>
              <a:endParaRPr lang="en-US" sz="8000" u="sng" dirty="0">
                <a:solidFill>
                  <a:schemeClr val="tx2"/>
                </a:solidFill>
                <a:latin typeface="League Gothic" panose="00000500000000000000" pitchFamily="50" charset="0"/>
              </a:endParaRPr>
            </a:p>
          </p:txBody>
        </p:sp>
        <p:sp>
          <p:nvSpPr>
            <p:cNvPr id="46" name="CuadroTexto 45">
              <a:extLst>
                <a:ext uri="{FF2B5EF4-FFF2-40B4-BE49-F238E27FC236}">
                  <a16:creationId xmlns:a16="http://schemas.microsoft.com/office/drawing/2014/main" id="{CA5A44A3-1234-F688-E66F-65BA43BD0339}"/>
                </a:ext>
              </a:extLst>
            </p:cNvPr>
            <p:cNvSpPr txBox="1"/>
            <p:nvPr/>
          </p:nvSpPr>
          <p:spPr>
            <a:xfrm>
              <a:off x="25718393" y="11164351"/>
              <a:ext cx="5640029" cy="1015663"/>
            </a:xfrm>
            <a:prstGeom prst="rect">
              <a:avLst/>
            </a:prstGeom>
            <a:noFill/>
            <a:ln>
              <a:noFill/>
            </a:ln>
          </p:spPr>
          <p:txBody>
            <a:bodyPr wrap="square" rtlCol="0">
              <a:spAutoFit/>
            </a:bodyPr>
            <a:lstStyle/>
            <a:p>
              <a:r>
                <a:rPr lang="es-ES" sz="6000" dirty="0">
                  <a:solidFill>
                    <a:schemeClr val="accent2">
                      <a:lumMod val="75000"/>
                    </a:schemeClr>
                  </a:solidFill>
                  <a:latin typeface="League Gothic" panose="00000500000000000000" pitchFamily="50" charset="0"/>
                </a:rPr>
                <a:t>5928 </a:t>
              </a:r>
              <a:r>
                <a:rPr lang="es-ES" sz="6000" dirty="0" err="1">
                  <a:solidFill>
                    <a:schemeClr val="accent2">
                      <a:lumMod val="75000"/>
                    </a:schemeClr>
                  </a:solidFill>
                  <a:latin typeface="League Gothic" panose="00000500000000000000" pitchFamily="50" charset="0"/>
                </a:rPr>
                <a:t>cells</a:t>
              </a:r>
              <a:r>
                <a:rPr lang="es-ES" sz="6000" dirty="0">
                  <a:solidFill>
                    <a:schemeClr val="accent2">
                      <a:lumMod val="75000"/>
                    </a:schemeClr>
                  </a:solidFill>
                  <a:latin typeface="League Gothic" panose="00000500000000000000" pitchFamily="50" charset="0"/>
                </a:rPr>
                <a:t> of </a:t>
              </a:r>
              <a:r>
                <a:rPr lang="es-ES" sz="6000" b="1" dirty="0">
                  <a:solidFill>
                    <a:schemeClr val="accent2">
                      <a:lumMod val="75000"/>
                    </a:schemeClr>
                  </a:solidFill>
                  <a:latin typeface="+mj-lt"/>
                </a:rPr>
                <a:t>~</a:t>
              </a:r>
              <a:r>
                <a:rPr lang="es-ES" sz="6000" dirty="0">
                  <a:solidFill>
                    <a:schemeClr val="accent2">
                      <a:lumMod val="75000"/>
                    </a:schemeClr>
                  </a:solidFill>
                  <a:latin typeface="League Gothic" panose="00000500000000000000" pitchFamily="50" charset="0"/>
                </a:rPr>
                <a:t> 100 </a:t>
              </a:r>
              <a:r>
                <a:rPr lang="es-ES" sz="6000" dirty="0">
                  <a:solidFill>
                    <a:schemeClr val="accent2">
                      <a:lumMod val="75000"/>
                    </a:schemeClr>
                  </a:solidFill>
                  <a:effectLst/>
                  <a:latin typeface="League Gothic" pitchFamily="2" charset="0"/>
                  <a:ea typeface="Aptos" panose="020B0004020202020204" pitchFamily="34" charset="0"/>
                  <a:cs typeface="Times New Roman" panose="02020603050405020304" pitchFamily="18" charset="0"/>
                </a:rPr>
                <a:t>km</a:t>
              </a:r>
              <a:r>
                <a:rPr lang="es-ES" sz="6000" baseline="30000" dirty="0">
                  <a:solidFill>
                    <a:schemeClr val="accent2">
                      <a:lumMod val="75000"/>
                    </a:schemeClr>
                  </a:solidFill>
                  <a:effectLst/>
                  <a:latin typeface="League Gothic" pitchFamily="2" charset="0"/>
                  <a:ea typeface="Aptos" panose="020B0004020202020204" pitchFamily="34" charset="0"/>
                  <a:cs typeface="Times New Roman" panose="02020603050405020304" pitchFamily="18" charset="0"/>
                </a:rPr>
                <a:t>2</a:t>
              </a:r>
              <a:endParaRPr lang="en-US" sz="6000" dirty="0">
                <a:solidFill>
                  <a:schemeClr val="accent2">
                    <a:lumMod val="75000"/>
                  </a:schemeClr>
                </a:solidFill>
                <a:latin typeface="League Gothic" pitchFamily="2" charset="0"/>
              </a:endParaRPr>
            </a:p>
          </p:txBody>
        </p:sp>
        <p:sp>
          <p:nvSpPr>
            <p:cNvPr id="47" name="CuadroTexto 46">
              <a:extLst>
                <a:ext uri="{FF2B5EF4-FFF2-40B4-BE49-F238E27FC236}">
                  <a16:creationId xmlns:a16="http://schemas.microsoft.com/office/drawing/2014/main" id="{1AB44FD8-1638-6D45-4671-DB42B891B27C}"/>
                </a:ext>
              </a:extLst>
            </p:cNvPr>
            <p:cNvSpPr txBox="1"/>
            <p:nvPr/>
          </p:nvSpPr>
          <p:spPr>
            <a:xfrm>
              <a:off x="26144373" y="12313425"/>
              <a:ext cx="5341812" cy="1323439"/>
            </a:xfrm>
            <a:prstGeom prst="rect">
              <a:avLst/>
            </a:prstGeom>
            <a:noFill/>
            <a:ln>
              <a:noFill/>
            </a:ln>
          </p:spPr>
          <p:txBody>
            <a:bodyPr wrap="square" rtlCol="0">
              <a:spAutoFit/>
            </a:bodyPr>
            <a:lstStyle/>
            <a:p>
              <a:r>
                <a:rPr lang="es-ES" sz="8000" u="sng" dirty="0">
                  <a:solidFill>
                    <a:schemeClr val="tx2"/>
                  </a:solidFill>
                  <a:latin typeface="League Gothic" panose="00000500000000000000" pitchFamily="50" charset="0"/>
                </a:rPr>
                <a:t>SPECIES OF STUDY</a:t>
              </a:r>
              <a:endParaRPr lang="en-US" sz="8000" u="sng" dirty="0">
                <a:solidFill>
                  <a:schemeClr val="tx2"/>
                </a:solidFill>
                <a:latin typeface="League Gothic" panose="00000500000000000000" pitchFamily="50" charset="0"/>
              </a:endParaRPr>
            </a:p>
          </p:txBody>
        </p:sp>
      </p:grpSp>
      <p:grpSp>
        <p:nvGrpSpPr>
          <p:cNvPr id="542" name="Grupo 541">
            <a:extLst>
              <a:ext uri="{FF2B5EF4-FFF2-40B4-BE49-F238E27FC236}">
                <a16:creationId xmlns:a16="http://schemas.microsoft.com/office/drawing/2014/main" id="{A070837B-C419-66A9-FEE3-DE942E331E97}"/>
              </a:ext>
            </a:extLst>
          </p:cNvPr>
          <p:cNvGrpSpPr/>
          <p:nvPr/>
        </p:nvGrpSpPr>
        <p:grpSpPr>
          <a:xfrm>
            <a:off x="17163101" y="10058107"/>
            <a:ext cx="7942880" cy="6961453"/>
            <a:chOff x="17163101" y="10217761"/>
            <a:chExt cx="7942880" cy="6961453"/>
          </a:xfrm>
        </p:grpSpPr>
        <p:pic>
          <p:nvPicPr>
            <p:cNvPr id="10" name="Imagen 9"/>
            <p:cNvPicPr>
              <a:picLocks noChangeAspect="1"/>
            </p:cNvPicPr>
            <p:nvPr/>
          </p:nvPicPr>
          <p:blipFill>
            <a:blip r:embed="rId34"/>
            <a:stretch>
              <a:fillRect/>
            </a:stretch>
          </p:blipFill>
          <p:spPr>
            <a:xfrm>
              <a:off x="17163101" y="11125807"/>
              <a:ext cx="7583244" cy="6053407"/>
            </a:xfrm>
            <a:prstGeom prst="rect">
              <a:avLst/>
            </a:prstGeom>
            <a:ln>
              <a:noFill/>
            </a:ln>
          </p:spPr>
        </p:pic>
        <p:sp>
          <p:nvSpPr>
            <p:cNvPr id="49" name="CuadroTexto 48">
              <a:extLst>
                <a:ext uri="{FF2B5EF4-FFF2-40B4-BE49-F238E27FC236}">
                  <a16:creationId xmlns:a16="http://schemas.microsoft.com/office/drawing/2014/main" id="{5F8C8ACD-173B-B58A-C796-09E13A2943AE}"/>
                </a:ext>
              </a:extLst>
            </p:cNvPr>
            <p:cNvSpPr txBox="1"/>
            <p:nvPr/>
          </p:nvSpPr>
          <p:spPr>
            <a:xfrm>
              <a:off x="19130877" y="10217761"/>
              <a:ext cx="3647692" cy="769441"/>
            </a:xfrm>
            <a:prstGeom prst="rect">
              <a:avLst/>
            </a:prstGeom>
            <a:noFill/>
            <a:ln>
              <a:noFill/>
            </a:ln>
          </p:spPr>
          <p:txBody>
            <a:bodyPr wrap="square" rtlCol="0" anchor="ctr">
              <a:spAutoFit/>
            </a:bodyPr>
            <a:lstStyle/>
            <a:p>
              <a:pPr algn="ctr"/>
              <a:r>
                <a:rPr lang="es-ES" sz="4400" dirty="0">
                  <a:solidFill>
                    <a:schemeClr val="tx2"/>
                  </a:solidFill>
                  <a:latin typeface="League Gothic" panose="00000500000000000000" pitchFamily="50" charset="0"/>
                </a:rPr>
                <a:t>IBERIAN PENINSULA</a:t>
              </a:r>
              <a:endParaRPr lang="en-US" sz="4400" dirty="0">
                <a:solidFill>
                  <a:schemeClr val="tx2"/>
                </a:solidFill>
                <a:latin typeface="League Gothic" panose="00000500000000000000" pitchFamily="50" charset="0"/>
              </a:endParaRPr>
            </a:p>
          </p:txBody>
        </p:sp>
        <p:sp>
          <p:nvSpPr>
            <p:cNvPr id="50" name="CuadroTexto 49">
              <a:extLst>
                <a:ext uri="{FF2B5EF4-FFF2-40B4-BE49-F238E27FC236}">
                  <a16:creationId xmlns:a16="http://schemas.microsoft.com/office/drawing/2014/main" id="{8E17D8AD-591F-A3FA-54CF-B3DB57F1AADF}"/>
                </a:ext>
              </a:extLst>
            </p:cNvPr>
            <p:cNvSpPr txBox="1"/>
            <p:nvPr/>
          </p:nvSpPr>
          <p:spPr>
            <a:xfrm>
              <a:off x="21882473" y="16372514"/>
              <a:ext cx="3223508" cy="646331"/>
            </a:xfrm>
            <a:prstGeom prst="rect">
              <a:avLst/>
            </a:prstGeom>
            <a:noFill/>
            <a:ln>
              <a:noFill/>
            </a:ln>
          </p:spPr>
          <p:txBody>
            <a:bodyPr wrap="square" rtlCol="0">
              <a:spAutoFit/>
            </a:bodyPr>
            <a:lstStyle/>
            <a:p>
              <a:pPr algn="just"/>
              <a:r>
                <a:rPr lang="pt-BR" sz="1800" dirty="0" err="1">
                  <a:latin typeface="Pathway Gothic One" pitchFamily="2" charset="0"/>
                </a:rPr>
                <a:t>Tetrapod</a:t>
              </a:r>
              <a:r>
                <a:rPr lang="pt-BR" sz="1800" dirty="0">
                  <a:latin typeface="Pathway Gothic One" pitchFamily="2" charset="0"/>
                </a:rPr>
                <a:t> </a:t>
              </a:r>
              <a:r>
                <a:rPr lang="pt-BR" sz="1800" dirty="0" err="1">
                  <a:latin typeface="Pathway Gothic One" pitchFamily="2" charset="0"/>
                </a:rPr>
                <a:t>diversity</a:t>
              </a:r>
              <a:r>
                <a:rPr lang="pt-BR" sz="1800" dirty="0">
                  <a:latin typeface="Pathway Gothic One" pitchFamily="2" charset="0"/>
                </a:rPr>
                <a:t> in </a:t>
              </a:r>
              <a:r>
                <a:rPr lang="pt-BR" sz="1800" dirty="0" err="1">
                  <a:latin typeface="Pathway Gothic One" pitchFamily="2" charset="0"/>
                </a:rPr>
                <a:t>the</a:t>
              </a:r>
              <a:r>
                <a:rPr lang="pt-BR" sz="1800" dirty="0">
                  <a:latin typeface="Pathway Gothic One" pitchFamily="2" charset="0"/>
                </a:rPr>
                <a:t> </a:t>
              </a:r>
              <a:r>
                <a:rPr lang="pt-BR" sz="1800" dirty="0" err="1">
                  <a:latin typeface="Pathway Gothic One" pitchFamily="2" charset="0"/>
                </a:rPr>
                <a:t>Iberian</a:t>
              </a:r>
              <a:r>
                <a:rPr lang="pt-BR" sz="1800" dirty="0">
                  <a:latin typeface="Pathway Gothic One" pitchFamily="2" charset="0"/>
                </a:rPr>
                <a:t> </a:t>
              </a:r>
              <a:r>
                <a:rPr lang="pt-BR" sz="1800" dirty="0" err="1">
                  <a:latin typeface="Pathway Gothic One" pitchFamily="2" charset="0"/>
                </a:rPr>
                <a:t>peninsula</a:t>
              </a:r>
              <a:r>
                <a:rPr lang="pt-BR" sz="1800" dirty="0">
                  <a:latin typeface="Pathway Gothic One" pitchFamily="2" charset="0"/>
                </a:rPr>
                <a:t>, </a:t>
              </a:r>
              <a:r>
                <a:rPr lang="pt-BR" sz="1800" dirty="0" err="1">
                  <a:latin typeface="Pathway Gothic One" pitchFamily="2" charset="0"/>
                </a:rPr>
                <a:t>based</a:t>
              </a:r>
              <a:r>
                <a:rPr lang="pt-BR" sz="1800" dirty="0">
                  <a:latin typeface="Pathway Gothic One" pitchFamily="2" charset="0"/>
                </a:rPr>
                <a:t> </a:t>
              </a:r>
              <a:r>
                <a:rPr lang="pt-BR" sz="1800" dirty="0" err="1">
                  <a:latin typeface="Pathway Gothic One" pitchFamily="2" charset="0"/>
                </a:rPr>
                <a:t>on</a:t>
              </a:r>
              <a:r>
                <a:rPr lang="pt-BR" sz="1800" dirty="0">
                  <a:latin typeface="Pathway Gothic One" pitchFamily="2" charset="0"/>
                </a:rPr>
                <a:t> ATLAS data 2022. </a:t>
              </a:r>
              <a:endParaRPr lang="en-US" sz="1800" dirty="0">
                <a:latin typeface="Pathway Gothic One" pitchFamily="2" charset="0"/>
              </a:endParaRPr>
            </a:p>
          </p:txBody>
        </p:sp>
      </p:grpSp>
      <p:sp>
        <p:nvSpPr>
          <p:cNvPr id="532" name="Rectángulo 531">
            <a:extLst>
              <a:ext uri="{FF2B5EF4-FFF2-40B4-BE49-F238E27FC236}">
                <a16:creationId xmlns:a16="http://schemas.microsoft.com/office/drawing/2014/main" id="{7EDE5A0E-5595-0BEE-0E0C-6A76F45894A1}"/>
              </a:ext>
            </a:extLst>
          </p:cNvPr>
          <p:cNvSpPr>
            <a:spLocks/>
          </p:cNvSpPr>
          <p:nvPr/>
        </p:nvSpPr>
        <p:spPr>
          <a:xfrm>
            <a:off x="16718164" y="34378318"/>
            <a:ext cx="15948000" cy="1580655"/>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tx1"/>
                </a:solidFill>
                <a:latin typeface="League Gothic" panose="00000500000000000000" pitchFamily="50" charset="0"/>
              </a:rPr>
              <a:t>ASSESSING NATURAL ANIMAL COMMUNITIES: ANALYZING SYSTEM ENERGY AVAILABILITY AND THE INTENSITY OF SELF-REGULATORY EFFECTS</a:t>
            </a:r>
          </a:p>
        </p:txBody>
      </p:sp>
      <p:pic>
        <p:nvPicPr>
          <p:cNvPr id="573" name="Imagen 572">
            <a:extLst>
              <a:ext uri="{FF2B5EF4-FFF2-40B4-BE49-F238E27FC236}">
                <a16:creationId xmlns:a16="http://schemas.microsoft.com/office/drawing/2014/main" id="{4FAEC95A-CB61-FD49-5DB6-3BBAEF3831F1}"/>
              </a:ext>
            </a:extLst>
          </p:cNvPr>
          <p:cNvPicPr>
            <a:picLocks noChangeAspect="1"/>
          </p:cNvPicPr>
          <p:nvPr/>
        </p:nvPicPr>
        <p:blipFill>
          <a:blip r:embed="rId35"/>
          <a:stretch>
            <a:fillRect/>
          </a:stretch>
        </p:blipFill>
        <p:spPr>
          <a:xfrm>
            <a:off x="17462065" y="30943411"/>
            <a:ext cx="582845" cy="595192"/>
          </a:xfrm>
          <a:prstGeom prst="rect">
            <a:avLst/>
          </a:prstGeom>
          <a:ln>
            <a:noFill/>
          </a:ln>
        </p:spPr>
      </p:pic>
      <p:pic>
        <p:nvPicPr>
          <p:cNvPr id="574" name="Imagen 573">
            <a:extLst>
              <a:ext uri="{FF2B5EF4-FFF2-40B4-BE49-F238E27FC236}">
                <a16:creationId xmlns:a16="http://schemas.microsoft.com/office/drawing/2014/main" id="{C84A1A25-E3D2-EC25-8E9B-C9097EF901BA}"/>
              </a:ext>
            </a:extLst>
          </p:cNvPr>
          <p:cNvPicPr>
            <a:picLocks noChangeAspect="1"/>
          </p:cNvPicPr>
          <p:nvPr/>
        </p:nvPicPr>
        <p:blipFill>
          <a:blip r:embed="rId35"/>
          <a:stretch>
            <a:fillRect/>
          </a:stretch>
        </p:blipFill>
        <p:spPr>
          <a:xfrm>
            <a:off x="16879220" y="31373567"/>
            <a:ext cx="582845" cy="595192"/>
          </a:xfrm>
          <a:prstGeom prst="rect">
            <a:avLst/>
          </a:prstGeom>
          <a:ln>
            <a:noFill/>
          </a:ln>
        </p:spPr>
      </p:pic>
      <p:pic>
        <p:nvPicPr>
          <p:cNvPr id="575" name="Imagen 574">
            <a:extLst>
              <a:ext uri="{FF2B5EF4-FFF2-40B4-BE49-F238E27FC236}">
                <a16:creationId xmlns:a16="http://schemas.microsoft.com/office/drawing/2014/main" id="{0EBCDBD8-9B34-A242-126E-73E2A3CB082B}"/>
              </a:ext>
            </a:extLst>
          </p:cNvPr>
          <p:cNvPicPr>
            <a:picLocks noChangeAspect="1"/>
          </p:cNvPicPr>
          <p:nvPr/>
        </p:nvPicPr>
        <p:blipFill>
          <a:blip r:embed="rId35"/>
          <a:stretch>
            <a:fillRect/>
          </a:stretch>
        </p:blipFill>
        <p:spPr>
          <a:xfrm>
            <a:off x="17842888" y="31252979"/>
            <a:ext cx="582845" cy="595192"/>
          </a:xfrm>
          <a:prstGeom prst="rect">
            <a:avLst/>
          </a:prstGeom>
          <a:ln>
            <a:noFill/>
          </a:ln>
        </p:spPr>
      </p:pic>
      <p:pic>
        <p:nvPicPr>
          <p:cNvPr id="1024" name="Imagen 1023">
            <a:extLst>
              <a:ext uri="{FF2B5EF4-FFF2-40B4-BE49-F238E27FC236}">
                <a16:creationId xmlns:a16="http://schemas.microsoft.com/office/drawing/2014/main" id="{D35F0CD6-D1EF-3D9B-9314-9B63A709FC01}"/>
              </a:ext>
            </a:extLst>
          </p:cNvPr>
          <p:cNvPicPr>
            <a:picLocks noChangeAspect="1"/>
          </p:cNvPicPr>
          <p:nvPr/>
        </p:nvPicPr>
        <p:blipFill>
          <a:blip r:embed="rId35"/>
          <a:stretch>
            <a:fillRect/>
          </a:stretch>
        </p:blipFill>
        <p:spPr>
          <a:xfrm>
            <a:off x="18003910" y="31732537"/>
            <a:ext cx="582845" cy="595192"/>
          </a:xfrm>
          <a:prstGeom prst="rect">
            <a:avLst/>
          </a:prstGeom>
          <a:ln>
            <a:noFill/>
          </a:ln>
        </p:spPr>
      </p:pic>
      <p:pic>
        <p:nvPicPr>
          <p:cNvPr id="1025" name="Imagen 1024">
            <a:extLst>
              <a:ext uri="{FF2B5EF4-FFF2-40B4-BE49-F238E27FC236}">
                <a16:creationId xmlns:a16="http://schemas.microsoft.com/office/drawing/2014/main" id="{49A8FFE5-06D4-21C4-A0DB-FF66DCEEB2CA}"/>
              </a:ext>
            </a:extLst>
          </p:cNvPr>
          <p:cNvPicPr>
            <a:picLocks noChangeAspect="1"/>
          </p:cNvPicPr>
          <p:nvPr/>
        </p:nvPicPr>
        <p:blipFill>
          <a:blip r:embed="rId35"/>
          <a:stretch>
            <a:fillRect/>
          </a:stretch>
        </p:blipFill>
        <p:spPr>
          <a:xfrm>
            <a:off x="17223142" y="31776710"/>
            <a:ext cx="582845" cy="595192"/>
          </a:xfrm>
          <a:prstGeom prst="rect">
            <a:avLst/>
          </a:prstGeom>
          <a:ln>
            <a:noFill/>
          </a:ln>
        </p:spPr>
      </p:pic>
      <p:pic>
        <p:nvPicPr>
          <p:cNvPr id="1033" name="Imagen 1032">
            <a:extLst>
              <a:ext uri="{FF2B5EF4-FFF2-40B4-BE49-F238E27FC236}">
                <a16:creationId xmlns:a16="http://schemas.microsoft.com/office/drawing/2014/main" id="{91535223-4AF8-8D36-D82E-34FEF5487406}"/>
              </a:ext>
            </a:extLst>
          </p:cNvPr>
          <p:cNvPicPr>
            <a:picLocks noChangeAspect="1"/>
          </p:cNvPicPr>
          <p:nvPr/>
        </p:nvPicPr>
        <p:blipFill>
          <a:blip r:embed="rId36"/>
          <a:stretch>
            <a:fillRect/>
          </a:stretch>
        </p:blipFill>
        <p:spPr>
          <a:xfrm>
            <a:off x="16793224" y="29377055"/>
            <a:ext cx="987356" cy="922459"/>
          </a:xfrm>
          <a:prstGeom prst="rect">
            <a:avLst/>
          </a:prstGeom>
        </p:spPr>
      </p:pic>
      <p:pic>
        <p:nvPicPr>
          <p:cNvPr id="1049" name="Imagen 1048">
            <a:extLst>
              <a:ext uri="{FF2B5EF4-FFF2-40B4-BE49-F238E27FC236}">
                <a16:creationId xmlns:a16="http://schemas.microsoft.com/office/drawing/2014/main" id="{55C6E0D6-EA16-7CB5-5732-296A1843652C}"/>
              </a:ext>
            </a:extLst>
          </p:cNvPr>
          <p:cNvPicPr>
            <a:picLocks noChangeAspect="1"/>
          </p:cNvPicPr>
          <p:nvPr/>
        </p:nvPicPr>
        <p:blipFill>
          <a:blip r:embed="rId37"/>
          <a:stretch>
            <a:fillRect/>
          </a:stretch>
        </p:blipFill>
        <p:spPr>
          <a:xfrm>
            <a:off x="23028636" y="31720906"/>
            <a:ext cx="328829" cy="874387"/>
          </a:xfrm>
          <a:prstGeom prst="rect">
            <a:avLst/>
          </a:prstGeom>
        </p:spPr>
      </p:pic>
      <p:pic>
        <p:nvPicPr>
          <p:cNvPr id="1054" name="Imagen 1053">
            <a:extLst>
              <a:ext uri="{FF2B5EF4-FFF2-40B4-BE49-F238E27FC236}">
                <a16:creationId xmlns:a16="http://schemas.microsoft.com/office/drawing/2014/main" id="{11270BB0-EE24-083E-F465-47A0B1F2E526}"/>
              </a:ext>
            </a:extLst>
          </p:cNvPr>
          <p:cNvPicPr>
            <a:picLocks noChangeAspect="1"/>
          </p:cNvPicPr>
          <p:nvPr/>
        </p:nvPicPr>
        <p:blipFill>
          <a:blip r:embed="rId38"/>
          <a:stretch>
            <a:fillRect/>
          </a:stretch>
        </p:blipFill>
        <p:spPr>
          <a:xfrm flipH="1">
            <a:off x="23215015" y="29997128"/>
            <a:ext cx="1186232" cy="765967"/>
          </a:xfrm>
          <a:prstGeom prst="rect">
            <a:avLst/>
          </a:prstGeom>
        </p:spPr>
      </p:pic>
      <p:pic>
        <p:nvPicPr>
          <p:cNvPr id="1073" name="Imagen 1072">
            <a:extLst>
              <a:ext uri="{FF2B5EF4-FFF2-40B4-BE49-F238E27FC236}">
                <a16:creationId xmlns:a16="http://schemas.microsoft.com/office/drawing/2014/main" id="{9A96773B-BED7-C33C-53C9-1064A54BB02A}"/>
              </a:ext>
            </a:extLst>
          </p:cNvPr>
          <p:cNvPicPr>
            <a:picLocks noChangeAspect="1"/>
          </p:cNvPicPr>
          <p:nvPr/>
        </p:nvPicPr>
        <p:blipFill>
          <a:blip r:embed="rId39"/>
          <a:stretch>
            <a:fillRect/>
          </a:stretch>
        </p:blipFill>
        <p:spPr>
          <a:xfrm flipH="1">
            <a:off x="24596961" y="30267869"/>
            <a:ext cx="648554" cy="490186"/>
          </a:xfrm>
          <a:prstGeom prst="rect">
            <a:avLst/>
          </a:prstGeom>
        </p:spPr>
      </p:pic>
      <p:pic>
        <p:nvPicPr>
          <p:cNvPr id="1079" name="Imagen 1078">
            <a:extLst>
              <a:ext uri="{FF2B5EF4-FFF2-40B4-BE49-F238E27FC236}">
                <a16:creationId xmlns:a16="http://schemas.microsoft.com/office/drawing/2014/main" id="{6A6C7A67-7A6D-E29A-739D-5756BD927D0E}"/>
              </a:ext>
            </a:extLst>
          </p:cNvPr>
          <p:cNvPicPr>
            <a:picLocks noChangeAspect="1"/>
          </p:cNvPicPr>
          <p:nvPr/>
        </p:nvPicPr>
        <p:blipFill>
          <a:blip r:embed="rId40"/>
          <a:stretch>
            <a:fillRect/>
          </a:stretch>
        </p:blipFill>
        <p:spPr>
          <a:xfrm>
            <a:off x="27366873" y="31362355"/>
            <a:ext cx="778551" cy="924529"/>
          </a:xfrm>
          <a:prstGeom prst="rect">
            <a:avLst/>
          </a:prstGeom>
        </p:spPr>
      </p:pic>
      <p:cxnSp>
        <p:nvCxnSpPr>
          <p:cNvPr id="1087" name="Conector recto 1086">
            <a:extLst>
              <a:ext uri="{FF2B5EF4-FFF2-40B4-BE49-F238E27FC236}">
                <a16:creationId xmlns:a16="http://schemas.microsoft.com/office/drawing/2014/main" id="{19FAA406-CB91-E9B2-AC29-0B2116DE0F23}"/>
              </a:ext>
            </a:extLst>
          </p:cNvPr>
          <p:cNvCxnSpPr/>
          <p:nvPr/>
        </p:nvCxnSpPr>
        <p:spPr>
          <a:xfrm>
            <a:off x="28382256" y="30965427"/>
            <a:ext cx="14805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Conector recto 129">
            <a:extLst>
              <a:ext uri="{FF2B5EF4-FFF2-40B4-BE49-F238E27FC236}">
                <a16:creationId xmlns:a16="http://schemas.microsoft.com/office/drawing/2014/main" id="{40D496E1-5696-8D29-BEAD-1836EA46645D}"/>
              </a:ext>
            </a:extLst>
          </p:cNvPr>
          <p:cNvCxnSpPr/>
          <p:nvPr/>
        </p:nvCxnSpPr>
        <p:spPr>
          <a:xfrm>
            <a:off x="30844558" y="31428741"/>
            <a:ext cx="148055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33" name="Imagen 132">
            <a:extLst>
              <a:ext uri="{FF2B5EF4-FFF2-40B4-BE49-F238E27FC236}">
                <a16:creationId xmlns:a16="http://schemas.microsoft.com/office/drawing/2014/main" id="{73BBA4E0-9A37-5392-9AD3-CC832463663B}"/>
              </a:ext>
            </a:extLst>
          </p:cNvPr>
          <p:cNvPicPr>
            <a:picLocks noChangeAspect="1"/>
          </p:cNvPicPr>
          <p:nvPr/>
        </p:nvPicPr>
        <p:blipFill>
          <a:blip r:embed="rId41"/>
          <a:stretch>
            <a:fillRect/>
          </a:stretch>
        </p:blipFill>
        <p:spPr>
          <a:xfrm rot="19653113" flipH="1">
            <a:off x="28684964" y="30271038"/>
            <a:ext cx="857894" cy="682502"/>
          </a:xfrm>
          <a:prstGeom prst="rect">
            <a:avLst/>
          </a:prstGeom>
        </p:spPr>
      </p:pic>
      <p:pic>
        <p:nvPicPr>
          <p:cNvPr id="134" name="Imagen 133">
            <a:extLst>
              <a:ext uri="{FF2B5EF4-FFF2-40B4-BE49-F238E27FC236}">
                <a16:creationId xmlns:a16="http://schemas.microsoft.com/office/drawing/2014/main" id="{AF683B76-901B-4720-31E3-82F1C76A59BD}"/>
              </a:ext>
            </a:extLst>
          </p:cNvPr>
          <p:cNvPicPr>
            <a:picLocks noChangeAspect="1"/>
          </p:cNvPicPr>
          <p:nvPr/>
        </p:nvPicPr>
        <p:blipFill>
          <a:blip r:embed="rId41"/>
          <a:stretch>
            <a:fillRect/>
          </a:stretch>
        </p:blipFill>
        <p:spPr>
          <a:xfrm rot="1695812" flipH="1">
            <a:off x="30985476" y="30629549"/>
            <a:ext cx="857894" cy="682502"/>
          </a:xfrm>
          <a:prstGeom prst="rect">
            <a:avLst/>
          </a:prstGeom>
        </p:spPr>
      </p:pic>
      <p:grpSp>
        <p:nvGrpSpPr>
          <p:cNvPr id="143" name="Grupo 142">
            <a:extLst>
              <a:ext uri="{FF2B5EF4-FFF2-40B4-BE49-F238E27FC236}">
                <a16:creationId xmlns:a16="http://schemas.microsoft.com/office/drawing/2014/main" id="{82445EE0-D80D-24F1-49DC-689A00725DDC}"/>
              </a:ext>
            </a:extLst>
          </p:cNvPr>
          <p:cNvGrpSpPr/>
          <p:nvPr/>
        </p:nvGrpSpPr>
        <p:grpSpPr>
          <a:xfrm>
            <a:off x="12141650" y="21291778"/>
            <a:ext cx="3835737" cy="2458349"/>
            <a:chOff x="12141650" y="21291778"/>
            <a:chExt cx="3835737" cy="2458349"/>
          </a:xfrm>
        </p:grpSpPr>
        <p:sp>
          <p:nvSpPr>
            <p:cNvPr id="212" name="CuadroTexto 211"/>
            <p:cNvSpPr txBox="1">
              <a:spLocks/>
            </p:cNvSpPr>
            <p:nvPr/>
          </p:nvSpPr>
          <p:spPr>
            <a:xfrm>
              <a:off x="12141650" y="21291778"/>
              <a:ext cx="3835737" cy="1384995"/>
            </a:xfrm>
            <a:prstGeom prst="rect">
              <a:avLst/>
            </a:prstGeom>
            <a:noFill/>
            <a:ln>
              <a:noFill/>
            </a:ln>
          </p:spPr>
          <p:txBody>
            <a:bodyPr wrap="square" rtlCol="0">
              <a:spAutoFit/>
            </a:bodyPr>
            <a:lstStyle/>
            <a:p>
              <a:pPr algn="ctr"/>
              <a:r>
                <a:rPr lang="es-ES" sz="2800" dirty="0" err="1">
                  <a:latin typeface="Pathway Gothic One" pitchFamily="2" charset="0"/>
                </a:rPr>
                <a:t>The</a:t>
              </a:r>
              <a:r>
                <a:rPr lang="es-ES" sz="2800" dirty="0">
                  <a:latin typeface="Pathway Gothic One" pitchFamily="2" charset="0"/>
                </a:rPr>
                <a:t> </a:t>
              </a:r>
              <a:r>
                <a:rPr lang="es-ES" sz="2800" dirty="0" err="1">
                  <a:latin typeface="Pathway Gothic One" pitchFamily="2" charset="0"/>
                </a:rPr>
                <a:t>intensity</a:t>
              </a:r>
              <a:r>
                <a:rPr lang="es-ES" sz="2800" dirty="0">
                  <a:latin typeface="Pathway Gothic One" pitchFamily="2" charset="0"/>
                </a:rPr>
                <a:t> </a:t>
              </a:r>
              <a:r>
                <a:rPr lang="es-ES" sz="2800" dirty="0" err="1">
                  <a:latin typeface="Pathway Gothic One" pitchFamily="2" charset="0"/>
                </a:rPr>
                <a:t>of</a:t>
              </a:r>
              <a:r>
                <a:rPr lang="es-ES" sz="2800" dirty="0">
                  <a:latin typeface="Pathway Gothic One" pitchFamily="2" charset="0"/>
                </a:rPr>
                <a:t> </a:t>
              </a:r>
              <a:r>
                <a:rPr lang="es-ES" sz="2800" dirty="0" err="1">
                  <a:latin typeface="Pathway Gothic One" pitchFamily="2" charset="0"/>
                </a:rPr>
                <a:t>the</a:t>
              </a:r>
              <a:r>
                <a:rPr lang="es-ES" sz="2800" dirty="0">
                  <a:latin typeface="Pathway Gothic One" pitchFamily="2" charset="0"/>
                </a:rPr>
                <a:t> </a:t>
              </a:r>
              <a:r>
                <a:rPr lang="es-ES" sz="2800" dirty="0" err="1">
                  <a:latin typeface="Pathway Gothic One" pitchFamily="2" charset="0"/>
                </a:rPr>
                <a:t>interaction</a:t>
              </a:r>
              <a:r>
                <a:rPr lang="es-ES" sz="2800" dirty="0">
                  <a:latin typeface="Pathway Gothic One" pitchFamily="2" charset="0"/>
                </a:rPr>
                <a:t> </a:t>
              </a:r>
              <a:r>
                <a:rPr lang="es-ES" sz="2800" dirty="0" err="1">
                  <a:latin typeface="Pathway Gothic One" pitchFamily="2" charset="0"/>
                </a:rPr>
                <a:t>is</a:t>
              </a:r>
              <a:r>
                <a:rPr lang="es-ES" sz="2800" dirty="0">
                  <a:latin typeface="Pathway Gothic One" pitchFamily="2" charset="0"/>
                </a:rPr>
                <a:t> </a:t>
              </a:r>
              <a:r>
                <a:rPr lang="es-ES" sz="2800" dirty="0" err="1">
                  <a:latin typeface="Pathway Gothic One" pitchFamily="2" charset="0"/>
                </a:rPr>
                <a:t>defined</a:t>
              </a:r>
              <a:r>
                <a:rPr lang="es-ES" sz="2800" dirty="0">
                  <a:latin typeface="Pathway Gothic One" pitchFamily="2" charset="0"/>
                </a:rPr>
                <a:t> </a:t>
              </a:r>
              <a:r>
                <a:rPr lang="es-ES" sz="2800" dirty="0" err="1">
                  <a:latin typeface="Pathway Gothic One" pitchFamily="2" charset="0"/>
                </a:rPr>
                <a:t>by</a:t>
              </a:r>
              <a:r>
                <a:rPr lang="es-ES" sz="2800" dirty="0">
                  <a:latin typeface="Pathway Gothic One" pitchFamily="2" charset="0"/>
                </a:rPr>
                <a:t> </a:t>
              </a:r>
              <a:r>
                <a:rPr lang="es-ES" sz="2800" dirty="0" err="1">
                  <a:latin typeface="Pathway Gothic One" pitchFamily="2" charset="0"/>
                </a:rPr>
                <a:t>predator</a:t>
              </a:r>
              <a:r>
                <a:rPr lang="es-ES" sz="2800" dirty="0">
                  <a:latin typeface="Pathway Gothic One" pitchFamily="2" charset="0"/>
                </a:rPr>
                <a:t> and </a:t>
              </a:r>
              <a:r>
                <a:rPr lang="es-ES" sz="2800" dirty="0" err="1">
                  <a:latin typeface="Pathway Gothic One" pitchFamily="2" charset="0"/>
                </a:rPr>
                <a:t>prey</a:t>
              </a:r>
              <a:r>
                <a:rPr lang="es-ES" sz="2800" dirty="0">
                  <a:latin typeface="Pathway Gothic One" pitchFamily="2" charset="0"/>
                </a:rPr>
                <a:t> </a:t>
              </a:r>
              <a:r>
                <a:rPr lang="es-ES" sz="2800" dirty="0" err="1">
                  <a:latin typeface="Pathway Gothic One" pitchFamily="2" charset="0"/>
                </a:rPr>
                <a:t>body-size</a:t>
              </a:r>
              <a:r>
                <a:rPr lang="es-ES" sz="2800" dirty="0">
                  <a:latin typeface="Pathway Gothic One" pitchFamily="2" charset="0"/>
                </a:rPr>
                <a:t> ratios</a:t>
              </a:r>
              <a:endParaRPr lang="en-US" sz="2800" dirty="0">
                <a:latin typeface="Pathway Gothic One" pitchFamily="2" charset="0"/>
              </a:endParaRPr>
            </a:p>
          </p:txBody>
        </p:sp>
        <p:grpSp>
          <p:nvGrpSpPr>
            <p:cNvPr id="142" name="Grupo 141">
              <a:extLst>
                <a:ext uri="{FF2B5EF4-FFF2-40B4-BE49-F238E27FC236}">
                  <a16:creationId xmlns:a16="http://schemas.microsoft.com/office/drawing/2014/main" id="{AF69A1F0-D45B-2CC9-79CA-9F2E755BD826}"/>
                </a:ext>
              </a:extLst>
            </p:cNvPr>
            <p:cNvGrpSpPr/>
            <p:nvPr/>
          </p:nvGrpSpPr>
          <p:grpSpPr>
            <a:xfrm>
              <a:off x="12793769" y="22773216"/>
              <a:ext cx="2604068" cy="976911"/>
              <a:chOff x="12917079" y="22773216"/>
              <a:chExt cx="2604068" cy="976911"/>
            </a:xfrm>
          </p:grpSpPr>
          <p:pic>
            <p:nvPicPr>
              <p:cNvPr id="136" name="Imagen 135">
                <a:extLst>
                  <a:ext uri="{FF2B5EF4-FFF2-40B4-BE49-F238E27FC236}">
                    <a16:creationId xmlns:a16="http://schemas.microsoft.com/office/drawing/2014/main" id="{4FA80B91-6265-4BE5-7152-C04A2BEF0DBD}"/>
                  </a:ext>
                </a:extLst>
              </p:cNvPr>
              <p:cNvPicPr>
                <a:picLocks noChangeAspect="1"/>
              </p:cNvPicPr>
              <p:nvPr/>
            </p:nvPicPr>
            <p:blipFill rotWithShape="1">
              <a:blip r:embed="rId42"/>
              <a:srcRect t="9764" r="2009" b="8118"/>
              <a:stretch/>
            </p:blipFill>
            <p:spPr>
              <a:xfrm>
                <a:off x="13361043" y="22773216"/>
                <a:ext cx="1609304" cy="262625"/>
              </a:xfrm>
              <a:prstGeom prst="rect">
                <a:avLst/>
              </a:prstGeom>
            </p:spPr>
          </p:pic>
          <p:pic>
            <p:nvPicPr>
              <p:cNvPr id="140" name="Imagen 139">
                <a:extLst>
                  <a:ext uri="{FF2B5EF4-FFF2-40B4-BE49-F238E27FC236}">
                    <a16:creationId xmlns:a16="http://schemas.microsoft.com/office/drawing/2014/main" id="{31E9C88D-0E59-7836-D543-020BA8433AD5}"/>
                  </a:ext>
                </a:extLst>
              </p:cNvPr>
              <p:cNvPicPr>
                <a:picLocks noChangeAspect="1"/>
              </p:cNvPicPr>
              <p:nvPr/>
            </p:nvPicPr>
            <p:blipFill>
              <a:blip r:embed="rId38"/>
              <a:stretch>
                <a:fillRect/>
              </a:stretch>
            </p:blipFill>
            <p:spPr>
              <a:xfrm flipH="1">
                <a:off x="14334915" y="22984160"/>
                <a:ext cx="1186232" cy="765967"/>
              </a:xfrm>
              <a:prstGeom prst="rect">
                <a:avLst/>
              </a:prstGeom>
            </p:spPr>
          </p:pic>
          <p:pic>
            <p:nvPicPr>
              <p:cNvPr id="141" name="Imagen 140">
                <a:extLst>
                  <a:ext uri="{FF2B5EF4-FFF2-40B4-BE49-F238E27FC236}">
                    <a16:creationId xmlns:a16="http://schemas.microsoft.com/office/drawing/2014/main" id="{947C790D-FB86-E751-86F0-E5535D534DE2}"/>
                  </a:ext>
                </a:extLst>
              </p:cNvPr>
              <p:cNvPicPr>
                <a:picLocks noChangeAspect="1"/>
              </p:cNvPicPr>
              <p:nvPr/>
            </p:nvPicPr>
            <p:blipFill>
              <a:blip r:embed="rId39"/>
              <a:stretch>
                <a:fillRect/>
              </a:stretch>
            </p:blipFill>
            <p:spPr>
              <a:xfrm flipH="1">
                <a:off x="12917079" y="23144605"/>
                <a:ext cx="648554" cy="490186"/>
              </a:xfrm>
              <a:prstGeom prst="rect">
                <a:avLst/>
              </a:prstGeom>
            </p:spPr>
          </p:pic>
        </p:grpSp>
      </p:grpSp>
      <p:grpSp>
        <p:nvGrpSpPr>
          <p:cNvPr id="504" name="Grupo 503">
            <a:extLst>
              <a:ext uri="{FF2B5EF4-FFF2-40B4-BE49-F238E27FC236}">
                <a16:creationId xmlns:a16="http://schemas.microsoft.com/office/drawing/2014/main" id="{7921112E-78F6-F986-72AF-A1799D4DFCB2}"/>
              </a:ext>
            </a:extLst>
          </p:cNvPr>
          <p:cNvGrpSpPr/>
          <p:nvPr/>
        </p:nvGrpSpPr>
        <p:grpSpPr>
          <a:xfrm>
            <a:off x="2821202" y="30769470"/>
            <a:ext cx="2421280" cy="954107"/>
            <a:chOff x="2802651" y="30769470"/>
            <a:chExt cx="2421280" cy="954107"/>
          </a:xfrm>
        </p:grpSpPr>
        <p:sp>
          <p:nvSpPr>
            <p:cNvPr id="87" name="CuadroTexto 86"/>
            <p:cNvSpPr txBox="1">
              <a:spLocks/>
            </p:cNvSpPr>
            <p:nvPr/>
          </p:nvSpPr>
          <p:spPr>
            <a:xfrm>
              <a:off x="2802651" y="30769470"/>
              <a:ext cx="1284938" cy="954107"/>
            </a:xfrm>
            <a:prstGeom prst="rect">
              <a:avLst/>
            </a:prstGeom>
            <a:noFill/>
            <a:ln>
              <a:noFill/>
            </a:ln>
          </p:spPr>
          <p:txBody>
            <a:bodyPr wrap="square" rtlCol="0">
              <a:spAutoFit/>
            </a:bodyPr>
            <a:lstStyle/>
            <a:p>
              <a:pPr algn="ctr"/>
              <a:r>
                <a:rPr lang="es-ES" sz="2800" dirty="0" err="1">
                  <a:solidFill>
                    <a:schemeClr val="bg2">
                      <a:lumMod val="10000"/>
                    </a:schemeClr>
                  </a:solidFill>
                  <a:latin typeface="League Gothic" panose="00000500000000000000" pitchFamily="50" charset="0"/>
                </a:rPr>
                <a:t>Source-sink</a:t>
              </a:r>
              <a:r>
                <a:rPr lang="es-ES" sz="2800" dirty="0">
                  <a:solidFill>
                    <a:schemeClr val="bg2">
                      <a:lumMod val="10000"/>
                    </a:schemeClr>
                  </a:solidFill>
                  <a:latin typeface="League Gothic" panose="00000500000000000000" pitchFamily="50" charset="0"/>
                </a:rPr>
                <a:t> </a:t>
              </a:r>
              <a:r>
                <a:rPr lang="es-ES" sz="2800" dirty="0" err="1">
                  <a:solidFill>
                    <a:schemeClr val="bg2">
                      <a:lumMod val="10000"/>
                    </a:schemeClr>
                  </a:solidFill>
                  <a:latin typeface="League Gothic" panose="00000500000000000000" pitchFamily="50" charset="0"/>
                </a:rPr>
                <a:t>effects</a:t>
              </a:r>
              <a:endParaRPr lang="es-ES" sz="2800" dirty="0">
                <a:solidFill>
                  <a:schemeClr val="bg2">
                    <a:lumMod val="10000"/>
                  </a:schemeClr>
                </a:solidFill>
                <a:latin typeface="League Gothic" panose="00000500000000000000" pitchFamily="50" charset="0"/>
              </a:endParaRPr>
            </a:p>
          </p:txBody>
        </p:sp>
        <p:grpSp>
          <p:nvGrpSpPr>
            <p:cNvPr id="502" name="Grupo 501">
              <a:extLst>
                <a:ext uri="{FF2B5EF4-FFF2-40B4-BE49-F238E27FC236}">
                  <a16:creationId xmlns:a16="http://schemas.microsoft.com/office/drawing/2014/main" id="{F349CBC9-13CA-6373-EBB6-653CC62755A7}"/>
                </a:ext>
              </a:extLst>
            </p:cNvPr>
            <p:cNvGrpSpPr/>
            <p:nvPr/>
          </p:nvGrpSpPr>
          <p:grpSpPr>
            <a:xfrm>
              <a:off x="4149594" y="30780306"/>
              <a:ext cx="1074337" cy="936535"/>
              <a:chOff x="4124490" y="30803402"/>
              <a:chExt cx="1074337" cy="936535"/>
            </a:xfrm>
          </p:grpSpPr>
          <p:pic>
            <p:nvPicPr>
              <p:cNvPr id="470" name="Imagen 469">
                <a:extLst>
                  <a:ext uri="{FF2B5EF4-FFF2-40B4-BE49-F238E27FC236}">
                    <a16:creationId xmlns:a16="http://schemas.microsoft.com/office/drawing/2014/main" id="{06AC6BFC-875C-D32D-D9EA-11B6BFE5BD7E}"/>
                  </a:ext>
                </a:extLst>
              </p:cNvPr>
              <p:cNvPicPr>
                <a:picLocks noChangeAspect="1"/>
              </p:cNvPicPr>
              <p:nvPr/>
            </p:nvPicPr>
            <p:blipFill>
              <a:blip r:embed="rId43"/>
              <a:stretch>
                <a:fillRect/>
              </a:stretch>
            </p:blipFill>
            <p:spPr>
              <a:xfrm>
                <a:off x="4124490" y="31043043"/>
                <a:ext cx="420450" cy="375979"/>
              </a:xfrm>
              <a:prstGeom prst="rect">
                <a:avLst/>
              </a:prstGeom>
            </p:spPr>
          </p:pic>
          <p:pic>
            <p:nvPicPr>
              <p:cNvPr id="471" name="Imagen 470">
                <a:extLst>
                  <a:ext uri="{FF2B5EF4-FFF2-40B4-BE49-F238E27FC236}">
                    <a16:creationId xmlns:a16="http://schemas.microsoft.com/office/drawing/2014/main" id="{AF41F4E6-873E-3E89-0C69-7636802ADA81}"/>
                  </a:ext>
                </a:extLst>
              </p:cNvPr>
              <p:cNvPicPr>
                <a:picLocks noChangeAspect="1"/>
              </p:cNvPicPr>
              <p:nvPr/>
            </p:nvPicPr>
            <p:blipFill>
              <a:blip r:embed="rId43"/>
              <a:stretch>
                <a:fillRect/>
              </a:stretch>
            </p:blipFill>
            <p:spPr>
              <a:xfrm>
                <a:off x="4561287" y="30803402"/>
                <a:ext cx="313138" cy="280017"/>
              </a:xfrm>
              <a:prstGeom prst="rect">
                <a:avLst/>
              </a:prstGeom>
            </p:spPr>
          </p:pic>
          <p:pic>
            <p:nvPicPr>
              <p:cNvPr id="472" name="Imagen 471">
                <a:extLst>
                  <a:ext uri="{FF2B5EF4-FFF2-40B4-BE49-F238E27FC236}">
                    <a16:creationId xmlns:a16="http://schemas.microsoft.com/office/drawing/2014/main" id="{D3AECAD9-2825-7F89-0557-8842C25906A1}"/>
                  </a:ext>
                </a:extLst>
              </p:cNvPr>
              <p:cNvPicPr>
                <a:picLocks noChangeAspect="1"/>
              </p:cNvPicPr>
              <p:nvPr/>
            </p:nvPicPr>
            <p:blipFill>
              <a:blip r:embed="rId43"/>
              <a:stretch>
                <a:fillRect/>
              </a:stretch>
            </p:blipFill>
            <p:spPr>
              <a:xfrm>
                <a:off x="4764466" y="31353119"/>
                <a:ext cx="179229" cy="160272"/>
              </a:xfrm>
              <a:prstGeom prst="rect">
                <a:avLst/>
              </a:prstGeom>
            </p:spPr>
          </p:pic>
          <p:pic>
            <p:nvPicPr>
              <p:cNvPr id="473" name="Imagen 472">
                <a:extLst>
                  <a:ext uri="{FF2B5EF4-FFF2-40B4-BE49-F238E27FC236}">
                    <a16:creationId xmlns:a16="http://schemas.microsoft.com/office/drawing/2014/main" id="{9C727B04-D6BC-0DA4-6EF7-23C19BFFA93A}"/>
                  </a:ext>
                </a:extLst>
              </p:cNvPr>
              <p:cNvPicPr>
                <a:picLocks noChangeAspect="1"/>
              </p:cNvPicPr>
              <p:nvPr/>
            </p:nvPicPr>
            <p:blipFill>
              <a:blip r:embed="rId43"/>
              <a:stretch>
                <a:fillRect/>
              </a:stretch>
            </p:blipFill>
            <p:spPr>
              <a:xfrm>
                <a:off x="4963852" y="31138846"/>
                <a:ext cx="234975" cy="210122"/>
              </a:xfrm>
              <a:prstGeom prst="rect">
                <a:avLst/>
              </a:prstGeom>
            </p:spPr>
          </p:pic>
          <p:pic>
            <p:nvPicPr>
              <p:cNvPr id="474" name="Imagen 473">
                <a:extLst>
                  <a:ext uri="{FF2B5EF4-FFF2-40B4-BE49-F238E27FC236}">
                    <a16:creationId xmlns:a16="http://schemas.microsoft.com/office/drawing/2014/main" id="{ED44C7BA-E65E-3C10-0A53-6C1E55B742B8}"/>
                  </a:ext>
                </a:extLst>
              </p:cNvPr>
              <p:cNvPicPr>
                <a:picLocks noChangeAspect="1"/>
              </p:cNvPicPr>
              <p:nvPr/>
            </p:nvPicPr>
            <p:blipFill>
              <a:blip r:embed="rId43"/>
              <a:stretch>
                <a:fillRect/>
              </a:stretch>
            </p:blipFill>
            <p:spPr>
              <a:xfrm>
                <a:off x="4916409" y="31528674"/>
                <a:ext cx="236251" cy="211263"/>
              </a:xfrm>
              <a:prstGeom prst="rect">
                <a:avLst/>
              </a:prstGeom>
            </p:spPr>
          </p:pic>
          <p:cxnSp>
            <p:nvCxnSpPr>
              <p:cNvPr id="478" name="Conector: curvado 477">
                <a:extLst>
                  <a:ext uri="{FF2B5EF4-FFF2-40B4-BE49-F238E27FC236}">
                    <a16:creationId xmlns:a16="http://schemas.microsoft.com/office/drawing/2014/main" id="{622122BF-5267-9ADB-03D4-C643393E4195}"/>
                  </a:ext>
                </a:extLst>
              </p:cNvPr>
              <p:cNvCxnSpPr>
                <a:cxnSpLocks/>
                <a:stCxn id="470" idx="0"/>
                <a:endCxn id="471" idx="1"/>
              </p:cNvCxnSpPr>
              <p:nvPr/>
            </p:nvCxnSpPr>
            <p:spPr>
              <a:xfrm rot="5400000" flipH="1" flipV="1">
                <a:off x="4398185" y="30879941"/>
                <a:ext cx="99632" cy="226572"/>
              </a:xfrm>
              <a:prstGeom prst="curved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1" name="Conector: curvado 480">
                <a:extLst>
                  <a:ext uri="{FF2B5EF4-FFF2-40B4-BE49-F238E27FC236}">
                    <a16:creationId xmlns:a16="http://schemas.microsoft.com/office/drawing/2014/main" id="{42C53E7C-D329-B7AF-04DB-E9050504FE38}"/>
                  </a:ext>
                </a:extLst>
              </p:cNvPr>
              <p:cNvCxnSpPr>
                <a:cxnSpLocks/>
                <a:stCxn id="471" idx="3"/>
                <a:endCxn id="473" idx="0"/>
              </p:cNvCxnSpPr>
              <p:nvPr/>
            </p:nvCxnSpPr>
            <p:spPr>
              <a:xfrm>
                <a:off x="4874425" y="30943411"/>
                <a:ext cx="206915" cy="195435"/>
              </a:xfrm>
              <a:prstGeom prst="curved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4" name="Conector: curvado 483">
                <a:extLst>
                  <a:ext uri="{FF2B5EF4-FFF2-40B4-BE49-F238E27FC236}">
                    <a16:creationId xmlns:a16="http://schemas.microsoft.com/office/drawing/2014/main" id="{AD725B77-1607-AEC6-0B38-792DA631D6EC}"/>
                  </a:ext>
                </a:extLst>
              </p:cNvPr>
              <p:cNvCxnSpPr>
                <a:cxnSpLocks/>
                <a:stCxn id="470" idx="3"/>
                <a:endCxn id="473" idx="1"/>
              </p:cNvCxnSpPr>
              <p:nvPr/>
            </p:nvCxnSpPr>
            <p:spPr>
              <a:xfrm>
                <a:off x="4544940" y="31231033"/>
                <a:ext cx="418912" cy="12874"/>
              </a:xfrm>
              <a:prstGeom prst="curved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0" name="Conector: curvado 489">
                <a:extLst>
                  <a:ext uri="{FF2B5EF4-FFF2-40B4-BE49-F238E27FC236}">
                    <a16:creationId xmlns:a16="http://schemas.microsoft.com/office/drawing/2014/main" id="{4CD1DA4E-65C2-D91C-305F-536315D61DD8}"/>
                  </a:ext>
                </a:extLst>
              </p:cNvPr>
              <p:cNvCxnSpPr>
                <a:cxnSpLocks/>
                <a:endCxn id="472" idx="1"/>
              </p:cNvCxnSpPr>
              <p:nvPr/>
            </p:nvCxnSpPr>
            <p:spPr>
              <a:xfrm>
                <a:off x="4525955" y="31237811"/>
                <a:ext cx="238511" cy="195444"/>
              </a:xfrm>
              <a:prstGeom prst="curved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Conector: curvado 492">
                <a:extLst>
                  <a:ext uri="{FF2B5EF4-FFF2-40B4-BE49-F238E27FC236}">
                    <a16:creationId xmlns:a16="http://schemas.microsoft.com/office/drawing/2014/main" id="{CAF672B8-C9D2-B877-07D4-9A5A531C7B10}"/>
                  </a:ext>
                </a:extLst>
              </p:cNvPr>
              <p:cNvCxnSpPr>
                <a:cxnSpLocks/>
                <a:stCxn id="470" idx="2"/>
                <a:endCxn id="474" idx="1"/>
              </p:cNvCxnSpPr>
              <p:nvPr/>
            </p:nvCxnSpPr>
            <p:spPr>
              <a:xfrm rot="16200000" flipH="1">
                <a:off x="4517920" y="31235817"/>
                <a:ext cx="215284" cy="581694"/>
              </a:xfrm>
              <a:prstGeom prst="curvedConnector2">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08" name="Grupo 507">
            <a:extLst>
              <a:ext uri="{FF2B5EF4-FFF2-40B4-BE49-F238E27FC236}">
                <a16:creationId xmlns:a16="http://schemas.microsoft.com/office/drawing/2014/main" id="{0B9CEACB-182E-4FBE-3C5A-06F5FEDE74A8}"/>
              </a:ext>
            </a:extLst>
          </p:cNvPr>
          <p:cNvGrpSpPr/>
          <p:nvPr/>
        </p:nvGrpSpPr>
        <p:grpSpPr>
          <a:xfrm>
            <a:off x="1622914" y="19761881"/>
            <a:ext cx="6072558" cy="3905165"/>
            <a:chOff x="1622914" y="19761881"/>
            <a:chExt cx="6072558" cy="3905165"/>
          </a:xfrm>
        </p:grpSpPr>
        <p:pic>
          <p:nvPicPr>
            <p:cNvPr id="48" name="Imagen 47"/>
            <p:cNvPicPr>
              <a:picLocks noChangeAspect="1"/>
            </p:cNvPicPr>
            <p:nvPr/>
          </p:nvPicPr>
          <p:blipFill>
            <a:blip r:embed="rId44"/>
            <a:stretch>
              <a:fillRect/>
            </a:stretch>
          </p:blipFill>
          <p:spPr>
            <a:xfrm>
              <a:off x="2584624" y="19761881"/>
              <a:ext cx="744373" cy="621203"/>
            </a:xfrm>
            <a:prstGeom prst="rect">
              <a:avLst/>
            </a:prstGeom>
            <a:ln>
              <a:noFill/>
            </a:ln>
          </p:spPr>
        </p:pic>
        <p:grpSp>
          <p:nvGrpSpPr>
            <p:cNvPr id="507" name="Grupo 506">
              <a:extLst>
                <a:ext uri="{FF2B5EF4-FFF2-40B4-BE49-F238E27FC236}">
                  <a16:creationId xmlns:a16="http://schemas.microsoft.com/office/drawing/2014/main" id="{80B0BF12-61ED-7B7A-2D43-94D1A3890F91}"/>
                </a:ext>
              </a:extLst>
            </p:cNvPr>
            <p:cNvGrpSpPr/>
            <p:nvPr/>
          </p:nvGrpSpPr>
          <p:grpSpPr>
            <a:xfrm>
              <a:off x="1622914" y="19761881"/>
              <a:ext cx="6072558" cy="3905165"/>
              <a:chOff x="1622914" y="19761881"/>
              <a:chExt cx="6072558" cy="3905165"/>
            </a:xfrm>
          </p:grpSpPr>
          <p:pic>
            <p:nvPicPr>
              <p:cNvPr id="61" name="Imagen 60"/>
              <p:cNvPicPr>
                <a:picLocks noChangeAspect="1"/>
              </p:cNvPicPr>
              <p:nvPr/>
            </p:nvPicPr>
            <p:blipFill>
              <a:blip r:embed="rId45"/>
              <a:stretch>
                <a:fillRect/>
              </a:stretch>
            </p:blipFill>
            <p:spPr>
              <a:xfrm>
                <a:off x="5984281" y="21488213"/>
                <a:ext cx="801883" cy="751238"/>
              </a:xfrm>
              <a:prstGeom prst="rect">
                <a:avLst/>
              </a:prstGeom>
              <a:ln>
                <a:noFill/>
              </a:ln>
            </p:spPr>
          </p:pic>
          <p:pic>
            <p:nvPicPr>
              <p:cNvPr id="63" name="Imagen 62"/>
              <p:cNvPicPr>
                <a:picLocks noChangeAspect="1"/>
              </p:cNvPicPr>
              <p:nvPr/>
            </p:nvPicPr>
            <p:blipFill rotWithShape="1">
              <a:blip r:embed="rId46"/>
              <a:srcRect l="46241" t="-9178"/>
              <a:stretch/>
            </p:blipFill>
            <p:spPr>
              <a:xfrm>
                <a:off x="1744817" y="22583188"/>
                <a:ext cx="867236" cy="1051603"/>
              </a:xfrm>
              <a:prstGeom prst="rect">
                <a:avLst/>
              </a:prstGeom>
              <a:ln>
                <a:noFill/>
              </a:ln>
            </p:spPr>
          </p:pic>
          <p:pic>
            <p:nvPicPr>
              <p:cNvPr id="65" name="Imagen 64"/>
              <p:cNvPicPr>
                <a:picLocks noChangeAspect="1"/>
              </p:cNvPicPr>
              <p:nvPr/>
            </p:nvPicPr>
            <p:blipFill>
              <a:blip r:embed="rId47"/>
              <a:stretch>
                <a:fillRect/>
              </a:stretch>
            </p:blipFill>
            <p:spPr>
              <a:xfrm>
                <a:off x="5752046" y="22461589"/>
                <a:ext cx="1373854" cy="709551"/>
              </a:xfrm>
              <a:prstGeom prst="rect">
                <a:avLst/>
              </a:prstGeom>
              <a:ln>
                <a:noFill/>
              </a:ln>
            </p:spPr>
          </p:pic>
          <p:pic>
            <p:nvPicPr>
              <p:cNvPr id="67" name="Imagen 66"/>
              <p:cNvPicPr>
                <a:picLocks noChangeAspect="1"/>
              </p:cNvPicPr>
              <p:nvPr/>
            </p:nvPicPr>
            <p:blipFill>
              <a:blip r:embed="rId48"/>
              <a:stretch>
                <a:fillRect/>
              </a:stretch>
            </p:blipFill>
            <p:spPr>
              <a:xfrm>
                <a:off x="6061091" y="20770089"/>
                <a:ext cx="1634381" cy="441283"/>
              </a:xfrm>
              <a:prstGeom prst="rect">
                <a:avLst/>
              </a:prstGeom>
              <a:ln>
                <a:noFill/>
              </a:ln>
            </p:spPr>
          </p:pic>
          <p:pic>
            <p:nvPicPr>
              <p:cNvPr id="55" name="Imagen 54"/>
              <p:cNvPicPr>
                <a:picLocks noChangeAspect="1"/>
              </p:cNvPicPr>
              <p:nvPr/>
            </p:nvPicPr>
            <p:blipFill>
              <a:blip r:embed="rId9"/>
              <a:stretch>
                <a:fillRect/>
              </a:stretch>
            </p:blipFill>
            <p:spPr>
              <a:xfrm flipH="1">
                <a:off x="5339241" y="19761881"/>
                <a:ext cx="1030827" cy="642785"/>
              </a:xfrm>
              <a:prstGeom prst="rect">
                <a:avLst/>
              </a:prstGeom>
              <a:ln>
                <a:noFill/>
              </a:ln>
            </p:spPr>
          </p:pic>
          <p:pic>
            <p:nvPicPr>
              <p:cNvPr id="66" name="Imagen 65"/>
              <p:cNvPicPr>
                <a:picLocks noChangeAspect="1"/>
              </p:cNvPicPr>
              <p:nvPr/>
            </p:nvPicPr>
            <p:blipFill>
              <a:blip r:embed="rId49"/>
              <a:stretch>
                <a:fillRect/>
              </a:stretch>
            </p:blipFill>
            <p:spPr>
              <a:xfrm>
                <a:off x="1622914" y="20671546"/>
                <a:ext cx="1003234" cy="648500"/>
              </a:xfrm>
              <a:prstGeom prst="rect">
                <a:avLst/>
              </a:prstGeom>
              <a:ln>
                <a:noFill/>
              </a:ln>
            </p:spPr>
          </p:pic>
          <p:pic>
            <p:nvPicPr>
              <p:cNvPr id="519" name="Imagen 518">
                <a:extLst>
                  <a:ext uri="{FF2B5EF4-FFF2-40B4-BE49-F238E27FC236}">
                    <a16:creationId xmlns:a16="http://schemas.microsoft.com/office/drawing/2014/main" id="{462A6ADA-5C34-59CE-A8A9-3F4C65C1D638}"/>
                  </a:ext>
                </a:extLst>
              </p:cNvPr>
              <p:cNvPicPr>
                <a:picLocks noChangeAspect="1"/>
              </p:cNvPicPr>
              <p:nvPr/>
            </p:nvPicPr>
            <p:blipFill rotWithShape="1">
              <a:blip r:embed="rId46"/>
              <a:srcRect t="1" r="52873" b="-5416"/>
              <a:stretch/>
            </p:blipFill>
            <p:spPr>
              <a:xfrm>
                <a:off x="3762229" y="22924135"/>
                <a:ext cx="556244" cy="742911"/>
              </a:xfrm>
              <a:prstGeom prst="rect">
                <a:avLst/>
              </a:prstGeom>
              <a:ln>
                <a:noFill/>
              </a:ln>
            </p:spPr>
          </p:pic>
        </p:grpSp>
      </p:grpSp>
    </p:spTree>
    <p:extLst>
      <p:ext uri="{BB962C8B-B14F-4D97-AF65-F5344CB8AC3E}">
        <p14:creationId xmlns:p14="http://schemas.microsoft.com/office/powerpoint/2010/main" val="3328892427"/>
      </p:ext>
    </p:extLst>
  </p:cSld>
  <p:clrMapOvr>
    <a:masterClrMapping/>
  </p:clrMapOvr>
</p:sld>
</file>

<file path=ppt/theme/theme1.xml><?xml version="1.0" encoding="utf-8"?>
<a:theme xmlns:a="http://schemas.openxmlformats.org/drawingml/2006/main" name="Tema de Office">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1817</TotalTime>
  <Words>559</Words>
  <Application>Microsoft Office PowerPoint</Application>
  <PresentationFormat>Personalizado</PresentationFormat>
  <Paragraphs>80</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Calibri Light</vt:lpstr>
      <vt:lpstr>Cambria Math</vt:lpstr>
      <vt:lpstr>League Gothic</vt:lpstr>
      <vt:lpstr>Pathway Gothic One</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MM-1</dc:creator>
  <cp:lastModifiedBy>Nicolas Merino</cp:lastModifiedBy>
  <cp:revision>88</cp:revision>
  <dcterms:created xsi:type="dcterms:W3CDTF">2024-02-27T17:17:28Z</dcterms:created>
  <dcterms:modified xsi:type="dcterms:W3CDTF">2024-10-04T14:27:03Z</dcterms:modified>
</cp:coreProperties>
</file>