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29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15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10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405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760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273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84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93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77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84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9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D9A6-8DDF-4BA4-A310-E73AED987A21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297B-17A3-4B9E-B8F1-52E95D7A47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C9F209-B34D-4A59-80C6-A0202AD858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18" y="3121025"/>
            <a:ext cx="5943600" cy="615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1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11A4D9-0043-4127-97C7-ACD9C8ACB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7175"/>
            <a:ext cx="1219200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9057F9-2967-4502-A400-6EDCBE48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363" y="1150258"/>
            <a:ext cx="12192000" cy="12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e 176"/>
          <p:cNvGrpSpPr/>
          <p:nvPr/>
        </p:nvGrpSpPr>
        <p:grpSpPr>
          <a:xfrm>
            <a:off x="-75086" y="1046219"/>
            <a:ext cx="9636182" cy="5128705"/>
            <a:chOff x="-75086" y="1046219"/>
            <a:chExt cx="9636182" cy="5128705"/>
          </a:xfrm>
        </p:grpSpPr>
        <p:sp>
          <p:nvSpPr>
            <p:cNvPr id="4" name="Ellipse 3"/>
            <p:cNvSpPr/>
            <p:nvPr/>
          </p:nvSpPr>
          <p:spPr>
            <a:xfrm>
              <a:off x="2396076" y="1046219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IDLE</a:t>
              </a:r>
            </a:p>
          </p:txBody>
        </p:sp>
        <p:sp>
          <p:nvSpPr>
            <p:cNvPr id="5" name="Ellipse 4"/>
            <p:cNvSpPr/>
            <p:nvPr/>
          </p:nvSpPr>
          <p:spPr>
            <a:xfrm>
              <a:off x="5532021" y="1073317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MAJ_W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8040605" y="1073317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MAJ_T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6786312" y="3118684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MAJ_var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6786312" y="4549464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MAJ_H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402562" y="4522506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DONE</a:t>
              </a:r>
            </a:p>
          </p:txBody>
        </p:sp>
        <p:cxnSp>
          <p:nvCxnSpPr>
            <p:cNvPr id="11" name="Connecteur droit avec flèche 10"/>
            <p:cNvCxnSpPr>
              <a:stCxn id="4" idx="6"/>
              <a:endCxn id="5" idx="2"/>
            </p:cNvCxnSpPr>
            <p:nvPr/>
          </p:nvCxnSpPr>
          <p:spPr>
            <a:xfrm>
              <a:off x="3916567" y="1616213"/>
              <a:ext cx="1615454" cy="27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5" idx="6"/>
              <a:endCxn id="6" idx="2"/>
            </p:cNvCxnSpPr>
            <p:nvPr/>
          </p:nvCxnSpPr>
          <p:spPr>
            <a:xfrm>
              <a:off x="7052512" y="1643311"/>
              <a:ext cx="9880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6" idx="4"/>
              <a:endCxn id="7" idx="0"/>
            </p:cNvCxnSpPr>
            <p:nvPr/>
          </p:nvCxnSpPr>
          <p:spPr>
            <a:xfrm flipH="1">
              <a:off x="7546558" y="2213305"/>
              <a:ext cx="1254293" cy="905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7" idx="4"/>
              <a:endCxn id="8" idx="0"/>
            </p:cNvCxnSpPr>
            <p:nvPr/>
          </p:nvCxnSpPr>
          <p:spPr>
            <a:xfrm>
              <a:off x="7546558" y="4258672"/>
              <a:ext cx="0" cy="290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8" idx="2"/>
              <a:endCxn id="9" idx="6"/>
            </p:cNvCxnSpPr>
            <p:nvPr/>
          </p:nvCxnSpPr>
          <p:spPr>
            <a:xfrm flipH="1" flipV="1">
              <a:off x="3923053" y="5092500"/>
              <a:ext cx="2863259" cy="269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7" idx="0"/>
              <a:endCxn id="5" idx="4"/>
            </p:cNvCxnSpPr>
            <p:nvPr/>
          </p:nvCxnSpPr>
          <p:spPr>
            <a:xfrm flipH="1" flipV="1">
              <a:off x="6292267" y="2213305"/>
              <a:ext cx="1254291" cy="905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7082338" y="1362492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Toujours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361318" y="2490320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Toujours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6322718" y="2681797"/>
              <a:ext cx="867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Si i &lt; 64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5311066" y="4784723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Toujours</a:t>
              </a: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7538537" y="4271482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Sinon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-75086" y="1047026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RESET</a:t>
              </a:r>
            </a:p>
          </p:txBody>
        </p:sp>
        <p:cxnSp>
          <p:nvCxnSpPr>
            <p:cNvPr id="95" name="Connecteur droit avec flèche 94"/>
            <p:cNvCxnSpPr>
              <a:stCxn id="94" idx="6"/>
              <a:endCxn id="4" idx="2"/>
            </p:cNvCxnSpPr>
            <p:nvPr/>
          </p:nvCxnSpPr>
          <p:spPr>
            <a:xfrm flipV="1">
              <a:off x="1445405" y="1616213"/>
              <a:ext cx="950671" cy="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1475231" y="1321985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Toujours</a:t>
              </a:r>
            </a:p>
          </p:txBody>
        </p:sp>
        <p:cxnSp>
          <p:nvCxnSpPr>
            <p:cNvPr id="117" name="Connecteur droit avec flèche 116"/>
            <p:cNvCxnSpPr>
              <a:stCxn id="9" idx="0"/>
              <a:endCxn id="4" idx="4"/>
            </p:cNvCxnSpPr>
            <p:nvPr/>
          </p:nvCxnSpPr>
          <p:spPr>
            <a:xfrm flipH="1" flipV="1">
              <a:off x="3156322" y="2186207"/>
              <a:ext cx="6486" cy="23362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ZoneTexte 119"/>
            <p:cNvSpPr txBox="1"/>
            <p:nvPr/>
          </p:nvSpPr>
          <p:spPr>
            <a:xfrm>
              <a:off x="1773909" y="3196349"/>
              <a:ext cx="158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Si </a:t>
              </a:r>
              <a:r>
                <a:rPr lang="fr-CA" sz="1400" dirty="0" err="1"/>
                <a:t>new_input</a:t>
              </a:r>
              <a:r>
                <a:rPr lang="fr-CA" sz="1400" dirty="0"/>
                <a:t> = 1</a:t>
              </a:r>
            </a:p>
          </p:txBody>
        </p:sp>
        <p:cxnSp>
          <p:nvCxnSpPr>
            <p:cNvPr id="122" name="Connecteur en arc 121"/>
            <p:cNvCxnSpPr>
              <a:stCxn id="9" idx="4"/>
              <a:endCxn id="9" idx="2"/>
            </p:cNvCxnSpPr>
            <p:nvPr/>
          </p:nvCxnSpPr>
          <p:spPr>
            <a:xfrm rot="5400000" flipH="1">
              <a:off x="2497688" y="4997374"/>
              <a:ext cx="569994" cy="760246"/>
            </a:xfrm>
            <a:prstGeom prst="curvedConnector4">
              <a:avLst>
                <a:gd name="adj1" fmla="val -40106"/>
                <a:gd name="adj2" fmla="val 13006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ZoneTexte 139"/>
            <p:cNvSpPr txBox="1"/>
            <p:nvPr/>
          </p:nvSpPr>
          <p:spPr>
            <a:xfrm>
              <a:off x="1834864" y="5867147"/>
              <a:ext cx="158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Si </a:t>
              </a:r>
              <a:r>
                <a:rPr lang="fr-CA" sz="1400" dirty="0" err="1"/>
                <a:t>new_input</a:t>
              </a:r>
              <a:r>
                <a:rPr lang="fr-CA" sz="1400" dirty="0"/>
                <a:t> = 0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4277728" y="1308436"/>
              <a:ext cx="893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Toujours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52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95">
            <a:extLst>
              <a:ext uri="{FF2B5EF4-FFF2-40B4-BE49-F238E27FC236}">
                <a16:creationId xmlns:a16="http://schemas.microsoft.com/office/drawing/2014/main" id="{B280E55C-283C-4AB8-AACA-5DE0992AF47A}"/>
              </a:ext>
            </a:extLst>
          </p:cNvPr>
          <p:cNvSpPr txBox="1"/>
          <p:nvPr/>
        </p:nvSpPr>
        <p:spPr>
          <a:xfrm>
            <a:off x="9915" y="39927"/>
            <a:ext cx="81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FF4CA8-09CA-4C2F-A853-F375D383456C}"/>
              </a:ext>
            </a:extLst>
          </p:cNvPr>
          <p:cNvGrpSpPr/>
          <p:nvPr/>
        </p:nvGrpSpPr>
        <p:grpSpPr>
          <a:xfrm>
            <a:off x="1190296" y="284789"/>
            <a:ext cx="10235073" cy="5671643"/>
            <a:chOff x="1190296" y="284789"/>
            <a:chExt cx="10235073" cy="5671643"/>
          </a:xfrm>
        </p:grpSpPr>
        <p:sp>
          <p:nvSpPr>
            <p:cNvPr id="4" name="Ellipse 3"/>
            <p:cNvSpPr/>
            <p:nvPr/>
          </p:nvSpPr>
          <p:spPr>
            <a:xfrm>
              <a:off x="3661458" y="1055456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idle_st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7363898" y="1055456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delay_st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7363897" y="4092562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data_st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3661457" y="4092562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stop_st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cteur droit avec flèche 10"/>
            <p:cNvCxnSpPr>
              <a:stCxn id="4" idx="6"/>
              <a:endCxn id="5" idx="2"/>
            </p:cNvCxnSpPr>
            <p:nvPr/>
          </p:nvCxnSpPr>
          <p:spPr>
            <a:xfrm>
              <a:off x="5181949" y="1625450"/>
              <a:ext cx="21819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8124143" y="2195444"/>
              <a:ext cx="1" cy="1897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cxnSpLocks/>
              <a:stCxn id="6" idx="2"/>
              <a:endCxn id="7" idx="6"/>
            </p:cNvCxnSpPr>
            <p:nvPr/>
          </p:nvCxnSpPr>
          <p:spPr>
            <a:xfrm flipH="1">
              <a:off x="5181948" y="4662556"/>
              <a:ext cx="21819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cxnSpLocks/>
              <a:stCxn id="7" idx="0"/>
              <a:endCxn id="4" idx="4"/>
            </p:cNvCxnSpPr>
            <p:nvPr/>
          </p:nvCxnSpPr>
          <p:spPr>
            <a:xfrm flipV="1">
              <a:off x="4421703" y="2195444"/>
              <a:ext cx="1" cy="1897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8203568" y="3121223"/>
              <a:ext cx="3221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cnt</a:t>
              </a:r>
              <a:r>
                <a:rPr lang="en-US" sz="1400" dirty="0"/>
                <a:t> = BUS_FREQUENCY/(BAUD_RATE*2)</a:t>
              </a:r>
              <a:endParaRPr lang="fr-CA" sz="1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191184" y="4716721"/>
              <a:ext cx="2258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data_cnt_rx</a:t>
              </a:r>
              <a:r>
                <a:rPr lang="en-US" sz="1400" dirty="0"/>
                <a:t> = DATA_WIDTH</a:t>
              </a:r>
              <a:endParaRPr lang="fr-CA" sz="1400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501129" y="2990113"/>
              <a:ext cx="867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toujours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1190296" y="1056263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RESET</a:t>
              </a:r>
            </a:p>
          </p:txBody>
        </p:sp>
        <p:cxnSp>
          <p:nvCxnSpPr>
            <p:cNvPr id="95" name="Connecteur droit avec flèche 94"/>
            <p:cNvCxnSpPr>
              <a:stCxn id="94" idx="6"/>
              <a:endCxn id="4" idx="2"/>
            </p:cNvCxnSpPr>
            <p:nvPr/>
          </p:nvCxnSpPr>
          <p:spPr>
            <a:xfrm flipV="1">
              <a:off x="2710787" y="1625450"/>
              <a:ext cx="950671" cy="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2740613" y="1331222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toujours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5618720" y="1331221"/>
              <a:ext cx="139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 err="1"/>
                <a:t>rx_start_bit</a:t>
              </a:r>
              <a:r>
                <a:rPr lang="fr-CA" sz="1400" dirty="0"/>
                <a:t> = 1</a:t>
              </a:r>
            </a:p>
          </p:txBody>
        </p:sp>
        <p:cxnSp>
          <p:nvCxnSpPr>
            <p:cNvPr id="50" name="Connecteur en arc 121">
              <a:extLst>
                <a:ext uri="{FF2B5EF4-FFF2-40B4-BE49-F238E27FC236}">
                  <a16:creationId xmlns:a16="http://schemas.microsoft.com/office/drawing/2014/main" id="{F2E27936-1CA7-4256-9E4A-8B1133F4AAB7}"/>
                </a:ext>
              </a:extLst>
            </p:cNvPr>
            <p:cNvCxnSpPr>
              <a:cxnSpLocks/>
              <a:stCxn id="5" idx="0"/>
              <a:endCxn id="5" idx="6"/>
            </p:cNvCxnSpPr>
            <p:nvPr/>
          </p:nvCxnSpPr>
          <p:spPr>
            <a:xfrm rot="16200000" flipH="1">
              <a:off x="8219269" y="960331"/>
              <a:ext cx="569994" cy="760245"/>
            </a:xfrm>
            <a:prstGeom prst="curvedConnector4">
              <a:avLst>
                <a:gd name="adj1" fmla="val -78997"/>
                <a:gd name="adj2" fmla="val 16408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64">
              <a:extLst>
                <a:ext uri="{FF2B5EF4-FFF2-40B4-BE49-F238E27FC236}">
                  <a16:creationId xmlns:a16="http://schemas.microsoft.com/office/drawing/2014/main" id="{E0516729-4541-4F4D-94B1-071CC3FEB76A}"/>
                </a:ext>
              </a:extLst>
            </p:cNvPr>
            <p:cNvSpPr txBox="1"/>
            <p:nvPr/>
          </p:nvSpPr>
          <p:spPr>
            <a:xfrm>
              <a:off x="8504265" y="284789"/>
              <a:ext cx="706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sinon</a:t>
              </a:r>
              <a:endParaRPr lang="fr-CA" sz="1400" dirty="0"/>
            </a:p>
          </p:txBody>
        </p:sp>
        <p:cxnSp>
          <p:nvCxnSpPr>
            <p:cNvPr id="58" name="Connecteur en arc 121">
              <a:extLst>
                <a:ext uri="{FF2B5EF4-FFF2-40B4-BE49-F238E27FC236}">
                  <a16:creationId xmlns:a16="http://schemas.microsoft.com/office/drawing/2014/main" id="{6E642D86-B67E-4A1A-A9EA-4F486659DF64}"/>
                </a:ext>
              </a:extLst>
            </p:cNvPr>
            <p:cNvCxnSpPr>
              <a:cxnSpLocks/>
              <a:stCxn id="6" idx="6"/>
              <a:endCxn id="6" idx="4"/>
            </p:cNvCxnSpPr>
            <p:nvPr/>
          </p:nvCxnSpPr>
          <p:spPr>
            <a:xfrm flipH="1">
              <a:off x="8124143" y="4662556"/>
              <a:ext cx="760245" cy="569994"/>
            </a:xfrm>
            <a:prstGeom prst="curvedConnector4">
              <a:avLst>
                <a:gd name="adj1" fmla="val -59227"/>
                <a:gd name="adj2" fmla="val 17251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5">
              <a:extLst>
                <a:ext uri="{FF2B5EF4-FFF2-40B4-BE49-F238E27FC236}">
                  <a16:creationId xmlns:a16="http://schemas.microsoft.com/office/drawing/2014/main" id="{6B3DB703-A3D7-4F82-A647-EF3657D6FE55}"/>
                </a:ext>
              </a:extLst>
            </p:cNvPr>
            <p:cNvSpPr txBox="1"/>
            <p:nvPr/>
          </p:nvSpPr>
          <p:spPr>
            <a:xfrm>
              <a:off x="8465733" y="5648655"/>
              <a:ext cx="58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sinon</a:t>
              </a:r>
            </a:p>
          </p:txBody>
        </p:sp>
        <p:sp>
          <p:nvSpPr>
            <p:cNvPr id="72" name="ZoneTexte 66">
              <a:extLst>
                <a:ext uri="{FF2B5EF4-FFF2-40B4-BE49-F238E27FC236}">
                  <a16:creationId xmlns:a16="http://schemas.microsoft.com/office/drawing/2014/main" id="{608FBCD7-2D6C-44DD-9473-810F9C1AF9E7}"/>
                </a:ext>
              </a:extLst>
            </p:cNvPr>
            <p:cNvSpPr txBox="1"/>
            <p:nvPr/>
          </p:nvSpPr>
          <p:spPr>
            <a:xfrm>
              <a:off x="4097853" y="347704"/>
              <a:ext cx="810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/>
                <a:t>sinon</a:t>
              </a:r>
            </a:p>
          </p:txBody>
        </p:sp>
      </p:grpSp>
      <p:cxnSp>
        <p:nvCxnSpPr>
          <p:cNvPr id="71" name="Connecteur en arc 121">
            <a:extLst>
              <a:ext uri="{FF2B5EF4-FFF2-40B4-BE49-F238E27FC236}">
                <a16:creationId xmlns:a16="http://schemas.microsoft.com/office/drawing/2014/main" id="{3F73DD82-76C9-42A2-B3B0-074FC7FDD29F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4421703" y="684829"/>
            <a:ext cx="12700" cy="1075149"/>
          </a:xfrm>
          <a:prstGeom prst="curvedConnector3">
            <a:avLst>
              <a:gd name="adj1" fmla="val 44963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231279" y="1055456"/>
            <a:ext cx="1520491" cy="11399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idle_st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960722" y="1055456"/>
            <a:ext cx="1520491" cy="11399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start_st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096000" y="3926539"/>
            <a:ext cx="1520491" cy="11399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send_st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4" idx="6"/>
            <a:endCxn id="5" idx="2"/>
          </p:cNvCxnSpPr>
          <p:nvPr/>
        </p:nvCxnSpPr>
        <p:spPr>
          <a:xfrm>
            <a:off x="5751770" y="1625450"/>
            <a:ext cx="220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  <a:stCxn id="5" idx="4"/>
            <a:endCxn id="6" idx="6"/>
          </p:cNvCxnSpPr>
          <p:nvPr/>
        </p:nvCxnSpPr>
        <p:spPr>
          <a:xfrm flipH="1">
            <a:off x="7616491" y="2195444"/>
            <a:ext cx="1104477" cy="2301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8290463" y="3181543"/>
            <a:ext cx="81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Toujours</a:t>
            </a:r>
          </a:p>
        </p:txBody>
      </p:sp>
      <p:sp>
        <p:nvSpPr>
          <p:cNvPr id="94" name="Ellipse 93"/>
          <p:cNvSpPr/>
          <p:nvPr/>
        </p:nvSpPr>
        <p:spPr>
          <a:xfrm>
            <a:off x="1190296" y="1056263"/>
            <a:ext cx="1520491" cy="11399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95" name="Connecteur droit avec flèche 94"/>
          <p:cNvCxnSpPr>
            <a:stCxn id="94" idx="6"/>
            <a:endCxn id="4" idx="2"/>
          </p:cNvCxnSpPr>
          <p:nvPr/>
        </p:nvCxnSpPr>
        <p:spPr>
          <a:xfrm flipV="1">
            <a:off x="2710787" y="1625450"/>
            <a:ext cx="1520492" cy="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3040519" y="1317673"/>
            <a:ext cx="81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Toujours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6081502" y="1317673"/>
            <a:ext cx="1549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tx_send_data</a:t>
            </a:r>
            <a:r>
              <a:rPr lang="fr-CA" sz="1400" dirty="0"/>
              <a:t> = 1</a:t>
            </a:r>
          </a:p>
        </p:txBody>
      </p:sp>
      <p:cxnSp>
        <p:nvCxnSpPr>
          <p:cNvPr id="36" name="Connecteur droit avec flèche 13">
            <a:extLst>
              <a:ext uri="{FF2B5EF4-FFF2-40B4-BE49-F238E27FC236}">
                <a16:creationId xmlns:a16="http://schemas.microsoft.com/office/drawing/2014/main" id="{F44A238F-4A44-4E31-A260-AC382FBC175F}"/>
              </a:ext>
            </a:extLst>
          </p:cNvPr>
          <p:cNvCxnSpPr>
            <a:cxnSpLocks/>
            <a:stCxn id="6" idx="2"/>
            <a:endCxn id="4" idx="4"/>
          </p:cNvCxnSpPr>
          <p:nvPr/>
        </p:nvCxnSpPr>
        <p:spPr>
          <a:xfrm flipH="1" flipV="1">
            <a:off x="4991525" y="2195444"/>
            <a:ext cx="1104475" cy="2301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95">
            <a:extLst>
              <a:ext uri="{FF2B5EF4-FFF2-40B4-BE49-F238E27FC236}">
                <a16:creationId xmlns:a16="http://schemas.microsoft.com/office/drawing/2014/main" id="{DC39302D-9985-46A1-A40F-DC4A3558E30E}"/>
              </a:ext>
            </a:extLst>
          </p:cNvPr>
          <p:cNvSpPr txBox="1"/>
          <p:nvPr/>
        </p:nvSpPr>
        <p:spPr>
          <a:xfrm>
            <a:off x="9915" y="39927"/>
            <a:ext cx="81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TX</a:t>
            </a:r>
          </a:p>
        </p:txBody>
      </p:sp>
      <p:sp>
        <p:nvSpPr>
          <p:cNvPr id="42" name="ZoneTexte 65">
            <a:extLst>
              <a:ext uri="{FF2B5EF4-FFF2-40B4-BE49-F238E27FC236}">
                <a16:creationId xmlns:a16="http://schemas.microsoft.com/office/drawing/2014/main" id="{9C193352-A891-4712-8350-CE7F78829A0F}"/>
              </a:ext>
            </a:extLst>
          </p:cNvPr>
          <p:cNvSpPr txBox="1"/>
          <p:nvPr/>
        </p:nvSpPr>
        <p:spPr>
          <a:xfrm>
            <a:off x="1791855" y="3290334"/>
            <a:ext cx="3822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(PARITY_EN and </a:t>
            </a:r>
            <a:r>
              <a:rPr lang="en-US" sz="1400" dirty="0" err="1"/>
              <a:t>data_cnt_tx</a:t>
            </a:r>
            <a:r>
              <a:rPr lang="en-US" sz="1400" dirty="0"/>
              <a:t> = DATA_WIDTH +1) </a:t>
            </a:r>
          </a:p>
          <a:p>
            <a:pPr algn="ctr"/>
            <a:r>
              <a:rPr lang="en-US" sz="1400" b="1" dirty="0"/>
              <a:t>or </a:t>
            </a:r>
          </a:p>
          <a:p>
            <a:pPr algn="ctr"/>
            <a:r>
              <a:rPr lang="en-US" sz="1400" dirty="0" err="1"/>
              <a:t>data_cnt_tx</a:t>
            </a:r>
            <a:r>
              <a:rPr lang="en-US" sz="1400" dirty="0"/>
              <a:t> = DATA_WIDTH</a:t>
            </a:r>
            <a:endParaRPr lang="fr-CA" sz="1400" dirty="0"/>
          </a:p>
        </p:txBody>
      </p:sp>
      <p:cxnSp>
        <p:nvCxnSpPr>
          <p:cNvPr id="43" name="Connecteur en arc 121">
            <a:extLst>
              <a:ext uri="{FF2B5EF4-FFF2-40B4-BE49-F238E27FC236}">
                <a16:creationId xmlns:a16="http://schemas.microsoft.com/office/drawing/2014/main" id="{52B1EF14-926F-41F3-943A-DD99A8F1E842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6856246" y="4362006"/>
            <a:ext cx="12700" cy="1075149"/>
          </a:xfrm>
          <a:prstGeom prst="curvedConnector3">
            <a:avLst>
              <a:gd name="adj1" fmla="val 52236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64">
            <a:extLst>
              <a:ext uri="{FF2B5EF4-FFF2-40B4-BE49-F238E27FC236}">
                <a16:creationId xmlns:a16="http://schemas.microsoft.com/office/drawing/2014/main" id="{4EF14A65-2693-48CC-8F89-66B089C54F6A}"/>
              </a:ext>
            </a:extLst>
          </p:cNvPr>
          <p:cNvSpPr txBox="1"/>
          <p:nvPr/>
        </p:nvSpPr>
        <p:spPr>
          <a:xfrm>
            <a:off x="6521382" y="5564845"/>
            <a:ext cx="68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sinon</a:t>
            </a:r>
          </a:p>
        </p:txBody>
      </p:sp>
      <p:cxnSp>
        <p:nvCxnSpPr>
          <p:cNvPr id="49" name="Connecteur en arc 121">
            <a:extLst>
              <a:ext uri="{FF2B5EF4-FFF2-40B4-BE49-F238E27FC236}">
                <a16:creationId xmlns:a16="http://schemas.microsoft.com/office/drawing/2014/main" id="{E299D4DB-55C4-4DFB-8859-296E02E4E6A7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4991524" y="684829"/>
            <a:ext cx="12700" cy="1075149"/>
          </a:xfrm>
          <a:prstGeom prst="curvedConnector3">
            <a:avLst>
              <a:gd name="adj1" fmla="val 47145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64">
            <a:extLst>
              <a:ext uri="{FF2B5EF4-FFF2-40B4-BE49-F238E27FC236}">
                <a16:creationId xmlns:a16="http://schemas.microsoft.com/office/drawing/2014/main" id="{502E43D1-7969-40E9-9B46-67B9EA73CFFF}"/>
              </a:ext>
            </a:extLst>
          </p:cNvPr>
          <p:cNvSpPr txBox="1"/>
          <p:nvPr/>
        </p:nvSpPr>
        <p:spPr>
          <a:xfrm>
            <a:off x="4656660" y="321682"/>
            <a:ext cx="68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sinon</a:t>
            </a:r>
          </a:p>
        </p:txBody>
      </p:sp>
    </p:spTree>
    <p:extLst>
      <p:ext uri="{BB962C8B-B14F-4D97-AF65-F5344CB8AC3E}">
        <p14:creationId xmlns:p14="http://schemas.microsoft.com/office/powerpoint/2010/main" val="33475373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133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Ecole Polytechnique de Montreal:  GIGL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Morinvil</dc:creator>
  <cp:lastModifiedBy>Alexandre Morinvil</cp:lastModifiedBy>
  <cp:revision>22</cp:revision>
  <dcterms:created xsi:type="dcterms:W3CDTF">2020-03-11T18:16:43Z</dcterms:created>
  <dcterms:modified xsi:type="dcterms:W3CDTF">2020-04-15T21:36:15Z</dcterms:modified>
</cp:coreProperties>
</file>