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6b65129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6b65129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d6b65129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d6b65129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d6b65129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d6b65129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d6b65129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d6b65129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d6b65129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d6b65129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6b65129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6b65129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d6b65129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d6b65129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d6b65129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d6b65129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6b65129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6b65129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b65129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b65129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6b65129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6b65129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6b65129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6b65129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d6b65129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d6b65129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d6b65129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d6b65129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6b65129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6b65129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6b6512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6b6512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6b65129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6b65129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d6b65129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d6b65129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6b65129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6b65129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6b65129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6b65129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6b65129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6b65129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API/window#method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API/window#method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Manipulation du BOM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de l’objet Navigator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8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geolocation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cookieEnabled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platform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autres propriétés: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appCodeName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userAgent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(non fiables)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3761450" y="1296550"/>
            <a:ext cx="5236200" cy="19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document.getElementById('p1').innerHTML =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'Langue du navigateur : ' + navigator.language +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‘Cookies autorisés : ' +navigator.cookieEnabled + 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'Plateforme utilisée : ' + navigator.platform; 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l’objet Window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542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alert()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back()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close()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….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Liste des méthodes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063300" y="1161200"/>
            <a:ext cx="5905800" cy="341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//On accède au bouton #b1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b1 = document.getElementById('b1');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tailleEcran= 'width=500, height=500';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/*exécuter openWindow() dès qu'un utilisateur clique sur #b1*/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b1.addEventListener('click', openWindow);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//On définit notre fonction openWindow()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openWindow()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   //On recupère l'information renvoyée par open() dans une variable "fenetre"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fenetre = window.open('https://www.codepen.io', '', tailleEcran);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geolocation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Géolocalisation de l’appareil : HTTPS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Plusieurs méthodes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getCurrentPosition() -&gt; Position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watchPosition() -&gt; appelle une fonction quand la position 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clearWatch() -&gt; arrêt de watchPosition()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objet Position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de Position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coords: Coordinate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latitude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longitude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altitude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altitudeAccuracy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heading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speed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903925" y="1218200"/>
            <a:ext cx="4879800" cy="298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coordonnees</a:t>
            </a: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(pos)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let crd = pos.coords;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let latitude = crd.latitude;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let longitude = crd.longitude;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document.getElementById('p1').innerHTML= 'Latitude : ' + latitude.toFixed(2);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document.getElementById('p2').innerHTML= 'Longitude : ' + longitude.toFixed(2);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navigator.geolocation.getCurrentPosition(coordonnees);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History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et méthodes de l’objet History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8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go()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back()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forward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back() équivalent à go(-1)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3761450" y="1296550"/>
            <a:ext cx="5236200" cy="3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document.getElementById('p1').innerHTML= history.length + ' pages visitées';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b1 = document.getElementById('b1');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b1.addEventListener('click', hgo);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hgo()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history.go(-2);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de Location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dizaine de propriétés et 4 méthodes</a:t>
            </a:r>
            <a:endParaRPr/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hash, qui retourne la partie ancre d’une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search, qui retourne la partie recherche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pathname, qui retourne le chemin 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href, qui retourne l’URL complète 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hostname, qui retourne le nom de l’hôte 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port, qui retourne le port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protocole, qui retourne le protocole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host, qui retourne le nom de l’hôte et le port</a:t>
            </a:r>
            <a:endParaRPr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origin, qui retourne le nom de l’hôte, le port et le protocole.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l’objet Location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L’objet Location va également nous donner accès à 3 méthodes intéressantes 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La méthode assign() qui va charger une ressource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La méthode reload() qui va recharger le document actuel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La méthode replace() qui va remplacer le document actuel par un autre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Screen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cours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Découverte d’une API : BOM avec...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Window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Navigator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Geolocation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Screen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de screen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multiples propriétés dont 6 en particulier: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width : retourne la largeur totale de l’écran 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availWidth : retourne la largeur de l’écran moins celle de la barre de tâches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height : retourne la hauteur totale de l’écran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availHeight : retourne la hauteur de l’écran moins celle de la barre de tâches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colorDepth : retourne la profondeur de la palette de couleur de l’écran en bits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pixelDepth : retourne la résolution de l’écran en bits par pixel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pixelDepth / colorDepth: 24 par défaut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petit test:</a:t>
            </a: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document.getElementById('p1').innerHTML =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    'Dimensions totales de l\'écran : ' + screen.width + ' x ' + screen.height +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    '&lt;br&gt;Surface disponible : ' + screen.availWidth + ' x ' + screen.availHeight +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    '&lt;br&gt;Palette de couleur : ' + screen.colorDepth +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    '&lt;br&gt;Résolution : ' + screen.pixelDepth;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suivre...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DOM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sur une API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Programming Interface / Interface de Programmation Applicative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ensemble de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donne accès à des opérations complexes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intégrée au navigateur web (BOM, Geolocation ou Canvas)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externe comme les api GoogleMap, Twitter ou Youtube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au Brower Object Model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la base: interface Window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objet Window par onglet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possède tous les objets, variables et fonctions globales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Window est implicite (on peut appeler ses méthodes directements)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Window: a des enfants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Navigator (état et identité du navigateur)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History  (historique de navigation du navigateur)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Location (informations liées à l’URL de la page courante)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Screen (propriétés de l’écran qui affiche la fenêtre courante)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Document et le DOM (par exemple une des balises du document html...)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l’objet Window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Propriétés de l’objet Window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8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document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navigator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innerHeight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outerHeight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innerWidth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outerWidth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761450" y="1296550"/>
            <a:ext cx="5236200" cy="22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document.getElementById(‘p1’).innerHTML =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‘taille fenetre ext: ’ + window.outerWidth + ‘ x ’’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+"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window.outerHeight;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document.getElementById(‘p1’).innerHTML =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‘taille fenetre ext: ’ + window.innerWidth + ‘ x ’’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+"/>
            </a:pPr>
            <a:r>
              <a:rPr lang="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window.innerHeight;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l’objet Window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542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alert()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prompt()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back()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close()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….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Liste des méthodes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063300" y="1161200"/>
            <a:ext cx="5905800" cy="341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//On accède au bouton #b1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b1 = document.getElementById('b1');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tailleEcran= 'width=500, height=500';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/*exécuter openWindow() dès qu'un utilisateur clique sur #b1*/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b1.addEventListener('click', openWindow);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//On définit notre fonction openWindow()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openWindow()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   //On recupère l'information renvoyée par open() dans une variable "fenetre"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fenetre = window.open('https://www.codepen.io', '', tailleEcran);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 point sur la gestion d’événement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let b1 = document.getElementById('b1');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b1.addEventListener('click', openWindow);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on vise b1 (une balise button)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on abonne b1 à l’événement ‘click’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on appelle la méthode openWindow avec le click sur le bouton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Navigator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Affichage à l'écran (16:9)</PresentationFormat>
  <Paragraphs>190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Roboto</vt:lpstr>
      <vt:lpstr>Arial</vt:lpstr>
      <vt:lpstr>Geometric</vt:lpstr>
      <vt:lpstr>JavaScript</vt:lpstr>
      <vt:lpstr>Objectif du cours</vt:lpstr>
      <vt:lpstr>Rappel sur une API</vt:lpstr>
      <vt:lpstr>Introduction au Brower Object Model</vt:lpstr>
      <vt:lpstr>l’objet Window</vt:lpstr>
      <vt:lpstr>Propriétés de l’objet Window</vt:lpstr>
      <vt:lpstr>Méthodes de l’objet Window</vt:lpstr>
      <vt:lpstr>Petit point sur la gestion d’événement</vt:lpstr>
      <vt:lpstr>Objet Navigator</vt:lpstr>
      <vt:lpstr>Propriétés de l’objet Navigator</vt:lpstr>
      <vt:lpstr>Méthodes de l’objet Window</vt:lpstr>
      <vt:lpstr>geolocation</vt:lpstr>
      <vt:lpstr>Position</vt:lpstr>
      <vt:lpstr>Objet History</vt:lpstr>
      <vt:lpstr>Propriétés et méthodes de l’objet History</vt:lpstr>
      <vt:lpstr>Objet Location</vt:lpstr>
      <vt:lpstr>Propriétés de Location</vt:lpstr>
      <vt:lpstr>Méthodes de l’objet Location</vt:lpstr>
      <vt:lpstr>Objet Screen</vt:lpstr>
      <vt:lpstr>Propriétés de screen</vt:lpstr>
      <vt:lpstr>Un petit test:</vt:lpstr>
      <vt:lpstr>A suivre...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Thierry BRU</cp:lastModifiedBy>
  <cp:revision>1</cp:revision>
  <dcterms:modified xsi:type="dcterms:W3CDTF">2023-01-03T08:13:53Z</dcterms:modified>
</cp:coreProperties>
</file>