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6"/>
    <p:restoredTop sz="96327"/>
  </p:normalViewPr>
  <p:slideViewPr>
    <p:cSldViewPr snapToGrid="0">
      <p:cViewPr varScale="1">
        <p:scale>
          <a:sx n="89" d="100"/>
          <a:sy n="89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22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7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3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8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500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10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49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8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0296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516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C676E1A-2DFE-B6DE-8AE9-0BB25F02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fr-FR" sz="4400" dirty="0" smtClean="0"/>
              <a:t>Les cookies</a:t>
            </a:r>
            <a:endParaRPr lang="fr-FR" sz="44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CB6DB12-213E-311F-ADEC-C9F5D0C5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Qu’est-ce que c’est ?</a:t>
            </a:r>
          </a:p>
          <a:p>
            <a:r>
              <a:rPr lang="fr-FR" dirty="0"/>
              <a:t>un petit fichier texte</a:t>
            </a:r>
          </a:p>
          <a:p>
            <a:r>
              <a:rPr lang="fr-FR" dirty="0"/>
              <a:t>stocke des informations dans le navigateur</a:t>
            </a:r>
          </a:p>
          <a:p>
            <a:r>
              <a:rPr lang="fr-FR" dirty="0"/>
              <a:t>permet de se “souvenir” des préférences de l’utilisateur</a:t>
            </a:r>
          </a:p>
          <a:p>
            <a:r>
              <a:rPr lang="fr-FR" dirty="0"/>
              <a:t>peut être refusé (soumis à l’acceptation maintenant)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0D167CC4-CEA7-99CB-EE27-59553C600604}"/>
              </a:ext>
            </a:extLst>
          </p:cNvPr>
          <p:cNvSpPr/>
          <p:nvPr/>
        </p:nvSpPr>
        <p:spPr>
          <a:xfrm>
            <a:off x="9467652" y="4660916"/>
            <a:ext cx="2142066" cy="15578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Attention à la loi!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670430" y="22860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delicieux_cookie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choco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savoureux_cookie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=menthe"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sécurité?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Et si on charge une autre page dans le même serveur?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66" y="2934032"/>
            <a:ext cx="79724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Sécurisation?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Quelques attributs pour sécuriser:</a:t>
            </a:r>
          </a:p>
          <a:p>
            <a:r>
              <a:rPr lang="fr-FR" dirty="0" err="1"/>
              <a:t>HttpOnly</a:t>
            </a:r>
            <a:r>
              <a:rPr lang="fr-FR" dirty="0"/>
              <a:t> </a:t>
            </a:r>
            <a:r>
              <a:rPr lang="fr-FR" dirty="0" smtClean="0"/>
              <a:t>(non accessible depuis JavaScript)</a:t>
            </a:r>
          </a:p>
          <a:p>
            <a:r>
              <a:rPr lang="fr-FR" dirty="0"/>
              <a:t>Une durée de vie </a:t>
            </a:r>
            <a:r>
              <a:rPr lang="fr-FR" dirty="0" smtClean="0"/>
              <a:t>courte</a:t>
            </a:r>
          </a:p>
          <a:p>
            <a:r>
              <a:rPr lang="fr-FR" dirty="0"/>
              <a:t>L'attribut </a:t>
            </a:r>
            <a:r>
              <a:rPr lang="fr-FR" dirty="0" err="1"/>
              <a:t>SameSite</a:t>
            </a:r>
            <a:r>
              <a:rPr lang="fr-FR" dirty="0"/>
              <a:t> fixé à Strict ou </a:t>
            </a:r>
            <a:r>
              <a:rPr lang="fr-FR" dirty="0" err="1" smtClean="0"/>
              <a:t>Lax</a:t>
            </a:r>
            <a:endParaRPr lang="fr-FR" dirty="0" smtClean="0"/>
          </a:p>
          <a:p>
            <a:r>
              <a:rPr lang="fr-FR" dirty="0" smtClean="0"/>
              <a:t>L’attribut </a:t>
            </a:r>
            <a:r>
              <a:rPr lang="fr-FR" dirty="0" err="1" smtClean="0"/>
              <a:t>path</a:t>
            </a:r>
            <a:r>
              <a:rPr lang="fr-FR" dirty="0" smtClean="0"/>
              <a:t> et </a:t>
            </a:r>
            <a:r>
              <a:rPr lang="fr-FR" dirty="0" err="1" smtClean="0"/>
              <a:t>domain</a:t>
            </a:r>
            <a:r>
              <a:rPr lang="fr-FR" dirty="0" smtClean="0"/>
              <a:t> pour limiter </a:t>
            </a:r>
            <a:r>
              <a:rPr lang="fr-FR" dirty="0" smtClean="0"/>
              <a:t>l’accessibilité</a:t>
            </a:r>
          </a:p>
          <a:p>
            <a:r>
              <a:rPr lang="fr-FR" dirty="0" smtClean="0"/>
              <a:t>Secure! Force l’envoie uniquement en https!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Créer un cookie avec JavaScript avec des paramètres?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51678" y="5367746"/>
            <a:ext cx="103498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=Christopher ; max-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=Christophe ; expires=Thu, 31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Dec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2099 23:59:59 GMT 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savoureux_cookie_test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menthe;path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=/</a:t>
            </a:r>
            <a:r>
              <a:rPr lang="fr-F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aufilducode</a:t>
            </a:r>
            <a:r>
              <a:rPr lang="fr-F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fr-F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test;secure</a:t>
            </a:r>
            <a:r>
              <a:rPr lang="fr-F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document.cookie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savoureux_cookie_securized</a:t>
            </a:r>
            <a:r>
              <a:rPr lang="fr-F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fr-FR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menthe;secure</a:t>
            </a:r>
            <a:r>
              <a:rPr lang="fr-F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0D167CC4-CEA7-99CB-EE27-59553C600604}"/>
              </a:ext>
            </a:extLst>
          </p:cNvPr>
          <p:cNvSpPr/>
          <p:nvPr/>
        </p:nvSpPr>
        <p:spPr>
          <a:xfrm>
            <a:off x="7435970" y="2143401"/>
            <a:ext cx="4550433" cy="18333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Il faut être dans le répertoire test</a:t>
            </a:r>
            <a:r>
              <a:rPr lang="fr-FR" dirty="0" smtClean="0"/>
              <a:t>!</a:t>
            </a:r>
          </a:p>
          <a:p>
            <a:pPr algn="ctr"/>
            <a:r>
              <a:rPr lang="fr-FR" dirty="0" smtClean="0"/>
              <a:t>Fermer la </a:t>
            </a:r>
            <a:r>
              <a:rPr lang="fr-FR" dirty="0" err="1" smtClean="0"/>
              <a:t>fenetre</a:t>
            </a:r>
            <a:r>
              <a:rPr lang="fr-FR" dirty="0" smtClean="0"/>
              <a:t> pour voir les cookies de session disparaître!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10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Obligations légales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régulations ou législations qui s'appliquent aux cookies incluent:</a:t>
            </a:r>
          </a:p>
          <a:p>
            <a:r>
              <a:rPr lang="fr-FR" dirty="0" smtClean="0"/>
              <a:t>Le </a:t>
            </a:r>
            <a:r>
              <a:rPr lang="fr-FR" dirty="0"/>
              <a:t>règlement général sur la protection des données (RGPD ou GDPR en anglais) de l'Union européenne</a:t>
            </a:r>
          </a:p>
          <a:p>
            <a:r>
              <a:rPr lang="fr-FR" dirty="0"/>
              <a:t>La directive </a:t>
            </a:r>
            <a:r>
              <a:rPr lang="fr-FR" dirty="0" err="1"/>
              <a:t>ePrivacy</a:t>
            </a:r>
            <a:r>
              <a:rPr lang="fr-FR" dirty="0"/>
              <a:t> de l'Union européenne</a:t>
            </a:r>
          </a:p>
          <a:p>
            <a:r>
              <a:rPr lang="fr-FR" dirty="0"/>
              <a:t>Le </a:t>
            </a:r>
            <a:r>
              <a:rPr lang="fr-FR" dirty="0" err="1"/>
              <a:t>California</a:t>
            </a:r>
            <a:r>
              <a:rPr lang="fr-FR" dirty="0"/>
              <a:t> Consumer </a:t>
            </a:r>
            <a:r>
              <a:rPr lang="fr-FR" dirty="0" err="1"/>
              <a:t>Privacy</a:t>
            </a:r>
            <a:r>
              <a:rPr lang="fr-FR" dirty="0"/>
              <a:t> </a:t>
            </a:r>
            <a:r>
              <a:rPr lang="fr-FR" dirty="0" err="1"/>
              <a:t>Act</a:t>
            </a:r>
            <a:r>
              <a:rPr lang="fr-FR" dirty="0"/>
              <a:t> pour l'état de Californie aux États-Unis (s'applique aux entités ayant un revenu brut supérieur à 25 millions de dollars entre autres choses)</a:t>
            </a:r>
          </a:p>
        </p:txBody>
      </p:sp>
    </p:spTree>
    <p:extLst>
      <p:ext uri="{BB962C8B-B14F-4D97-AF65-F5344CB8AC3E}">
        <p14:creationId xmlns:p14="http://schemas.microsoft.com/office/powerpoint/2010/main" val="38662523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{9B4CFF8B-FA18-E243-B9CA-CBAA376ADBDA}tf10001071</Template>
  <TotalTime>69</TotalTime>
  <Words>238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Consolas</vt:lpstr>
      <vt:lpstr>Gill Sans MT</vt:lpstr>
      <vt:lpstr>Impact</vt:lpstr>
      <vt:lpstr>Badge</vt:lpstr>
      <vt:lpstr>Les cookies</vt:lpstr>
      <vt:lpstr>Problème de sécurité?</vt:lpstr>
      <vt:lpstr>Sécurisation?</vt:lpstr>
      <vt:lpstr>Obligations légales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Moyenne de deux notes</dc:title>
  <dc:creator>Thierry BRU</dc:creator>
  <cp:lastModifiedBy>Thierry BRU</cp:lastModifiedBy>
  <cp:revision>8</cp:revision>
  <dcterms:created xsi:type="dcterms:W3CDTF">2022-07-21T10:47:34Z</dcterms:created>
  <dcterms:modified xsi:type="dcterms:W3CDTF">2023-01-03T08:53:35Z</dcterms:modified>
</cp:coreProperties>
</file>