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2b335bbe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2b335bbe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2b335bbe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2b335bbe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3e7493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3e7493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3e7493e7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3e7493e7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3e7493e7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3e7493e7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3e7493e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3e7493e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3e7493e7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3e7493e7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3e7493e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3e7493e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3e7493e7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3e7493e7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3e7493e7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3e7493e7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2b335bbe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2b335bbe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3e7493e7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3e7493e7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4a0f7c3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4a0f7c3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3e7493e7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3e7493e7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2b335bbe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2b335bbe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2b335bbe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2b335bbe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2b335bbe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2b335bbe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2b335bbe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2b335bbe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2b335bbe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2b335bbe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2b335bbe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2b335bbe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2b335bbe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2b335bbe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jujudu18@gmail.com" TargetMode="External"/><Relationship Id="rId4" Type="http://schemas.openxmlformats.org/officeDocument/2006/relationships/hyperlink" Target="mailto:thierry.bru@viaformation.fr" TargetMode="External"/><Relationship Id="rId5" Type="http://schemas.openxmlformats.org/officeDocument/2006/relationships/hyperlink" Target="mailto:jessy13@yahoo.f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thierryb@gmail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MedicArwen/Slide-element_langage_ph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Elements de langage PHP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Découverte du php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Travaux pratiques n°4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085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une page PHP contenant le code permettant de: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définir deux variables x et y contenant respectivement 5 et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afficher dans un paragraphe le message suivant: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si x &gt; y alors afficher “x est plus grand que y”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si x &lt;= y alors afficher “x est plus petit que y”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Tester le rendu quand x = 10 et y = 5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Travaux pratiques n°5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085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une page PHP contenant le code permettant de: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Afficher les puissance de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Aller de 2^0 à 2^16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Mettez en forme le texte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Faites l’exercice avec une boucle for.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Aller plus loin: faire le même exercice avec une boucle while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Inclure des fichiers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séparer le code dans plusieurs fichiers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</a:t>
            </a:r>
            <a:r>
              <a:rPr lang="fr"/>
              <a:t>nclude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require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include_once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require_once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Différence include et require: quand échec de chargement du fichier…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warning si include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fatal error si required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tableaux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trois types de tableaux différents en PHP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Des tableaux numérotés ou indexés (les clefs vont être des nombres)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Des tableaux associatifs (nous allons définir la valeur que l’on souhaite pour chaque clef)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Des tableaux multidimensionnels (tableaux qui stockent d’autres tableaux en valeur).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Tableau numérotés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	</a:t>
            </a:r>
            <a:r>
              <a:rPr lang="fr"/>
              <a:t>$prenoms = array(‘Thierry’, ‘Logan’, ‘Justine’,’Jessy’);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$ages = [27, 29, 21, 29];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foreach($prenoms as $prenom)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{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echo $prenom;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}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echo $ages[0];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Tableaux associatifs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Stockages d’une clé /  valeur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$ages = [‘Justine’ =&gt; 27, 'Thierry' =&gt; 29, 'Jessy' =&gt; 21];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$mails[</a:t>
            </a:r>
            <a:r>
              <a:rPr lang="fr"/>
              <a:t>‘Justine’</a:t>
            </a:r>
            <a:r>
              <a:rPr lang="fr"/>
              <a:t>] = '</a:t>
            </a:r>
            <a:r>
              <a:rPr lang="fr" u="sng">
                <a:solidFill>
                  <a:schemeClr val="hlink"/>
                </a:solidFill>
                <a:hlinkClick r:id="rId3"/>
              </a:rPr>
              <a:t>jujudu18@gmail.com</a:t>
            </a:r>
            <a:r>
              <a:rPr lang="fr"/>
              <a:t>';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$mails[</a:t>
            </a:r>
            <a:r>
              <a:rPr lang="fr"/>
              <a:t>'Thierry' </a:t>
            </a:r>
            <a:r>
              <a:rPr lang="fr"/>
              <a:t>] = '</a:t>
            </a:r>
            <a:r>
              <a:rPr lang="fr" u="sng">
                <a:solidFill>
                  <a:schemeClr val="hlink"/>
                </a:solidFill>
                <a:hlinkClick r:id="rId4"/>
              </a:rPr>
              <a:t>thierry.bru@viaformation.fr</a:t>
            </a:r>
            <a:r>
              <a:rPr lang="fr"/>
              <a:t>';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$mails[</a:t>
            </a:r>
            <a:r>
              <a:rPr lang="fr"/>
              <a:t>'Jessy' </a:t>
            </a:r>
            <a:r>
              <a:rPr lang="fr"/>
              <a:t>] = '</a:t>
            </a:r>
            <a:r>
              <a:rPr lang="fr" u="sng">
                <a:solidFill>
                  <a:schemeClr val="hlink"/>
                </a:solidFill>
                <a:hlinkClick r:id="rId5"/>
              </a:rPr>
              <a:t>jessy13@yahoo.fr</a:t>
            </a:r>
            <a:r>
              <a:rPr lang="fr"/>
              <a:t>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foreach($ages as $clef =&gt; $valeur){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            echo $clef. ' a ' .$valeur. ' ans&lt;br&gt;';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           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Tableaux multi dimensionnels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229875"/>
            <a:ext cx="4844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/*Tableau multidimensionnel numéroté stockant des tableaux numérotés*/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        $suite = [ [1, 2, 4, 8, 16], [1, 3, 9, 27, 81] 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$utilisateurs = [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['nom' =&gt; 'Thierry', 'mail' =&gt; '</a:t>
            </a:r>
            <a:r>
              <a:rPr lang="fr" u="sng">
                <a:solidFill>
                  <a:schemeClr val="hlink"/>
                </a:solidFill>
                <a:hlinkClick r:id="rId3"/>
              </a:rPr>
              <a:t>thierryb@gmail.com</a:t>
            </a:r>
            <a:r>
              <a:rPr lang="fr"/>
              <a:t>'],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[...]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</a:t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5400025" y="1229875"/>
            <a:ext cx="43980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$produits = [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    'Livre' =&gt; ['poids' =&gt; 200, 'quantite' =&gt; 10, 'prix' =&gt; 15],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    'Stickers' =&gt; ['poids' =&gt; 10, 'quantite' =&gt; 100, 'prix' =&gt; 1.5]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fonctions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&lt;?php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$x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function plus3($p){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$p = $p + 3;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echo 'Valeur dans la fonction : ' .$p;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plus3($x);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echo '&lt;br&gt;Valeur en dehors de la fonction : ' .$x;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?&gt;</a:t>
            </a:r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4748850" y="1210225"/>
            <a:ext cx="4183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Par défaut: passage par valeur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crée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 une variable locale à la fonction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copie la valeur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variable passée en 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paramètre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 non affectée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Possibilité passage par référence…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… mais à </a:t>
            </a:r>
            <a:r>
              <a:rPr b="1" lang="fr" sz="1800">
                <a:latin typeface="Roboto"/>
                <a:ea typeface="Roboto"/>
                <a:cs typeface="Roboto"/>
                <a:sym typeface="Roboto"/>
              </a:rPr>
              <a:t>PROSCRIRE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TP : Les héros - épisode 6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229875"/>
            <a:ext cx="4207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 travail permet de découvrir les fonctions php de base. Vous devez créer un fichier index.php et un fichier fonctions.php.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 fichier fonctions regroupe toutes les fonctions créees.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Etape 1</a:t>
            </a:r>
            <a:r>
              <a:rPr lang="fr"/>
              <a:t>: créer un tableau de héros (nom, prénom, pseudo, estSuperVilan)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tableau de tableau avec un tableau ASSOCIATIF)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contient 3 héros créés par vos soins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Etape 2</a:t>
            </a:r>
            <a:r>
              <a:rPr lang="fr"/>
              <a:t>: créer une fonction afficherHero() qui afficher un héros (et un seul)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→ retourne du code html et du texte qui est affiché (via un echo)</a:t>
            </a: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4704275" y="1225200"/>
            <a:ext cx="4334400" cy="3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Etape 3</a:t>
            </a:r>
            <a:r>
              <a:rPr lang="f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:afficher la liste des héros en appelant afficherHero() dans une boucle foreach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Etape 4</a:t>
            </a:r>
            <a:r>
              <a:rPr lang="f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intégrer bootstrap et modifier le code pour utiliser les classes bootstrap.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Supers Globales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Existent par défaut et toujours accessibles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$GLOBALS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$_SERVER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$_REQUEST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$_GET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$_POST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$_FILES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$_ENV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$_COOKIE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$_SESSION.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Variables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Toute variable en PHP doit commencer par le signe $ qui sera suivi du nom de la variable ;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Commencer par une lettre ou un underscore (_)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Ne doit pas commencer par un chiffre 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Que des lettres, des chiffres et des underscores mais pas de caractères spéciaux 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Pas contenir d’espace.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$prenom = “Thierry”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$age = 43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des cookies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du cookie: setCookie()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nom, valeur, durée…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durée:0 ⇒ supprimé quand fermeture navigateur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Accès</a:t>
            </a:r>
            <a:r>
              <a:rPr lang="fr"/>
              <a:t> au cookie: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via la super globale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$_cookies[‘nomducookie’]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 txBox="1"/>
          <p:nvPr/>
        </p:nvSpPr>
        <p:spPr>
          <a:xfrm>
            <a:off x="4513500" y="569825"/>
            <a:ext cx="4630500" cy="434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4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isset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$_COOKIE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'monHero'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]))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var_dump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$_COOKIE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'monHero'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 ;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4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4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"écriture du cookie"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setcookie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'monHero'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'batman'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4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"affichage contenu cookies"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var_dump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$_COOKIE</a:t>
            </a: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 strict (php 7+)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rendre le typage (un peu) plus fort: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&lt;?php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declare(strict_types = 1);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function getFloat(float $f) : int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return (int) $f;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$int = getFloat(100);</a:t>
            </a:r>
            <a:endParaRPr/>
          </a:p>
        </p:txBody>
      </p:sp>
      <p:sp>
        <p:nvSpPr>
          <p:cNvPr id="213" name="Google Shape;213;p33"/>
          <p:cNvSpPr txBox="1"/>
          <p:nvPr/>
        </p:nvSpPr>
        <p:spPr>
          <a:xfrm>
            <a:off x="4714875" y="1239525"/>
            <a:ext cx="41175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CE94F"/>
                </a:solidFill>
                <a:highlight>
                  <a:srgbClr val="CC0000"/>
                </a:highlight>
              </a:rPr>
              <a:t>( ! )</a:t>
            </a:r>
            <a:r>
              <a:rPr b="1" lang="fr" sz="1100"/>
              <a:t> Fatal error: Uncaught TypeError: Argument 1 passed to getString() must be of the type string, integer given, called in C:\UwAmp\www\ma-premiere-page\strictmode.php on line 10 and defined in C:\UwAmp\www\ma-premiere-page\strictmode.php on line </a:t>
            </a:r>
            <a:r>
              <a:rPr b="1" i="1" lang="fr" sz="1100"/>
              <a:t>5</a:t>
            </a:r>
            <a:endParaRPr b="1" i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CE94F"/>
                </a:solidFill>
                <a:highlight>
                  <a:srgbClr val="CC0000"/>
                </a:highlight>
              </a:rPr>
              <a:t>( ! )</a:t>
            </a:r>
            <a:r>
              <a:rPr b="1" lang="fr" sz="1100"/>
              <a:t> TypeError: Argument 1 passed to getString() must be of the type string, integer given, called in C:\UwAmp\www\ma-premiere-page\strictmode.php on line 10 in C:\UwAmp\www\ma-premiere-page\strictmode.php on line </a:t>
            </a:r>
            <a:r>
              <a:rPr b="1" i="1" lang="fr" sz="1100"/>
              <a:t>5</a:t>
            </a:r>
            <a:endParaRPr b="1" i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Call Stack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490250" y="526350"/>
            <a:ext cx="8180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Support de cours: </a:t>
            </a:r>
            <a:r>
              <a:rPr lang="fr" u="sng">
                <a:solidFill>
                  <a:schemeClr val="hlink"/>
                </a:solidFill>
                <a:hlinkClick r:id="rId3"/>
              </a:rPr>
              <a:t>github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coupables habituels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type « chaine de caractères » ou String en anglais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type « nombre entier » ou Integer en anglais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type « nombre décimal » ou Float en anglais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type « booléen » ou Boolean en anglais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type « tableau » ou Array en anglais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type « objet » ou Object en anglais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type « NULL » qui se dit également NULL en anglais 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opérateurs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==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&lt;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&lt;=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&gt;=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Opérations arithmétiques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+ - * / 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pour les chaines: 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Conditions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4121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If ()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}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4669925" y="1262850"/>
            <a:ext cx="3933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$x = 2;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switch($x)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case 0: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    echo '$x stocke la valeur 0';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    break;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case 1: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    echo '$x stocke la valeur 1';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    break;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case 2: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    echo '$x stocke la valeur 2';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    break;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default: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 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boucles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for($x = 0; $x &lt;= 5; $x++){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            echo '$x contient la valeur ' .$x. '&lt;br&gt;';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     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 foreach?</a:t>
            </a:r>
            <a:br>
              <a:rPr lang="fr"/>
            </a:br>
            <a:r>
              <a:rPr lang="fr"/>
              <a:t>foreach (iterable_expression as $value){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//commandes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}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4669925" y="1276000"/>
            <a:ext cx="4419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$x =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while($x &lt;= 10){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echo '$x contient la valeur ' .$x. '&lt;br&gt;';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    $x++;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          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Travaux pratiques n°1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une page php  contenant le code permettant de: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Déclarer une variable appelée x et contenant votre âge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Ajoutez 10 à votre âge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Affichez ( = echo ) votre âge +10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Travaux pratiques n°2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235500" y="12085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une page PHP script contenant le code permettant de: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déclarer une variable appelée durée et contenant  6700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considérer que cette durée est en seconde et…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ouvrir une boîte de dialogue affichant sa valeur convertie en heure, minute et secondes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reste entier: 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→ resultat attendu: 1h51m40s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Travaux pratiques n°3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085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une page PHP contenant le code permettant de: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Déclarer les variables nécessaires pour diviser  50 par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Affichez le résultat de la division entière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Affichez le reste de la division entière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Mettez en forme le message d’alerte: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‘Le résultat de la division entière de 50 par 3 est de … et le reste est ....’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