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72" r:id="rId13"/>
    <p:sldId id="281" r:id="rId14"/>
    <p:sldId id="268" r:id="rId15"/>
    <p:sldId id="269" r:id="rId16"/>
    <p:sldId id="270" r:id="rId17"/>
    <p:sldId id="271" r:id="rId18"/>
    <p:sldId id="274" r:id="rId19"/>
    <p:sldId id="273" r:id="rId20"/>
    <p:sldId id="275" r:id="rId21"/>
    <p:sldId id="276" r:id="rId22"/>
    <p:sldId id="265" r:id="rId23"/>
    <p:sldId id="277" r:id="rId24"/>
    <p:sldId id="278" r:id="rId25"/>
    <p:sldId id="279" r:id="rId26"/>
    <p:sldId id="280" r:id="rId27"/>
    <p:sldId id="282" r:id="rId28"/>
    <p:sldId id="283" r:id="rId29"/>
    <p:sldId id="288" r:id="rId30"/>
    <p:sldId id="290" r:id="rId31"/>
    <p:sldId id="292" r:id="rId32"/>
    <p:sldId id="284" r:id="rId33"/>
    <p:sldId id="285" r:id="rId34"/>
    <p:sldId id="287" r:id="rId35"/>
    <p:sldId id="289" r:id="rId36"/>
    <p:sldId id="291" r:id="rId37"/>
    <p:sldId id="293" r:id="rId38"/>
    <p:sldId id="294" r:id="rId3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82" d="100"/>
          <a:sy n="82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8E009-80B8-472C-87F1-906A22492F7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5219053-1B1A-4F78-96F9-BA47A6C31E51}">
      <dgm:prSet phldrT="[Texte]"/>
      <dgm:spPr/>
      <dgm:t>
        <a:bodyPr/>
        <a:lstStyle/>
        <a:p>
          <a:r>
            <a:rPr lang="fr-FR" dirty="0" smtClean="0"/>
            <a:t>A quoi ça sert?</a:t>
          </a:r>
          <a:endParaRPr lang="fr-FR" dirty="0"/>
        </a:p>
      </dgm:t>
    </dgm:pt>
    <dgm:pt modelId="{A28BC5BB-4119-4716-B385-989EF7CFD187}" type="parTrans" cxnId="{E3E65A4A-CD8B-410A-9ADF-BB6F93ED0CAB}">
      <dgm:prSet/>
      <dgm:spPr/>
      <dgm:t>
        <a:bodyPr/>
        <a:lstStyle/>
        <a:p>
          <a:endParaRPr lang="fr-FR"/>
        </a:p>
      </dgm:t>
    </dgm:pt>
    <dgm:pt modelId="{19C8D62A-9F30-4E24-8394-54F8643E3190}" type="sibTrans" cxnId="{E3E65A4A-CD8B-410A-9ADF-BB6F93ED0CAB}">
      <dgm:prSet/>
      <dgm:spPr/>
      <dgm:t>
        <a:bodyPr/>
        <a:lstStyle/>
        <a:p>
          <a:endParaRPr lang="fr-FR"/>
        </a:p>
      </dgm:t>
    </dgm:pt>
    <dgm:pt modelId="{056E8EF0-4822-4997-8D5C-882A1BE77BBF}">
      <dgm:prSet phldrT="[Texte]"/>
      <dgm:spPr/>
      <dgm:t>
        <a:bodyPr/>
        <a:lstStyle/>
        <a:p>
          <a:r>
            <a:rPr lang="fr-FR" dirty="0" smtClean="0"/>
            <a:t>Ensemble de programmes qui permettent à des utilisateurs de créer et maintenir une base de données</a:t>
          </a:r>
          <a:endParaRPr lang="fr-FR" dirty="0"/>
        </a:p>
      </dgm:t>
    </dgm:pt>
    <dgm:pt modelId="{A7A3CE47-4A05-4854-85BD-1842A787DC63}" type="parTrans" cxnId="{FA612FD3-AF5C-4BF6-AE67-B2B93DFD9BD5}">
      <dgm:prSet/>
      <dgm:spPr/>
      <dgm:t>
        <a:bodyPr/>
        <a:lstStyle/>
        <a:p>
          <a:endParaRPr lang="fr-FR"/>
        </a:p>
      </dgm:t>
    </dgm:pt>
    <dgm:pt modelId="{CA1A66CA-B73C-4192-88CD-BEC2D7E09A26}" type="sibTrans" cxnId="{FA612FD3-AF5C-4BF6-AE67-B2B93DFD9BD5}">
      <dgm:prSet/>
      <dgm:spPr/>
      <dgm:t>
        <a:bodyPr/>
        <a:lstStyle/>
        <a:p>
          <a:endParaRPr lang="fr-FR"/>
        </a:p>
      </dgm:t>
    </dgm:pt>
    <dgm:pt modelId="{B27E267A-09E6-4FC2-8988-5228AD365FC4}">
      <dgm:prSet phldrT="[Texte]"/>
      <dgm:spPr/>
      <dgm:t>
        <a:bodyPr/>
        <a:lstStyle/>
        <a:p>
          <a:r>
            <a:rPr lang="fr-FR" dirty="0" smtClean="0"/>
            <a:t>Les plus connus?</a:t>
          </a:r>
          <a:endParaRPr lang="fr-FR" dirty="0"/>
        </a:p>
      </dgm:t>
    </dgm:pt>
    <dgm:pt modelId="{47C83EE0-0A1F-46CB-B7CB-7A595314749E}" type="parTrans" cxnId="{4FCEE12F-1589-4C02-B94D-19566724E37F}">
      <dgm:prSet/>
      <dgm:spPr/>
      <dgm:t>
        <a:bodyPr/>
        <a:lstStyle/>
        <a:p>
          <a:endParaRPr lang="fr-FR"/>
        </a:p>
      </dgm:t>
    </dgm:pt>
    <dgm:pt modelId="{B9CAFB36-D373-4904-8A36-364C88C08187}" type="sibTrans" cxnId="{4FCEE12F-1589-4C02-B94D-19566724E37F}">
      <dgm:prSet/>
      <dgm:spPr/>
      <dgm:t>
        <a:bodyPr/>
        <a:lstStyle/>
        <a:p>
          <a:endParaRPr lang="fr-FR"/>
        </a:p>
      </dgm:t>
    </dgm:pt>
    <dgm:pt modelId="{BDC934B3-282F-416D-86B6-BC47C11317B7}">
      <dgm:prSet phldrT="[Texte]"/>
      <dgm:spPr/>
      <dgm:t>
        <a:bodyPr/>
        <a:lstStyle/>
        <a:p>
          <a:r>
            <a:rPr lang="fr-FR" dirty="0" smtClean="0"/>
            <a:t>Oracle, SQL Server, MySQL</a:t>
          </a:r>
          <a:endParaRPr lang="fr-FR" dirty="0"/>
        </a:p>
      </dgm:t>
    </dgm:pt>
    <dgm:pt modelId="{8B24BA22-D1FD-4A87-8411-841C74D02247}" type="parTrans" cxnId="{6CAE1BB2-F7C5-4469-BEE4-AD0729936557}">
      <dgm:prSet/>
      <dgm:spPr/>
      <dgm:t>
        <a:bodyPr/>
        <a:lstStyle/>
        <a:p>
          <a:endParaRPr lang="fr-FR"/>
        </a:p>
      </dgm:t>
    </dgm:pt>
    <dgm:pt modelId="{FA0A8CF5-B2AB-49CA-A5A0-9D392667D33F}" type="sibTrans" cxnId="{6CAE1BB2-F7C5-4469-BEE4-AD0729936557}">
      <dgm:prSet/>
      <dgm:spPr/>
      <dgm:t>
        <a:bodyPr/>
        <a:lstStyle/>
        <a:p>
          <a:endParaRPr lang="fr-FR"/>
        </a:p>
      </dgm:t>
    </dgm:pt>
    <dgm:pt modelId="{79935D69-92FA-414A-9281-792031F5DBFE}">
      <dgm:prSet phldrT="[Texte]"/>
      <dgm:spPr/>
      <dgm:t>
        <a:bodyPr/>
        <a:lstStyle/>
        <a:p>
          <a:r>
            <a:rPr lang="fr-FR" dirty="0" smtClean="0"/>
            <a:t>Capacités basiques d’un SGBD?</a:t>
          </a:r>
          <a:endParaRPr lang="fr-FR" dirty="0"/>
        </a:p>
      </dgm:t>
    </dgm:pt>
    <dgm:pt modelId="{09568994-307B-4C10-9838-BF09304808CB}" type="parTrans" cxnId="{7BE2D182-A5D6-4D7F-BD95-4ACE3AF71B41}">
      <dgm:prSet/>
      <dgm:spPr/>
      <dgm:t>
        <a:bodyPr/>
        <a:lstStyle/>
        <a:p>
          <a:endParaRPr lang="fr-FR"/>
        </a:p>
      </dgm:t>
    </dgm:pt>
    <dgm:pt modelId="{BFD13347-CBFC-4DB6-B518-D733AD5FD5D0}" type="sibTrans" cxnId="{7BE2D182-A5D6-4D7F-BD95-4ACE3AF71B41}">
      <dgm:prSet/>
      <dgm:spPr/>
      <dgm:t>
        <a:bodyPr/>
        <a:lstStyle/>
        <a:p>
          <a:endParaRPr lang="fr-FR"/>
        </a:p>
      </dgm:t>
    </dgm:pt>
    <dgm:pt modelId="{186ECC1A-95AE-4C44-B7A9-3C594DC1017A}">
      <dgm:prSet phldrT="[Texte]"/>
      <dgm:spPr/>
      <dgm:t>
        <a:bodyPr/>
        <a:lstStyle/>
        <a:p>
          <a:r>
            <a:rPr lang="fr-FR" dirty="0" smtClean="0"/>
            <a:t>Stockage d’un grand volume de données pendant longtemps de manière sécurisée</a:t>
          </a:r>
          <a:endParaRPr lang="fr-FR" dirty="0"/>
        </a:p>
      </dgm:t>
    </dgm:pt>
    <dgm:pt modelId="{E98DD133-8835-4773-8AC6-F14951C5CDDA}" type="parTrans" cxnId="{39E43C9B-5265-47AD-BED4-31363E3BD402}">
      <dgm:prSet/>
      <dgm:spPr/>
      <dgm:t>
        <a:bodyPr/>
        <a:lstStyle/>
        <a:p>
          <a:endParaRPr lang="fr-FR"/>
        </a:p>
      </dgm:t>
    </dgm:pt>
    <dgm:pt modelId="{DF39B972-A9D2-422A-99BE-057DF2DDCB6A}" type="sibTrans" cxnId="{39E43C9B-5265-47AD-BED4-31363E3BD402}">
      <dgm:prSet/>
      <dgm:spPr/>
      <dgm:t>
        <a:bodyPr/>
        <a:lstStyle/>
        <a:p>
          <a:endParaRPr lang="fr-FR"/>
        </a:p>
      </dgm:t>
    </dgm:pt>
    <dgm:pt modelId="{1A7AD59A-B9FA-46B7-BFF1-EC13FAD222A3}">
      <dgm:prSet phldrT="[Texte]"/>
      <dgm:spPr/>
      <dgm:t>
        <a:bodyPr/>
        <a:lstStyle/>
        <a:p>
          <a:r>
            <a:rPr lang="fr-FR" dirty="0" smtClean="0"/>
            <a:t>Accès efficace</a:t>
          </a:r>
          <a:endParaRPr lang="fr-FR" dirty="0"/>
        </a:p>
      </dgm:t>
    </dgm:pt>
    <dgm:pt modelId="{972F10B8-B4B8-4B5E-A153-348B7BD5ECC5}" type="parTrans" cxnId="{E6A71082-B651-4A07-B911-91DD04A6FD59}">
      <dgm:prSet/>
      <dgm:spPr/>
      <dgm:t>
        <a:bodyPr/>
        <a:lstStyle/>
        <a:p>
          <a:endParaRPr lang="fr-FR"/>
        </a:p>
      </dgm:t>
    </dgm:pt>
    <dgm:pt modelId="{128A36B3-FF01-4D33-817D-AA35A210FED4}" type="sibTrans" cxnId="{E6A71082-B651-4A07-B911-91DD04A6FD59}">
      <dgm:prSet/>
      <dgm:spPr/>
      <dgm:t>
        <a:bodyPr/>
        <a:lstStyle/>
        <a:p>
          <a:endParaRPr lang="fr-FR"/>
        </a:p>
      </dgm:t>
    </dgm:pt>
    <dgm:pt modelId="{C64EAD35-2009-4E50-A308-0713F2ECDE88}">
      <dgm:prSet phldrT="[Texte]"/>
      <dgm:spPr/>
      <dgm:t>
        <a:bodyPr/>
        <a:lstStyle/>
        <a:p>
          <a:r>
            <a:rPr lang="fr-FR" dirty="0" smtClean="0"/>
            <a:t>Support d’un Modèle de Données</a:t>
          </a:r>
          <a:endParaRPr lang="fr-FR" dirty="0"/>
        </a:p>
      </dgm:t>
    </dgm:pt>
    <dgm:pt modelId="{4A345524-7704-43DF-9F90-D32227A5F5AC}" type="parTrans" cxnId="{EEDED599-105A-4636-9FD3-225C7A098495}">
      <dgm:prSet/>
      <dgm:spPr/>
      <dgm:t>
        <a:bodyPr/>
        <a:lstStyle/>
        <a:p>
          <a:endParaRPr lang="fr-FR"/>
        </a:p>
      </dgm:t>
    </dgm:pt>
    <dgm:pt modelId="{E6B6B57B-984D-4C2A-9016-73CC5FB3D94A}" type="sibTrans" cxnId="{EEDED599-105A-4636-9FD3-225C7A098495}">
      <dgm:prSet/>
      <dgm:spPr/>
      <dgm:t>
        <a:bodyPr/>
        <a:lstStyle/>
        <a:p>
          <a:endParaRPr lang="fr-FR"/>
        </a:p>
      </dgm:t>
    </dgm:pt>
    <dgm:pt modelId="{3AB30493-C39B-4BA9-8947-0A3D6388C584}">
      <dgm:prSet phldrT="[Texte]"/>
      <dgm:spPr/>
      <dgm:t>
        <a:bodyPr/>
        <a:lstStyle/>
        <a:p>
          <a:r>
            <a:rPr lang="fr-FR" dirty="0" smtClean="0"/>
            <a:t>Permet de créer des bases de données</a:t>
          </a:r>
          <a:endParaRPr lang="fr-FR" dirty="0"/>
        </a:p>
      </dgm:t>
    </dgm:pt>
    <dgm:pt modelId="{20C92E2D-F97E-4054-830F-D19B43CA9760}" type="parTrans" cxnId="{98D96FB1-F345-4222-BC2A-024090D5A160}">
      <dgm:prSet/>
      <dgm:spPr/>
      <dgm:t>
        <a:bodyPr/>
        <a:lstStyle/>
        <a:p>
          <a:endParaRPr lang="fr-FR"/>
        </a:p>
      </dgm:t>
    </dgm:pt>
    <dgm:pt modelId="{E50163B2-F613-4FA2-8094-03F235D5D149}" type="sibTrans" cxnId="{98D96FB1-F345-4222-BC2A-024090D5A160}">
      <dgm:prSet/>
      <dgm:spPr/>
      <dgm:t>
        <a:bodyPr/>
        <a:lstStyle/>
        <a:p>
          <a:endParaRPr lang="fr-FR"/>
        </a:p>
      </dgm:t>
    </dgm:pt>
    <dgm:pt modelId="{2B091D89-0074-454A-9C20-21C2066D62A2}">
      <dgm:prSet phldrT="[Texte]"/>
      <dgm:spPr/>
      <dgm:t>
        <a:bodyPr/>
        <a:lstStyle/>
        <a:p>
          <a:r>
            <a:rPr lang="fr-FR" dirty="0" smtClean="0"/>
            <a:t>Permet d’interroger et de modifier les données</a:t>
          </a:r>
          <a:endParaRPr lang="fr-FR" dirty="0"/>
        </a:p>
      </dgm:t>
    </dgm:pt>
    <dgm:pt modelId="{1E424174-3EAA-40B7-8ABE-8B96506E63C8}" type="parTrans" cxnId="{7841ED68-9119-4CEC-A1FC-DBB8F3DBEBCF}">
      <dgm:prSet/>
      <dgm:spPr/>
      <dgm:t>
        <a:bodyPr/>
        <a:lstStyle/>
        <a:p>
          <a:endParaRPr lang="fr-FR"/>
        </a:p>
      </dgm:t>
    </dgm:pt>
    <dgm:pt modelId="{7CE2A389-EC6B-4CC6-9216-82E69073D9C6}" type="sibTrans" cxnId="{7841ED68-9119-4CEC-A1FC-DBB8F3DBEBCF}">
      <dgm:prSet/>
      <dgm:spPr/>
      <dgm:t>
        <a:bodyPr/>
        <a:lstStyle/>
        <a:p>
          <a:endParaRPr lang="fr-FR"/>
        </a:p>
      </dgm:t>
    </dgm:pt>
    <dgm:pt modelId="{A02709CF-CA93-4108-AFDD-0A8670DE9D95}">
      <dgm:prSet phldrT="[Texte]"/>
      <dgm:spPr/>
      <dgm:t>
        <a:bodyPr/>
        <a:lstStyle/>
        <a:p>
          <a:r>
            <a:rPr lang="fr-FR" dirty="0" smtClean="0"/>
            <a:t>Contrôler l’accès aux données à des multiples utilisateurs en même temps</a:t>
          </a:r>
          <a:endParaRPr lang="fr-FR" dirty="0"/>
        </a:p>
      </dgm:t>
    </dgm:pt>
    <dgm:pt modelId="{3216CA9C-E203-49F4-A051-39EDADBDB38F}" type="parTrans" cxnId="{5C270D46-F016-4E29-876B-D261C533D803}">
      <dgm:prSet/>
      <dgm:spPr/>
      <dgm:t>
        <a:bodyPr/>
        <a:lstStyle/>
        <a:p>
          <a:endParaRPr lang="fr-FR"/>
        </a:p>
      </dgm:t>
    </dgm:pt>
    <dgm:pt modelId="{29C8AA9A-9434-420D-BF68-DDA0D2067F9D}" type="sibTrans" cxnId="{5C270D46-F016-4E29-876B-D261C533D803}">
      <dgm:prSet/>
      <dgm:spPr/>
      <dgm:t>
        <a:bodyPr/>
        <a:lstStyle/>
        <a:p>
          <a:endParaRPr lang="fr-FR"/>
        </a:p>
      </dgm:t>
    </dgm:pt>
    <dgm:pt modelId="{D9207ABC-67B1-4E70-AEDA-A0C313691A21}" type="pres">
      <dgm:prSet presAssocID="{0178E009-80B8-472C-87F1-906A22492F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5FA4BAF-BE03-4A64-A996-AEC58E844C34}" type="pres">
      <dgm:prSet presAssocID="{E5219053-1B1A-4F78-96F9-BA47A6C31E5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292FBC-735F-4535-BBD6-B34DD30F06AF}" type="pres">
      <dgm:prSet presAssocID="{E5219053-1B1A-4F78-96F9-BA47A6C31E5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CBD98F-AE50-4E1A-B86F-3701A3C3A5D9}" type="pres">
      <dgm:prSet presAssocID="{B27E267A-09E6-4FC2-8988-5228AD365F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F8D73D-5F50-4858-BD48-724E63153465}" type="pres">
      <dgm:prSet presAssocID="{B27E267A-09E6-4FC2-8988-5228AD365FC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C36EEC-E983-4BE7-820E-7568CAA82C26}" type="pres">
      <dgm:prSet presAssocID="{79935D69-92FA-414A-9281-792031F5DBF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E2A267-FD83-4AF3-AF86-5076A8F86A05}" type="pres">
      <dgm:prSet presAssocID="{79935D69-92FA-414A-9281-792031F5DBF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B9178E-D119-4C3A-B5A3-A7CA557245CC}" type="presOf" srcId="{1A7AD59A-B9FA-46B7-BFF1-EC13FAD222A3}" destId="{C4E2A267-FD83-4AF3-AF86-5076A8F86A05}" srcOrd="0" destOrd="1" presId="urn:microsoft.com/office/officeart/2005/8/layout/vList2"/>
    <dgm:cxn modelId="{E8B5F226-1B81-40D1-9719-80FDB6BB6D4A}" type="presOf" srcId="{A02709CF-CA93-4108-AFDD-0A8670DE9D95}" destId="{C4E2A267-FD83-4AF3-AF86-5076A8F86A05}" srcOrd="0" destOrd="5" presId="urn:microsoft.com/office/officeart/2005/8/layout/vList2"/>
    <dgm:cxn modelId="{39E43C9B-5265-47AD-BED4-31363E3BD402}" srcId="{79935D69-92FA-414A-9281-792031F5DBFE}" destId="{186ECC1A-95AE-4C44-B7A9-3C594DC1017A}" srcOrd="0" destOrd="0" parTransId="{E98DD133-8835-4773-8AC6-F14951C5CDDA}" sibTransId="{DF39B972-A9D2-422A-99BE-057DF2DDCB6A}"/>
    <dgm:cxn modelId="{6CAE1BB2-F7C5-4469-BEE4-AD0729936557}" srcId="{B27E267A-09E6-4FC2-8988-5228AD365FC4}" destId="{BDC934B3-282F-416D-86B6-BC47C11317B7}" srcOrd="0" destOrd="0" parTransId="{8B24BA22-D1FD-4A87-8411-841C74D02247}" sibTransId="{FA0A8CF5-B2AB-49CA-A5A0-9D392667D33F}"/>
    <dgm:cxn modelId="{B6044788-96E8-4BF0-A86E-0D9B6F53812D}" type="presOf" srcId="{186ECC1A-95AE-4C44-B7A9-3C594DC1017A}" destId="{C4E2A267-FD83-4AF3-AF86-5076A8F86A05}" srcOrd="0" destOrd="0" presId="urn:microsoft.com/office/officeart/2005/8/layout/vList2"/>
    <dgm:cxn modelId="{5C270D46-F016-4E29-876B-D261C533D803}" srcId="{79935D69-92FA-414A-9281-792031F5DBFE}" destId="{A02709CF-CA93-4108-AFDD-0A8670DE9D95}" srcOrd="5" destOrd="0" parTransId="{3216CA9C-E203-49F4-A051-39EDADBDB38F}" sibTransId="{29C8AA9A-9434-420D-BF68-DDA0D2067F9D}"/>
    <dgm:cxn modelId="{E3E65A4A-CD8B-410A-9ADF-BB6F93ED0CAB}" srcId="{0178E009-80B8-472C-87F1-906A22492F74}" destId="{E5219053-1B1A-4F78-96F9-BA47A6C31E51}" srcOrd="0" destOrd="0" parTransId="{A28BC5BB-4119-4716-B385-989EF7CFD187}" sibTransId="{19C8D62A-9F30-4E24-8394-54F8643E3190}"/>
    <dgm:cxn modelId="{EEDED599-105A-4636-9FD3-225C7A098495}" srcId="{79935D69-92FA-414A-9281-792031F5DBFE}" destId="{C64EAD35-2009-4E50-A308-0713F2ECDE88}" srcOrd="2" destOrd="0" parTransId="{4A345524-7704-43DF-9F90-D32227A5F5AC}" sibTransId="{E6B6B57B-984D-4C2A-9016-73CC5FB3D94A}"/>
    <dgm:cxn modelId="{E6A71082-B651-4A07-B911-91DD04A6FD59}" srcId="{79935D69-92FA-414A-9281-792031F5DBFE}" destId="{1A7AD59A-B9FA-46B7-BFF1-EC13FAD222A3}" srcOrd="1" destOrd="0" parTransId="{972F10B8-B4B8-4B5E-A153-348B7BD5ECC5}" sibTransId="{128A36B3-FF01-4D33-817D-AA35A210FED4}"/>
    <dgm:cxn modelId="{98D96FB1-F345-4222-BC2A-024090D5A160}" srcId="{79935D69-92FA-414A-9281-792031F5DBFE}" destId="{3AB30493-C39B-4BA9-8947-0A3D6388C584}" srcOrd="3" destOrd="0" parTransId="{20C92E2D-F97E-4054-830F-D19B43CA9760}" sibTransId="{E50163B2-F613-4FA2-8094-03F235D5D149}"/>
    <dgm:cxn modelId="{D1B69F6B-DB83-4259-9E2C-600B2AD57399}" type="presOf" srcId="{2B091D89-0074-454A-9C20-21C2066D62A2}" destId="{C4E2A267-FD83-4AF3-AF86-5076A8F86A05}" srcOrd="0" destOrd="4" presId="urn:microsoft.com/office/officeart/2005/8/layout/vList2"/>
    <dgm:cxn modelId="{7841ED68-9119-4CEC-A1FC-DBB8F3DBEBCF}" srcId="{79935D69-92FA-414A-9281-792031F5DBFE}" destId="{2B091D89-0074-454A-9C20-21C2066D62A2}" srcOrd="4" destOrd="0" parTransId="{1E424174-3EAA-40B7-8ABE-8B96506E63C8}" sibTransId="{7CE2A389-EC6B-4CC6-9216-82E69073D9C6}"/>
    <dgm:cxn modelId="{7BE2D182-A5D6-4D7F-BD95-4ACE3AF71B41}" srcId="{0178E009-80B8-472C-87F1-906A22492F74}" destId="{79935D69-92FA-414A-9281-792031F5DBFE}" srcOrd="2" destOrd="0" parTransId="{09568994-307B-4C10-9838-BF09304808CB}" sibTransId="{BFD13347-CBFC-4DB6-B518-D733AD5FD5D0}"/>
    <dgm:cxn modelId="{FA612FD3-AF5C-4BF6-AE67-B2B93DFD9BD5}" srcId="{E5219053-1B1A-4F78-96F9-BA47A6C31E51}" destId="{056E8EF0-4822-4997-8D5C-882A1BE77BBF}" srcOrd="0" destOrd="0" parTransId="{A7A3CE47-4A05-4854-85BD-1842A787DC63}" sibTransId="{CA1A66CA-B73C-4192-88CD-BEC2D7E09A26}"/>
    <dgm:cxn modelId="{21832AB8-30DF-4C33-AA73-4D8CEDAC50CE}" type="presOf" srcId="{C64EAD35-2009-4E50-A308-0713F2ECDE88}" destId="{C4E2A267-FD83-4AF3-AF86-5076A8F86A05}" srcOrd="0" destOrd="2" presId="urn:microsoft.com/office/officeart/2005/8/layout/vList2"/>
    <dgm:cxn modelId="{26F2B39A-2FE0-4EA0-81D8-26E46DD099D7}" type="presOf" srcId="{BDC934B3-282F-416D-86B6-BC47C11317B7}" destId="{7BF8D73D-5F50-4858-BD48-724E63153465}" srcOrd="0" destOrd="0" presId="urn:microsoft.com/office/officeart/2005/8/layout/vList2"/>
    <dgm:cxn modelId="{23B346B5-5ACF-487B-B5E9-B943F3D4352C}" type="presOf" srcId="{0178E009-80B8-472C-87F1-906A22492F74}" destId="{D9207ABC-67B1-4E70-AEDA-A0C313691A21}" srcOrd="0" destOrd="0" presId="urn:microsoft.com/office/officeart/2005/8/layout/vList2"/>
    <dgm:cxn modelId="{429EB8B4-23A3-45BC-9AEC-E763DE6C3F80}" type="presOf" srcId="{B27E267A-09E6-4FC2-8988-5228AD365FC4}" destId="{58CBD98F-AE50-4E1A-B86F-3701A3C3A5D9}" srcOrd="0" destOrd="0" presId="urn:microsoft.com/office/officeart/2005/8/layout/vList2"/>
    <dgm:cxn modelId="{0380881D-0B7C-4183-9F3F-61558E741E98}" type="presOf" srcId="{E5219053-1B1A-4F78-96F9-BA47A6C31E51}" destId="{F5FA4BAF-BE03-4A64-A996-AEC58E844C34}" srcOrd="0" destOrd="0" presId="urn:microsoft.com/office/officeart/2005/8/layout/vList2"/>
    <dgm:cxn modelId="{B4916DF6-36F5-4F50-BFEF-41A9B93F3A3F}" type="presOf" srcId="{79935D69-92FA-414A-9281-792031F5DBFE}" destId="{5DC36EEC-E983-4BE7-820E-7568CAA82C26}" srcOrd="0" destOrd="0" presId="urn:microsoft.com/office/officeart/2005/8/layout/vList2"/>
    <dgm:cxn modelId="{4FCEE12F-1589-4C02-B94D-19566724E37F}" srcId="{0178E009-80B8-472C-87F1-906A22492F74}" destId="{B27E267A-09E6-4FC2-8988-5228AD365FC4}" srcOrd="1" destOrd="0" parTransId="{47C83EE0-0A1F-46CB-B7CB-7A595314749E}" sibTransId="{B9CAFB36-D373-4904-8A36-364C88C08187}"/>
    <dgm:cxn modelId="{85CAF648-E1BF-44A5-8D6E-AF8E6B02F206}" type="presOf" srcId="{056E8EF0-4822-4997-8D5C-882A1BE77BBF}" destId="{5F292FBC-735F-4535-BBD6-B34DD30F06AF}" srcOrd="0" destOrd="0" presId="urn:microsoft.com/office/officeart/2005/8/layout/vList2"/>
    <dgm:cxn modelId="{15F70046-228A-4876-BCE7-CE18C096F529}" type="presOf" srcId="{3AB30493-C39B-4BA9-8947-0A3D6388C584}" destId="{C4E2A267-FD83-4AF3-AF86-5076A8F86A05}" srcOrd="0" destOrd="3" presId="urn:microsoft.com/office/officeart/2005/8/layout/vList2"/>
    <dgm:cxn modelId="{2B5F0DDE-4F6D-4B2A-B9BD-E4A6327A4803}" type="presParOf" srcId="{D9207ABC-67B1-4E70-AEDA-A0C313691A21}" destId="{F5FA4BAF-BE03-4A64-A996-AEC58E844C34}" srcOrd="0" destOrd="0" presId="urn:microsoft.com/office/officeart/2005/8/layout/vList2"/>
    <dgm:cxn modelId="{CC6B8609-D872-4498-A11A-EFC9D4FAEFF6}" type="presParOf" srcId="{D9207ABC-67B1-4E70-AEDA-A0C313691A21}" destId="{5F292FBC-735F-4535-BBD6-B34DD30F06AF}" srcOrd="1" destOrd="0" presId="urn:microsoft.com/office/officeart/2005/8/layout/vList2"/>
    <dgm:cxn modelId="{45E5F798-A6F9-452C-97F6-C44C1E876227}" type="presParOf" srcId="{D9207ABC-67B1-4E70-AEDA-A0C313691A21}" destId="{58CBD98F-AE50-4E1A-B86F-3701A3C3A5D9}" srcOrd="2" destOrd="0" presId="urn:microsoft.com/office/officeart/2005/8/layout/vList2"/>
    <dgm:cxn modelId="{42F0C17F-5B12-4795-ADFE-B2DD775051A2}" type="presParOf" srcId="{D9207ABC-67B1-4E70-AEDA-A0C313691A21}" destId="{7BF8D73D-5F50-4858-BD48-724E63153465}" srcOrd="3" destOrd="0" presId="urn:microsoft.com/office/officeart/2005/8/layout/vList2"/>
    <dgm:cxn modelId="{3FE4AEB5-7058-4BF1-8221-14ED6BC73A95}" type="presParOf" srcId="{D9207ABC-67B1-4E70-AEDA-A0C313691A21}" destId="{5DC36EEC-E983-4BE7-820E-7568CAA82C26}" srcOrd="4" destOrd="0" presId="urn:microsoft.com/office/officeart/2005/8/layout/vList2"/>
    <dgm:cxn modelId="{60497D28-0939-48C7-880F-4BF15113EFBD}" type="presParOf" srcId="{D9207ABC-67B1-4E70-AEDA-A0C313691A21}" destId="{C4E2A267-FD83-4AF3-AF86-5076A8F86A0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64FECA-4830-48FD-AF49-19A6387940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17C7FE-E73C-43BC-8C07-B108400F2092}">
      <dgm:prSet phldrT="[Texte]"/>
      <dgm:spPr/>
      <dgm:t>
        <a:bodyPr/>
        <a:lstStyle/>
        <a:p>
          <a:r>
            <a:rPr lang="fr-FR" dirty="0" smtClean="0"/>
            <a:t>Auteur</a:t>
          </a:r>
          <a:endParaRPr lang="fr-FR" dirty="0"/>
        </a:p>
      </dgm:t>
    </dgm:pt>
    <dgm:pt modelId="{96270FBB-772C-4FAE-BA8E-7C7AA3B0AC55}" type="parTrans" cxnId="{60C91E62-4CDA-46EC-8CE9-66A4B7730F98}">
      <dgm:prSet/>
      <dgm:spPr/>
      <dgm:t>
        <a:bodyPr/>
        <a:lstStyle/>
        <a:p>
          <a:endParaRPr lang="fr-FR"/>
        </a:p>
      </dgm:t>
    </dgm:pt>
    <dgm:pt modelId="{A4B260E5-ABB7-432F-91FA-0772632CADF5}" type="sibTrans" cxnId="{60C91E62-4CDA-46EC-8CE9-66A4B7730F98}">
      <dgm:prSet/>
      <dgm:spPr/>
      <dgm:t>
        <a:bodyPr/>
        <a:lstStyle/>
        <a:p>
          <a:endParaRPr lang="fr-FR"/>
        </a:p>
      </dgm:t>
    </dgm:pt>
    <dgm:pt modelId="{7D8D90C1-0315-4803-820E-8C30FBBD46A8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B66B4F55-504A-4691-8F89-6DDB103351C7}" type="parTrans" cxnId="{F022BB3D-CB83-4018-90C8-101C56649065}">
      <dgm:prSet/>
      <dgm:spPr/>
      <dgm:t>
        <a:bodyPr/>
        <a:lstStyle/>
        <a:p>
          <a:endParaRPr lang="fr-FR"/>
        </a:p>
      </dgm:t>
    </dgm:pt>
    <dgm:pt modelId="{5B3A563B-60FA-4AFA-89C2-513CECE6ACE1}" type="sibTrans" cxnId="{F022BB3D-CB83-4018-90C8-101C56649065}">
      <dgm:prSet/>
      <dgm:spPr/>
      <dgm:t>
        <a:bodyPr/>
        <a:lstStyle/>
        <a:p>
          <a:endParaRPr lang="fr-FR"/>
        </a:p>
      </dgm:t>
    </dgm:pt>
    <dgm:pt modelId="{83130FFC-1170-48D6-9F4A-668CE3681D98}">
      <dgm:prSet phldrT="[Texte]"/>
      <dgm:spPr/>
      <dgm:t>
        <a:bodyPr/>
        <a:lstStyle/>
        <a:p>
          <a:r>
            <a:rPr lang="fr-FR" dirty="0" smtClean="0"/>
            <a:t>Prénom</a:t>
          </a:r>
          <a:endParaRPr lang="fr-FR" dirty="0"/>
        </a:p>
      </dgm:t>
    </dgm:pt>
    <dgm:pt modelId="{9436B92E-63BB-4A98-9C15-A138A34988AF}" type="parTrans" cxnId="{E4B28DC5-F400-47F2-AC13-63DDBF51FB3F}">
      <dgm:prSet/>
      <dgm:spPr/>
      <dgm:t>
        <a:bodyPr/>
        <a:lstStyle/>
        <a:p>
          <a:endParaRPr lang="fr-FR"/>
        </a:p>
      </dgm:t>
    </dgm:pt>
    <dgm:pt modelId="{0057473B-738E-40A9-9F57-E839E6851230}" type="sibTrans" cxnId="{E4B28DC5-F400-47F2-AC13-63DDBF51FB3F}">
      <dgm:prSet/>
      <dgm:spPr/>
      <dgm:t>
        <a:bodyPr/>
        <a:lstStyle/>
        <a:p>
          <a:endParaRPr lang="fr-FR"/>
        </a:p>
      </dgm:t>
    </dgm:pt>
    <dgm:pt modelId="{6FF9ABCD-2A09-4563-922F-1878C3F7EF6A}" type="pres">
      <dgm:prSet presAssocID="{2764FECA-4830-48FD-AF49-19A638794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15ABEE-D946-41B9-8F15-218C3B3E708B}" type="pres">
      <dgm:prSet presAssocID="{0717C7FE-E73C-43BC-8C07-B108400F2092}" presName="composite" presStyleCnt="0"/>
      <dgm:spPr/>
    </dgm:pt>
    <dgm:pt modelId="{C307613A-10EB-4AFB-9F87-64251A4F438F}" type="pres">
      <dgm:prSet presAssocID="{0717C7FE-E73C-43BC-8C07-B108400F2092}" presName="parTx" presStyleLbl="alignNode1" presStyleIdx="0" presStyleCnt="1" custLinFactNeighborX="-319" custLinFactNeighborY="-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BBFB4-B74C-4D06-95AC-AAE464654E07}" type="pres">
      <dgm:prSet presAssocID="{0717C7FE-E73C-43BC-8C07-B108400F2092}" presName="desTx" presStyleLbl="alignAccFollowNode1" presStyleIdx="0" presStyleCnt="1" custLinFactNeighborX="-49145" custLinFactNeighborY="-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B28DC5-F400-47F2-AC13-63DDBF51FB3F}" srcId="{0717C7FE-E73C-43BC-8C07-B108400F2092}" destId="{83130FFC-1170-48D6-9F4A-668CE3681D98}" srcOrd="1" destOrd="0" parTransId="{9436B92E-63BB-4A98-9C15-A138A34988AF}" sibTransId="{0057473B-738E-40A9-9F57-E839E6851230}"/>
    <dgm:cxn modelId="{60C91E62-4CDA-46EC-8CE9-66A4B7730F98}" srcId="{2764FECA-4830-48FD-AF49-19A6387940D7}" destId="{0717C7FE-E73C-43BC-8C07-B108400F2092}" srcOrd="0" destOrd="0" parTransId="{96270FBB-772C-4FAE-BA8E-7C7AA3B0AC55}" sibTransId="{A4B260E5-ABB7-432F-91FA-0772632CADF5}"/>
    <dgm:cxn modelId="{16D8B474-750E-4EF2-AF9B-005CD1DE4267}" type="presOf" srcId="{0717C7FE-E73C-43BC-8C07-B108400F2092}" destId="{C307613A-10EB-4AFB-9F87-64251A4F438F}" srcOrd="0" destOrd="0" presId="urn:microsoft.com/office/officeart/2005/8/layout/hList1"/>
    <dgm:cxn modelId="{7BD3BF1E-641F-4F0C-9B16-9109768D5610}" type="presOf" srcId="{83130FFC-1170-48D6-9F4A-668CE3681D98}" destId="{4AFBBFB4-B74C-4D06-95AC-AAE464654E07}" srcOrd="0" destOrd="1" presId="urn:microsoft.com/office/officeart/2005/8/layout/hList1"/>
    <dgm:cxn modelId="{145FE597-E3E0-4A9D-91A8-1F4F31558A47}" type="presOf" srcId="{2764FECA-4830-48FD-AF49-19A6387940D7}" destId="{6FF9ABCD-2A09-4563-922F-1878C3F7EF6A}" srcOrd="0" destOrd="0" presId="urn:microsoft.com/office/officeart/2005/8/layout/hList1"/>
    <dgm:cxn modelId="{714701C0-EDB4-4E78-9BEE-3D365C0DC3B8}" type="presOf" srcId="{7D8D90C1-0315-4803-820E-8C30FBBD46A8}" destId="{4AFBBFB4-B74C-4D06-95AC-AAE464654E07}" srcOrd="0" destOrd="0" presId="urn:microsoft.com/office/officeart/2005/8/layout/hList1"/>
    <dgm:cxn modelId="{F022BB3D-CB83-4018-90C8-101C56649065}" srcId="{0717C7FE-E73C-43BC-8C07-B108400F2092}" destId="{7D8D90C1-0315-4803-820E-8C30FBBD46A8}" srcOrd="0" destOrd="0" parTransId="{B66B4F55-504A-4691-8F89-6DDB103351C7}" sibTransId="{5B3A563B-60FA-4AFA-89C2-513CECE6ACE1}"/>
    <dgm:cxn modelId="{42721E30-0718-40A6-A174-D004003BD5FE}" type="presParOf" srcId="{6FF9ABCD-2A09-4563-922F-1878C3F7EF6A}" destId="{6F15ABEE-D946-41B9-8F15-218C3B3E708B}" srcOrd="0" destOrd="0" presId="urn:microsoft.com/office/officeart/2005/8/layout/hList1"/>
    <dgm:cxn modelId="{C275C423-AB30-476C-87EB-990953F1E4B0}" type="presParOf" srcId="{6F15ABEE-D946-41B9-8F15-218C3B3E708B}" destId="{C307613A-10EB-4AFB-9F87-64251A4F438F}" srcOrd="0" destOrd="0" presId="urn:microsoft.com/office/officeart/2005/8/layout/hList1"/>
    <dgm:cxn modelId="{C1B6133D-F87A-48CE-A325-E8DA1E3C1B74}" type="presParOf" srcId="{6F15ABEE-D946-41B9-8F15-218C3B3E708B}" destId="{4AFBBFB4-B74C-4D06-95AC-AAE464654E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64FECA-4830-48FD-AF49-19A6387940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17C7FE-E73C-43BC-8C07-B108400F2092}">
      <dgm:prSet phldrT="[Texte]"/>
      <dgm:spPr/>
      <dgm:t>
        <a:bodyPr/>
        <a:lstStyle/>
        <a:p>
          <a:r>
            <a:rPr lang="fr-FR" dirty="0" smtClean="0"/>
            <a:t>Auteur</a:t>
          </a:r>
          <a:endParaRPr lang="fr-FR" dirty="0"/>
        </a:p>
      </dgm:t>
    </dgm:pt>
    <dgm:pt modelId="{96270FBB-772C-4FAE-BA8E-7C7AA3B0AC55}" type="parTrans" cxnId="{60C91E62-4CDA-46EC-8CE9-66A4B7730F98}">
      <dgm:prSet/>
      <dgm:spPr/>
      <dgm:t>
        <a:bodyPr/>
        <a:lstStyle/>
        <a:p>
          <a:endParaRPr lang="fr-FR"/>
        </a:p>
      </dgm:t>
    </dgm:pt>
    <dgm:pt modelId="{A4B260E5-ABB7-432F-91FA-0772632CADF5}" type="sibTrans" cxnId="{60C91E62-4CDA-46EC-8CE9-66A4B7730F98}">
      <dgm:prSet/>
      <dgm:spPr/>
      <dgm:t>
        <a:bodyPr/>
        <a:lstStyle/>
        <a:p>
          <a:endParaRPr lang="fr-FR"/>
        </a:p>
      </dgm:t>
    </dgm:pt>
    <dgm:pt modelId="{7D8D90C1-0315-4803-820E-8C30FBBD46A8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B66B4F55-504A-4691-8F89-6DDB103351C7}" type="parTrans" cxnId="{F022BB3D-CB83-4018-90C8-101C56649065}">
      <dgm:prSet/>
      <dgm:spPr/>
      <dgm:t>
        <a:bodyPr/>
        <a:lstStyle/>
        <a:p>
          <a:endParaRPr lang="fr-FR"/>
        </a:p>
      </dgm:t>
    </dgm:pt>
    <dgm:pt modelId="{5B3A563B-60FA-4AFA-89C2-513CECE6ACE1}" type="sibTrans" cxnId="{F022BB3D-CB83-4018-90C8-101C56649065}">
      <dgm:prSet/>
      <dgm:spPr/>
      <dgm:t>
        <a:bodyPr/>
        <a:lstStyle/>
        <a:p>
          <a:endParaRPr lang="fr-FR"/>
        </a:p>
      </dgm:t>
    </dgm:pt>
    <dgm:pt modelId="{83130FFC-1170-48D6-9F4A-668CE3681D98}">
      <dgm:prSet phldrT="[Texte]"/>
      <dgm:spPr/>
      <dgm:t>
        <a:bodyPr/>
        <a:lstStyle/>
        <a:p>
          <a:r>
            <a:rPr lang="fr-FR" dirty="0" smtClean="0"/>
            <a:t>Prénom</a:t>
          </a:r>
          <a:endParaRPr lang="fr-FR" dirty="0"/>
        </a:p>
      </dgm:t>
    </dgm:pt>
    <dgm:pt modelId="{9436B92E-63BB-4A98-9C15-A138A34988AF}" type="parTrans" cxnId="{E4B28DC5-F400-47F2-AC13-63DDBF51FB3F}">
      <dgm:prSet/>
      <dgm:spPr/>
      <dgm:t>
        <a:bodyPr/>
        <a:lstStyle/>
        <a:p>
          <a:endParaRPr lang="fr-FR"/>
        </a:p>
      </dgm:t>
    </dgm:pt>
    <dgm:pt modelId="{0057473B-738E-40A9-9F57-E839E6851230}" type="sibTrans" cxnId="{E4B28DC5-F400-47F2-AC13-63DDBF51FB3F}">
      <dgm:prSet/>
      <dgm:spPr/>
      <dgm:t>
        <a:bodyPr/>
        <a:lstStyle/>
        <a:p>
          <a:endParaRPr lang="fr-FR"/>
        </a:p>
      </dgm:t>
    </dgm:pt>
    <dgm:pt modelId="{6FF9ABCD-2A09-4563-922F-1878C3F7EF6A}" type="pres">
      <dgm:prSet presAssocID="{2764FECA-4830-48FD-AF49-19A638794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15ABEE-D946-41B9-8F15-218C3B3E708B}" type="pres">
      <dgm:prSet presAssocID="{0717C7FE-E73C-43BC-8C07-B108400F2092}" presName="composite" presStyleCnt="0"/>
      <dgm:spPr/>
    </dgm:pt>
    <dgm:pt modelId="{C307613A-10EB-4AFB-9F87-64251A4F438F}" type="pres">
      <dgm:prSet presAssocID="{0717C7FE-E73C-43BC-8C07-B108400F2092}" presName="parTx" presStyleLbl="alignNode1" presStyleIdx="0" presStyleCnt="1" custLinFactNeighborX="-319" custLinFactNeighborY="-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BBFB4-B74C-4D06-95AC-AAE464654E07}" type="pres">
      <dgm:prSet presAssocID="{0717C7FE-E73C-43BC-8C07-B108400F2092}" presName="desTx" presStyleLbl="alignAccFollowNode1" presStyleIdx="0" presStyleCnt="1" custLinFactNeighborX="-49145" custLinFactNeighborY="-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B28DC5-F400-47F2-AC13-63DDBF51FB3F}" srcId="{0717C7FE-E73C-43BC-8C07-B108400F2092}" destId="{83130FFC-1170-48D6-9F4A-668CE3681D98}" srcOrd="1" destOrd="0" parTransId="{9436B92E-63BB-4A98-9C15-A138A34988AF}" sibTransId="{0057473B-738E-40A9-9F57-E839E6851230}"/>
    <dgm:cxn modelId="{60C91E62-4CDA-46EC-8CE9-66A4B7730F98}" srcId="{2764FECA-4830-48FD-AF49-19A6387940D7}" destId="{0717C7FE-E73C-43BC-8C07-B108400F2092}" srcOrd="0" destOrd="0" parTransId="{96270FBB-772C-4FAE-BA8E-7C7AA3B0AC55}" sibTransId="{A4B260E5-ABB7-432F-91FA-0772632CADF5}"/>
    <dgm:cxn modelId="{16D8B474-750E-4EF2-AF9B-005CD1DE4267}" type="presOf" srcId="{0717C7FE-E73C-43BC-8C07-B108400F2092}" destId="{C307613A-10EB-4AFB-9F87-64251A4F438F}" srcOrd="0" destOrd="0" presId="urn:microsoft.com/office/officeart/2005/8/layout/hList1"/>
    <dgm:cxn modelId="{7BD3BF1E-641F-4F0C-9B16-9109768D5610}" type="presOf" srcId="{83130FFC-1170-48D6-9F4A-668CE3681D98}" destId="{4AFBBFB4-B74C-4D06-95AC-AAE464654E07}" srcOrd="0" destOrd="1" presId="urn:microsoft.com/office/officeart/2005/8/layout/hList1"/>
    <dgm:cxn modelId="{145FE597-E3E0-4A9D-91A8-1F4F31558A47}" type="presOf" srcId="{2764FECA-4830-48FD-AF49-19A6387940D7}" destId="{6FF9ABCD-2A09-4563-922F-1878C3F7EF6A}" srcOrd="0" destOrd="0" presId="urn:microsoft.com/office/officeart/2005/8/layout/hList1"/>
    <dgm:cxn modelId="{714701C0-EDB4-4E78-9BEE-3D365C0DC3B8}" type="presOf" srcId="{7D8D90C1-0315-4803-820E-8C30FBBD46A8}" destId="{4AFBBFB4-B74C-4D06-95AC-AAE464654E07}" srcOrd="0" destOrd="0" presId="urn:microsoft.com/office/officeart/2005/8/layout/hList1"/>
    <dgm:cxn modelId="{F022BB3D-CB83-4018-90C8-101C56649065}" srcId="{0717C7FE-E73C-43BC-8C07-B108400F2092}" destId="{7D8D90C1-0315-4803-820E-8C30FBBD46A8}" srcOrd="0" destOrd="0" parTransId="{B66B4F55-504A-4691-8F89-6DDB103351C7}" sibTransId="{5B3A563B-60FA-4AFA-89C2-513CECE6ACE1}"/>
    <dgm:cxn modelId="{42721E30-0718-40A6-A174-D004003BD5FE}" type="presParOf" srcId="{6FF9ABCD-2A09-4563-922F-1878C3F7EF6A}" destId="{6F15ABEE-D946-41B9-8F15-218C3B3E708B}" srcOrd="0" destOrd="0" presId="urn:microsoft.com/office/officeart/2005/8/layout/hList1"/>
    <dgm:cxn modelId="{C275C423-AB30-476C-87EB-990953F1E4B0}" type="presParOf" srcId="{6F15ABEE-D946-41B9-8F15-218C3B3E708B}" destId="{C307613A-10EB-4AFB-9F87-64251A4F438F}" srcOrd="0" destOrd="0" presId="urn:microsoft.com/office/officeart/2005/8/layout/hList1"/>
    <dgm:cxn modelId="{C1B6133D-F87A-48CE-A325-E8DA1E3C1B74}" type="presParOf" srcId="{6F15ABEE-D946-41B9-8F15-218C3B3E708B}" destId="{4AFBBFB4-B74C-4D06-95AC-AAE464654E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smtClean="0"/>
            <a:t>Livre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dirty="0" smtClean="0"/>
            <a:t>Titre</a:t>
          </a:r>
          <a:endParaRPr lang="fr-FR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 custLinFactNeighborX="-1328" custLinFactNeighborY="-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64FECA-4830-48FD-AF49-19A6387940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17C7FE-E73C-43BC-8C07-B108400F2092}">
      <dgm:prSet phldrT="[Texte]"/>
      <dgm:spPr/>
      <dgm:t>
        <a:bodyPr/>
        <a:lstStyle/>
        <a:p>
          <a:r>
            <a:rPr lang="fr-FR" dirty="0" smtClean="0"/>
            <a:t>Auteur</a:t>
          </a:r>
          <a:endParaRPr lang="fr-FR" dirty="0"/>
        </a:p>
      </dgm:t>
    </dgm:pt>
    <dgm:pt modelId="{96270FBB-772C-4FAE-BA8E-7C7AA3B0AC55}" type="parTrans" cxnId="{60C91E62-4CDA-46EC-8CE9-66A4B7730F98}">
      <dgm:prSet/>
      <dgm:spPr/>
      <dgm:t>
        <a:bodyPr/>
        <a:lstStyle/>
        <a:p>
          <a:endParaRPr lang="fr-FR"/>
        </a:p>
      </dgm:t>
    </dgm:pt>
    <dgm:pt modelId="{A4B260E5-ABB7-432F-91FA-0772632CADF5}" type="sibTrans" cxnId="{60C91E62-4CDA-46EC-8CE9-66A4B7730F98}">
      <dgm:prSet/>
      <dgm:spPr/>
      <dgm:t>
        <a:bodyPr/>
        <a:lstStyle/>
        <a:p>
          <a:endParaRPr lang="fr-FR"/>
        </a:p>
      </dgm:t>
    </dgm:pt>
    <dgm:pt modelId="{7D8D90C1-0315-4803-820E-8C30FBBD46A8}">
      <dgm:prSet phldrT="[Texte]"/>
      <dgm:spPr/>
      <dgm:t>
        <a:bodyPr/>
        <a:lstStyle/>
        <a:p>
          <a:r>
            <a:rPr lang="fr-FR" u="sng" dirty="0" smtClean="0"/>
            <a:t>Identifiant</a:t>
          </a:r>
          <a:endParaRPr lang="fr-FR" u="sng" dirty="0"/>
        </a:p>
      </dgm:t>
    </dgm:pt>
    <dgm:pt modelId="{B66B4F55-504A-4691-8F89-6DDB103351C7}" type="parTrans" cxnId="{F022BB3D-CB83-4018-90C8-101C56649065}">
      <dgm:prSet/>
      <dgm:spPr/>
      <dgm:t>
        <a:bodyPr/>
        <a:lstStyle/>
        <a:p>
          <a:endParaRPr lang="fr-FR"/>
        </a:p>
      </dgm:t>
    </dgm:pt>
    <dgm:pt modelId="{5B3A563B-60FA-4AFA-89C2-513CECE6ACE1}" type="sibTrans" cxnId="{F022BB3D-CB83-4018-90C8-101C56649065}">
      <dgm:prSet/>
      <dgm:spPr/>
      <dgm:t>
        <a:bodyPr/>
        <a:lstStyle/>
        <a:p>
          <a:endParaRPr lang="fr-FR"/>
        </a:p>
      </dgm:t>
    </dgm:pt>
    <dgm:pt modelId="{C2D8911F-052D-41BE-BEFD-612506353225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C656F923-1C8B-4F3E-9D8B-5FCD36CC88E2}" type="parTrans" cxnId="{3B9223D9-7E8E-4AAC-A9FF-AF44856BE148}">
      <dgm:prSet/>
      <dgm:spPr/>
      <dgm:t>
        <a:bodyPr/>
        <a:lstStyle/>
        <a:p>
          <a:endParaRPr lang="fr-FR"/>
        </a:p>
      </dgm:t>
    </dgm:pt>
    <dgm:pt modelId="{79999B84-4600-4CB2-AB7F-D3C18AF370B2}" type="sibTrans" cxnId="{3B9223D9-7E8E-4AAC-A9FF-AF44856BE148}">
      <dgm:prSet/>
      <dgm:spPr/>
      <dgm:t>
        <a:bodyPr/>
        <a:lstStyle/>
        <a:p>
          <a:endParaRPr lang="fr-FR"/>
        </a:p>
      </dgm:t>
    </dgm:pt>
    <dgm:pt modelId="{83130FFC-1170-48D6-9F4A-668CE3681D98}">
      <dgm:prSet phldrT="[Texte]"/>
      <dgm:spPr/>
      <dgm:t>
        <a:bodyPr/>
        <a:lstStyle/>
        <a:p>
          <a:r>
            <a:rPr lang="fr-FR" dirty="0" smtClean="0"/>
            <a:t>Prénom</a:t>
          </a:r>
          <a:endParaRPr lang="fr-FR" dirty="0"/>
        </a:p>
      </dgm:t>
    </dgm:pt>
    <dgm:pt modelId="{9436B92E-63BB-4A98-9C15-A138A34988AF}" type="parTrans" cxnId="{E4B28DC5-F400-47F2-AC13-63DDBF51FB3F}">
      <dgm:prSet/>
      <dgm:spPr/>
      <dgm:t>
        <a:bodyPr/>
        <a:lstStyle/>
        <a:p>
          <a:endParaRPr lang="fr-FR"/>
        </a:p>
      </dgm:t>
    </dgm:pt>
    <dgm:pt modelId="{0057473B-738E-40A9-9F57-E839E6851230}" type="sibTrans" cxnId="{E4B28DC5-F400-47F2-AC13-63DDBF51FB3F}">
      <dgm:prSet/>
      <dgm:spPr/>
      <dgm:t>
        <a:bodyPr/>
        <a:lstStyle/>
        <a:p>
          <a:endParaRPr lang="fr-FR"/>
        </a:p>
      </dgm:t>
    </dgm:pt>
    <dgm:pt modelId="{6FF9ABCD-2A09-4563-922F-1878C3F7EF6A}" type="pres">
      <dgm:prSet presAssocID="{2764FECA-4830-48FD-AF49-19A638794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15ABEE-D946-41B9-8F15-218C3B3E708B}" type="pres">
      <dgm:prSet presAssocID="{0717C7FE-E73C-43BC-8C07-B108400F2092}" presName="composite" presStyleCnt="0"/>
      <dgm:spPr/>
    </dgm:pt>
    <dgm:pt modelId="{C307613A-10EB-4AFB-9F87-64251A4F438F}" type="pres">
      <dgm:prSet presAssocID="{0717C7FE-E73C-43BC-8C07-B108400F2092}" presName="parTx" presStyleLbl="alignNode1" presStyleIdx="0" presStyleCnt="1" custLinFactNeighborX="-319" custLinFactNeighborY="-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BBFB4-B74C-4D06-95AC-AAE464654E07}" type="pres">
      <dgm:prSet presAssocID="{0717C7FE-E73C-43BC-8C07-B108400F2092}" presName="desTx" presStyleLbl="alignAccFollowNode1" presStyleIdx="0" presStyleCnt="1" custLinFactNeighborX="-49145" custLinFactNeighborY="-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9223D9-7E8E-4AAC-A9FF-AF44856BE148}" srcId="{0717C7FE-E73C-43BC-8C07-B108400F2092}" destId="{C2D8911F-052D-41BE-BEFD-612506353225}" srcOrd="1" destOrd="0" parTransId="{C656F923-1C8B-4F3E-9D8B-5FCD36CC88E2}" sibTransId="{79999B84-4600-4CB2-AB7F-D3C18AF370B2}"/>
    <dgm:cxn modelId="{E4B28DC5-F400-47F2-AC13-63DDBF51FB3F}" srcId="{0717C7FE-E73C-43BC-8C07-B108400F2092}" destId="{83130FFC-1170-48D6-9F4A-668CE3681D98}" srcOrd="2" destOrd="0" parTransId="{9436B92E-63BB-4A98-9C15-A138A34988AF}" sibTransId="{0057473B-738E-40A9-9F57-E839E6851230}"/>
    <dgm:cxn modelId="{DEB36DF8-61EE-44FE-9CA1-929E4900D81E}" type="presOf" srcId="{C2D8911F-052D-41BE-BEFD-612506353225}" destId="{4AFBBFB4-B74C-4D06-95AC-AAE464654E07}" srcOrd="0" destOrd="1" presId="urn:microsoft.com/office/officeart/2005/8/layout/hList1"/>
    <dgm:cxn modelId="{16D8B474-750E-4EF2-AF9B-005CD1DE4267}" type="presOf" srcId="{0717C7FE-E73C-43BC-8C07-B108400F2092}" destId="{C307613A-10EB-4AFB-9F87-64251A4F438F}" srcOrd="0" destOrd="0" presId="urn:microsoft.com/office/officeart/2005/8/layout/hList1"/>
    <dgm:cxn modelId="{145FE597-E3E0-4A9D-91A8-1F4F31558A47}" type="presOf" srcId="{2764FECA-4830-48FD-AF49-19A6387940D7}" destId="{6FF9ABCD-2A09-4563-922F-1878C3F7EF6A}" srcOrd="0" destOrd="0" presId="urn:microsoft.com/office/officeart/2005/8/layout/hList1"/>
    <dgm:cxn modelId="{714701C0-EDB4-4E78-9BEE-3D365C0DC3B8}" type="presOf" srcId="{7D8D90C1-0315-4803-820E-8C30FBBD46A8}" destId="{4AFBBFB4-B74C-4D06-95AC-AAE464654E07}" srcOrd="0" destOrd="0" presId="urn:microsoft.com/office/officeart/2005/8/layout/hList1"/>
    <dgm:cxn modelId="{60C91E62-4CDA-46EC-8CE9-66A4B7730F98}" srcId="{2764FECA-4830-48FD-AF49-19A6387940D7}" destId="{0717C7FE-E73C-43BC-8C07-B108400F2092}" srcOrd="0" destOrd="0" parTransId="{96270FBB-772C-4FAE-BA8E-7C7AA3B0AC55}" sibTransId="{A4B260E5-ABB7-432F-91FA-0772632CADF5}"/>
    <dgm:cxn modelId="{F022BB3D-CB83-4018-90C8-101C56649065}" srcId="{0717C7FE-E73C-43BC-8C07-B108400F2092}" destId="{7D8D90C1-0315-4803-820E-8C30FBBD46A8}" srcOrd="0" destOrd="0" parTransId="{B66B4F55-504A-4691-8F89-6DDB103351C7}" sibTransId="{5B3A563B-60FA-4AFA-89C2-513CECE6ACE1}"/>
    <dgm:cxn modelId="{7BD3BF1E-641F-4F0C-9B16-9109768D5610}" type="presOf" srcId="{83130FFC-1170-48D6-9F4A-668CE3681D98}" destId="{4AFBBFB4-B74C-4D06-95AC-AAE464654E07}" srcOrd="0" destOrd="2" presId="urn:microsoft.com/office/officeart/2005/8/layout/hList1"/>
    <dgm:cxn modelId="{42721E30-0718-40A6-A174-D004003BD5FE}" type="presParOf" srcId="{6FF9ABCD-2A09-4563-922F-1878C3F7EF6A}" destId="{6F15ABEE-D946-41B9-8F15-218C3B3E708B}" srcOrd="0" destOrd="0" presId="urn:microsoft.com/office/officeart/2005/8/layout/hList1"/>
    <dgm:cxn modelId="{C275C423-AB30-476C-87EB-990953F1E4B0}" type="presParOf" srcId="{6F15ABEE-D946-41B9-8F15-218C3B3E708B}" destId="{C307613A-10EB-4AFB-9F87-64251A4F438F}" srcOrd="0" destOrd="0" presId="urn:microsoft.com/office/officeart/2005/8/layout/hList1"/>
    <dgm:cxn modelId="{C1B6133D-F87A-48CE-A325-E8DA1E3C1B74}" type="presParOf" srcId="{6F15ABEE-D946-41B9-8F15-218C3B3E708B}" destId="{4AFBBFB4-B74C-4D06-95AC-AAE464654E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smtClean="0"/>
            <a:t>Ecrire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u="sng" dirty="0" err="1" smtClean="0"/>
            <a:t>identifiantLivre</a:t>
          </a:r>
          <a:endParaRPr lang="fr-FR" u="sng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F6F0C079-E8FA-411E-B8D8-F409D4E7305B}">
      <dgm:prSet phldrT="[Texte]"/>
      <dgm:spPr/>
      <dgm:t>
        <a:bodyPr/>
        <a:lstStyle/>
        <a:p>
          <a:r>
            <a:rPr lang="fr-FR" u="sng" dirty="0" err="1" smtClean="0"/>
            <a:t>identifiantAuteur</a:t>
          </a:r>
          <a:endParaRPr lang="fr-FR" u="sng" dirty="0"/>
        </a:p>
      </dgm:t>
    </dgm:pt>
    <dgm:pt modelId="{1EAAB0D7-A4FE-4EE7-BBB6-E2EBA4D23A0F}" type="parTrans" cxnId="{4CA7BE28-4828-4592-B0A9-C26C641C88A7}">
      <dgm:prSet/>
      <dgm:spPr/>
      <dgm:t>
        <a:bodyPr/>
        <a:lstStyle/>
        <a:p>
          <a:endParaRPr lang="fr-FR"/>
        </a:p>
      </dgm:t>
    </dgm:pt>
    <dgm:pt modelId="{21563A3C-2B19-4A41-9CBE-B4DA4D429C8E}" type="sibTrans" cxnId="{4CA7BE28-4828-4592-B0A9-C26C641C88A7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F3B3C-C6B1-49A3-BA36-3929EA3E04B1}" type="presOf" srcId="{F6F0C079-E8FA-411E-B8D8-F409D4E7305B}" destId="{64F13ADC-89FF-46C3-867A-0FD58A7E5409}" srcOrd="0" destOrd="1" presId="urn:microsoft.com/office/officeart/2005/8/layout/hList1"/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4CA7BE28-4828-4592-B0A9-C26C641C88A7}" srcId="{CAF9B6DD-9562-41B5-9DD7-7CE142C2C7EF}" destId="{F6F0C079-E8FA-411E-B8D8-F409D4E7305B}" srcOrd="1" destOrd="0" parTransId="{1EAAB0D7-A4FE-4EE7-BBB6-E2EBA4D23A0F}" sibTransId="{21563A3C-2B19-4A41-9CBE-B4DA4D429C8E}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smtClean="0"/>
            <a:t>Livre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u="sng" dirty="0" smtClean="0"/>
            <a:t>Identifiant</a:t>
          </a:r>
          <a:endParaRPr lang="fr-FR" u="sng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F6F0C079-E8FA-411E-B8D8-F409D4E7305B}">
      <dgm:prSet phldrT="[Texte]"/>
      <dgm:spPr/>
      <dgm:t>
        <a:bodyPr/>
        <a:lstStyle/>
        <a:p>
          <a:r>
            <a:rPr lang="fr-FR" dirty="0" smtClean="0"/>
            <a:t>Titre</a:t>
          </a:r>
          <a:endParaRPr lang="fr-FR" dirty="0"/>
        </a:p>
      </dgm:t>
    </dgm:pt>
    <dgm:pt modelId="{1EAAB0D7-A4FE-4EE7-BBB6-E2EBA4D23A0F}" type="parTrans" cxnId="{4CA7BE28-4828-4592-B0A9-C26C641C88A7}">
      <dgm:prSet/>
      <dgm:spPr/>
      <dgm:t>
        <a:bodyPr/>
        <a:lstStyle/>
        <a:p>
          <a:endParaRPr lang="fr-FR"/>
        </a:p>
      </dgm:t>
    </dgm:pt>
    <dgm:pt modelId="{21563A3C-2B19-4A41-9CBE-B4DA4D429C8E}" type="sibTrans" cxnId="{4CA7BE28-4828-4592-B0A9-C26C641C88A7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F3B3C-C6B1-49A3-BA36-3929EA3E04B1}" type="presOf" srcId="{F6F0C079-E8FA-411E-B8D8-F409D4E7305B}" destId="{64F13ADC-89FF-46C3-867A-0FD58A7E5409}" srcOrd="0" destOrd="1" presId="urn:microsoft.com/office/officeart/2005/8/layout/hList1"/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4CA7BE28-4828-4592-B0A9-C26C641C88A7}" srcId="{CAF9B6DD-9562-41B5-9DD7-7CE142C2C7EF}" destId="{F6F0C079-E8FA-411E-B8D8-F409D4E7305B}" srcOrd="1" destOrd="0" parTransId="{1EAAB0D7-A4FE-4EE7-BBB6-E2EBA4D23A0F}" sibTransId="{21563A3C-2B19-4A41-9CBE-B4DA4D429C8E}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764FECA-4830-48FD-AF49-19A6387940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17C7FE-E73C-43BC-8C07-B108400F2092}">
      <dgm:prSet phldrT="[Texte]"/>
      <dgm:spPr/>
      <dgm:t>
        <a:bodyPr/>
        <a:lstStyle/>
        <a:p>
          <a:r>
            <a:rPr lang="fr-FR" dirty="0" smtClean="0"/>
            <a:t>Employé</a:t>
          </a:r>
          <a:endParaRPr lang="fr-FR" dirty="0"/>
        </a:p>
      </dgm:t>
    </dgm:pt>
    <dgm:pt modelId="{96270FBB-772C-4FAE-BA8E-7C7AA3B0AC55}" type="parTrans" cxnId="{60C91E62-4CDA-46EC-8CE9-66A4B7730F98}">
      <dgm:prSet/>
      <dgm:spPr/>
      <dgm:t>
        <a:bodyPr/>
        <a:lstStyle/>
        <a:p>
          <a:endParaRPr lang="fr-FR"/>
        </a:p>
      </dgm:t>
    </dgm:pt>
    <dgm:pt modelId="{A4B260E5-ABB7-432F-91FA-0772632CADF5}" type="sibTrans" cxnId="{60C91E62-4CDA-46EC-8CE9-66A4B7730F98}">
      <dgm:prSet/>
      <dgm:spPr/>
      <dgm:t>
        <a:bodyPr/>
        <a:lstStyle/>
        <a:p>
          <a:endParaRPr lang="fr-FR"/>
        </a:p>
      </dgm:t>
    </dgm:pt>
    <dgm:pt modelId="{7D8D90C1-0315-4803-820E-8C30FBBD46A8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B66B4F55-504A-4691-8F89-6DDB103351C7}" type="parTrans" cxnId="{F022BB3D-CB83-4018-90C8-101C56649065}">
      <dgm:prSet/>
      <dgm:spPr/>
      <dgm:t>
        <a:bodyPr/>
        <a:lstStyle/>
        <a:p>
          <a:endParaRPr lang="fr-FR"/>
        </a:p>
      </dgm:t>
    </dgm:pt>
    <dgm:pt modelId="{5B3A563B-60FA-4AFA-89C2-513CECE6ACE1}" type="sibTrans" cxnId="{F022BB3D-CB83-4018-90C8-101C56649065}">
      <dgm:prSet/>
      <dgm:spPr/>
      <dgm:t>
        <a:bodyPr/>
        <a:lstStyle/>
        <a:p>
          <a:endParaRPr lang="fr-FR"/>
        </a:p>
      </dgm:t>
    </dgm:pt>
    <dgm:pt modelId="{83130FFC-1170-48D6-9F4A-668CE3681D98}">
      <dgm:prSet phldrT="[Texte]"/>
      <dgm:spPr/>
      <dgm:t>
        <a:bodyPr/>
        <a:lstStyle/>
        <a:p>
          <a:r>
            <a:rPr lang="fr-FR" dirty="0" smtClean="0"/>
            <a:t>Prénom</a:t>
          </a:r>
          <a:endParaRPr lang="fr-FR" dirty="0"/>
        </a:p>
      </dgm:t>
    </dgm:pt>
    <dgm:pt modelId="{9436B92E-63BB-4A98-9C15-A138A34988AF}" type="parTrans" cxnId="{E4B28DC5-F400-47F2-AC13-63DDBF51FB3F}">
      <dgm:prSet/>
      <dgm:spPr/>
      <dgm:t>
        <a:bodyPr/>
        <a:lstStyle/>
        <a:p>
          <a:endParaRPr lang="fr-FR"/>
        </a:p>
      </dgm:t>
    </dgm:pt>
    <dgm:pt modelId="{0057473B-738E-40A9-9F57-E839E6851230}" type="sibTrans" cxnId="{E4B28DC5-F400-47F2-AC13-63DDBF51FB3F}">
      <dgm:prSet/>
      <dgm:spPr/>
      <dgm:t>
        <a:bodyPr/>
        <a:lstStyle/>
        <a:p>
          <a:endParaRPr lang="fr-FR"/>
        </a:p>
      </dgm:t>
    </dgm:pt>
    <dgm:pt modelId="{6FF9ABCD-2A09-4563-922F-1878C3F7EF6A}" type="pres">
      <dgm:prSet presAssocID="{2764FECA-4830-48FD-AF49-19A638794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15ABEE-D946-41B9-8F15-218C3B3E708B}" type="pres">
      <dgm:prSet presAssocID="{0717C7FE-E73C-43BC-8C07-B108400F2092}" presName="composite" presStyleCnt="0"/>
      <dgm:spPr/>
    </dgm:pt>
    <dgm:pt modelId="{C307613A-10EB-4AFB-9F87-64251A4F438F}" type="pres">
      <dgm:prSet presAssocID="{0717C7FE-E73C-43BC-8C07-B108400F2092}" presName="parTx" presStyleLbl="alignNode1" presStyleIdx="0" presStyleCnt="1" custLinFactNeighborX="-319" custLinFactNeighborY="-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BBFB4-B74C-4D06-95AC-AAE464654E07}" type="pres">
      <dgm:prSet presAssocID="{0717C7FE-E73C-43BC-8C07-B108400F2092}" presName="desTx" presStyleLbl="alignAccFollowNode1" presStyleIdx="0" presStyleCnt="1" custLinFactNeighborX="-49145" custLinFactNeighborY="-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B28DC5-F400-47F2-AC13-63DDBF51FB3F}" srcId="{0717C7FE-E73C-43BC-8C07-B108400F2092}" destId="{83130FFC-1170-48D6-9F4A-668CE3681D98}" srcOrd="1" destOrd="0" parTransId="{9436B92E-63BB-4A98-9C15-A138A34988AF}" sibTransId="{0057473B-738E-40A9-9F57-E839E6851230}"/>
    <dgm:cxn modelId="{60C91E62-4CDA-46EC-8CE9-66A4B7730F98}" srcId="{2764FECA-4830-48FD-AF49-19A6387940D7}" destId="{0717C7FE-E73C-43BC-8C07-B108400F2092}" srcOrd="0" destOrd="0" parTransId="{96270FBB-772C-4FAE-BA8E-7C7AA3B0AC55}" sibTransId="{A4B260E5-ABB7-432F-91FA-0772632CADF5}"/>
    <dgm:cxn modelId="{7BD3BF1E-641F-4F0C-9B16-9109768D5610}" type="presOf" srcId="{83130FFC-1170-48D6-9F4A-668CE3681D98}" destId="{4AFBBFB4-B74C-4D06-95AC-AAE464654E07}" srcOrd="0" destOrd="1" presId="urn:microsoft.com/office/officeart/2005/8/layout/hList1"/>
    <dgm:cxn modelId="{16D8B474-750E-4EF2-AF9B-005CD1DE4267}" type="presOf" srcId="{0717C7FE-E73C-43BC-8C07-B108400F2092}" destId="{C307613A-10EB-4AFB-9F87-64251A4F438F}" srcOrd="0" destOrd="0" presId="urn:microsoft.com/office/officeart/2005/8/layout/hList1"/>
    <dgm:cxn modelId="{145FE597-E3E0-4A9D-91A8-1F4F31558A47}" type="presOf" srcId="{2764FECA-4830-48FD-AF49-19A6387940D7}" destId="{6FF9ABCD-2A09-4563-922F-1878C3F7EF6A}" srcOrd="0" destOrd="0" presId="urn:microsoft.com/office/officeart/2005/8/layout/hList1"/>
    <dgm:cxn modelId="{714701C0-EDB4-4E78-9BEE-3D365C0DC3B8}" type="presOf" srcId="{7D8D90C1-0315-4803-820E-8C30FBBD46A8}" destId="{4AFBBFB4-B74C-4D06-95AC-AAE464654E07}" srcOrd="0" destOrd="0" presId="urn:microsoft.com/office/officeart/2005/8/layout/hList1"/>
    <dgm:cxn modelId="{F022BB3D-CB83-4018-90C8-101C56649065}" srcId="{0717C7FE-E73C-43BC-8C07-B108400F2092}" destId="{7D8D90C1-0315-4803-820E-8C30FBBD46A8}" srcOrd="0" destOrd="0" parTransId="{B66B4F55-504A-4691-8F89-6DDB103351C7}" sibTransId="{5B3A563B-60FA-4AFA-89C2-513CECE6ACE1}"/>
    <dgm:cxn modelId="{42721E30-0718-40A6-A174-D004003BD5FE}" type="presParOf" srcId="{6FF9ABCD-2A09-4563-922F-1878C3F7EF6A}" destId="{6F15ABEE-D946-41B9-8F15-218C3B3E708B}" srcOrd="0" destOrd="0" presId="urn:microsoft.com/office/officeart/2005/8/layout/hList1"/>
    <dgm:cxn modelId="{C275C423-AB30-476C-87EB-990953F1E4B0}" type="presParOf" srcId="{6F15ABEE-D946-41B9-8F15-218C3B3E708B}" destId="{C307613A-10EB-4AFB-9F87-64251A4F438F}" srcOrd="0" destOrd="0" presId="urn:microsoft.com/office/officeart/2005/8/layout/hList1"/>
    <dgm:cxn modelId="{C1B6133D-F87A-48CE-A325-E8DA1E3C1B74}" type="presParOf" srcId="{6F15ABEE-D946-41B9-8F15-218C3B3E708B}" destId="{4AFBBFB4-B74C-4D06-95AC-AAE464654E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smtClean="0"/>
            <a:t>Projet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 custLinFactNeighborX="-1328" custLinFactNeighborY="-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764FECA-4830-48FD-AF49-19A6387940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17C7FE-E73C-43BC-8C07-B108400F2092}">
      <dgm:prSet phldrT="[Texte]"/>
      <dgm:spPr/>
      <dgm:t>
        <a:bodyPr/>
        <a:lstStyle/>
        <a:p>
          <a:r>
            <a:rPr lang="fr-FR" dirty="0" smtClean="0"/>
            <a:t>Employé</a:t>
          </a:r>
          <a:endParaRPr lang="fr-FR" dirty="0"/>
        </a:p>
      </dgm:t>
    </dgm:pt>
    <dgm:pt modelId="{96270FBB-772C-4FAE-BA8E-7C7AA3B0AC55}" type="parTrans" cxnId="{60C91E62-4CDA-46EC-8CE9-66A4B7730F98}">
      <dgm:prSet/>
      <dgm:spPr/>
      <dgm:t>
        <a:bodyPr/>
        <a:lstStyle/>
        <a:p>
          <a:endParaRPr lang="fr-FR"/>
        </a:p>
      </dgm:t>
    </dgm:pt>
    <dgm:pt modelId="{A4B260E5-ABB7-432F-91FA-0772632CADF5}" type="sibTrans" cxnId="{60C91E62-4CDA-46EC-8CE9-66A4B7730F98}">
      <dgm:prSet/>
      <dgm:spPr/>
      <dgm:t>
        <a:bodyPr/>
        <a:lstStyle/>
        <a:p>
          <a:endParaRPr lang="fr-FR"/>
        </a:p>
      </dgm:t>
    </dgm:pt>
    <dgm:pt modelId="{7D8D90C1-0315-4803-820E-8C30FBBD46A8}">
      <dgm:prSet phldrT="[Texte]"/>
      <dgm:spPr/>
      <dgm:t>
        <a:bodyPr/>
        <a:lstStyle/>
        <a:p>
          <a:r>
            <a:rPr lang="fr-FR" u="sng" dirty="0" smtClean="0"/>
            <a:t>Identifiant</a:t>
          </a:r>
          <a:endParaRPr lang="fr-FR" u="sng" dirty="0"/>
        </a:p>
      </dgm:t>
    </dgm:pt>
    <dgm:pt modelId="{B66B4F55-504A-4691-8F89-6DDB103351C7}" type="parTrans" cxnId="{F022BB3D-CB83-4018-90C8-101C56649065}">
      <dgm:prSet/>
      <dgm:spPr/>
      <dgm:t>
        <a:bodyPr/>
        <a:lstStyle/>
        <a:p>
          <a:endParaRPr lang="fr-FR"/>
        </a:p>
      </dgm:t>
    </dgm:pt>
    <dgm:pt modelId="{5B3A563B-60FA-4AFA-89C2-513CECE6ACE1}" type="sibTrans" cxnId="{F022BB3D-CB83-4018-90C8-101C56649065}">
      <dgm:prSet/>
      <dgm:spPr/>
      <dgm:t>
        <a:bodyPr/>
        <a:lstStyle/>
        <a:p>
          <a:endParaRPr lang="fr-FR"/>
        </a:p>
      </dgm:t>
    </dgm:pt>
    <dgm:pt modelId="{C2D8911F-052D-41BE-BEFD-612506353225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C656F923-1C8B-4F3E-9D8B-5FCD36CC88E2}" type="parTrans" cxnId="{3B9223D9-7E8E-4AAC-A9FF-AF44856BE148}">
      <dgm:prSet/>
      <dgm:spPr/>
      <dgm:t>
        <a:bodyPr/>
        <a:lstStyle/>
        <a:p>
          <a:endParaRPr lang="fr-FR"/>
        </a:p>
      </dgm:t>
    </dgm:pt>
    <dgm:pt modelId="{79999B84-4600-4CB2-AB7F-D3C18AF370B2}" type="sibTrans" cxnId="{3B9223D9-7E8E-4AAC-A9FF-AF44856BE148}">
      <dgm:prSet/>
      <dgm:spPr/>
      <dgm:t>
        <a:bodyPr/>
        <a:lstStyle/>
        <a:p>
          <a:endParaRPr lang="fr-FR"/>
        </a:p>
      </dgm:t>
    </dgm:pt>
    <dgm:pt modelId="{83130FFC-1170-48D6-9F4A-668CE3681D98}">
      <dgm:prSet phldrT="[Texte]"/>
      <dgm:spPr/>
      <dgm:t>
        <a:bodyPr/>
        <a:lstStyle/>
        <a:p>
          <a:r>
            <a:rPr lang="fr-FR" dirty="0" smtClean="0"/>
            <a:t>Prénom</a:t>
          </a:r>
          <a:endParaRPr lang="fr-FR" dirty="0"/>
        </a:p>
      </dgm:t>
    </dgm:pt>
    <dgm:pt modelId="{9436B92E-63BB-4A98-9C15-A138A34988AF}" type="parTrans" cxnId="{E4B28DC5-F400-47F2-AC13-63DDBF51FB3F}">
      <dgm:prSet/>
      <dgm:spPr/>
      <dgm:t>
        <a:bodyPr/>
        <a:lstStyle/>
        <a:p>
          <a:endParaRPr lang="fr-FR"/>
        </a:p>
      </dgm:t>
    </dgm:pt>
    <dgm:pt modelId="{0057473B-738E-40A9-9F57-E839E6851230}" type="sibTrans" cxnId="{E4B28DC5-F400-47F2-AC13-63DDBF51FB3F}">
      <dgm:prSet/>
      <dgm:spPr/>
      <dgm:t>
        <a:bodyPr/>
        <a:lstStyle/>
        <a:p>
          <a:endParaRPr lang="fr-FR"/>
        </a:p>
      </dgm:t>
    </dgm:pt>
    <dgm:pt modelId="{6FF9ABCD-2A09-4563-922F-1878C3F7EF6A}" type="pres">
      <dgm:prSet presAssocID="{2764FECA-4830-48FD-AF49-19A638794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15ABEE-D946-41B9-8F15-218C3B3E708B}" type="pres">
      <dgm:prSet presAssocID="{0717C7FE-E73C-43BC-8C07-B108400F2092}" presName="composite" presStyleCnt="0"/>
      <dgm:spPr/>
    </dgm:pt>
    <dgm:pt modelId="{C307613A-10EB-4AFB-9F87-64251A4F438F}" type="pres">
      <dgm:prSet presAssocID="{0717C7FE-E73C-43BC-8C07-B108400F2092}" presName="parTx" presStyleLbl="alignNode1" presStyleIdx="0" presStyleCnt="1" custLinFactNeighborX="-319" custLinFactNeighborY="-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BBFB4-B74C-4D06-95AC-AAE464654E07}" type="pres">
      <dgm:prSet presAssocID="{0717C7FE-E73C-43BC-8C07-B108400F2092}" presName="desTx" presStyleLbl="alignAccFollowNode1" presStyleIdx="0" presStyleCnt="1" custLinFactNeighborX="-49145" custLinFactNeighborY="-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9223D9-7E8E-4AAC-A9FF-AF44856BE148}" srcId="{0717C7FE-E73C-43BC-8C07-B108400F2092}" destId="{C2D8911F-052D-41BE-BEFD-612506353225}" srcOrd="1" destOrd="0" parTransId="{C656F923-1C8B-4F3E-9D8B-5FCD36CC88E2}" sibTransId="{79999B84-4600-4CB2-AB7F-D3C18AF370B2}"/>
    <dgm:cxn modelId="{E4B28DC5-F400-47F2-AC13-63DDBF51FB3F}" srcId="{0717C7FE-E73C-43BC-8C07-B108400F2092}" destId="{83130FFC-1170-48D6-9F4A-668CE3681D98}" srcOrd="2" destOrd="0" parTransId="{9436B92E-63BB-4A98-9C15-A138A34988AF}" sibTransId="{0057473B-738E-40A9-9F57-E839E6851230}"/>
    <dgm:cxn modelId="{DEB36DF8-61EE-44FE-9CA1-929E4900D81E}" type="presOf" srcId="{C2D8911F-052D-41BE-BEFD-612506353225}" destId="{4AFBBFB4-B74C-4D06-95AC-AAE464654E07}" srcOrd="0" destOrd="1" presId="urn:microsoft.com/office/officeart/2005/8/layout/hList1"/>
    <dgm:cxn modelId="{16D8B474-750E-4EF2-AF9B-005CD1DE4267}" type="presOf" srcId="{0717C7FE-E73C-43BC-8C07-B108400F2092}" destId="{C307613A-10EB-4AFB-9F87-64251A4F438F}" srcOrd="0" destOrd="0" presId="urn:microsoft.com/office/officeart/2005/8/layout/hList1"/>
    <dgm:cxn modelId="{145FE597-E3E0-4A9D-91A8-1F4F31558A47}" type="presOf" srcId="{2764FECA-4830-48FD-AF49-19A6387940D7}" destId="{6FF9ABCD-2A09-4563-922F-1878C3F7EF6A}" srcOrd="0" destOrd="0" presId="urn:microsoft.com/office/officeart/2005/8/layout/hList1"/>
    <dgm:cxn modelId="{714701C0-EDB4-4E78-9BEE-3D365C0DC3B8}" type="presOf" srcId="{7D8D90C1-0315-4803-820E-8C30FBBD46A8}" destId="{4AFBBFB4-B74C-4D06-95AC-AAE464654E07}" srcOrd="0" destOrd="0" presId="urn:microsoft.com/office/officeart/2005/8/layout/hList1"/>
    <dgm:cxn modelId="{60C91E62-4CDA-46EC-8CE9-66A4B7730F98}" srcId="{2764FECA-4830-48FD-AF49-19A6387940D7}" destId="{0717C7FE-E73C-43BC-8C07-B108400F2092}" srcOrd="0" destOrd="0" parTransId="{96270FBB-772C-4FAE-BA8E-7C7AA3B0AC55}" sibTransId="{A4B260E5-ABB7-432F-91FA-0772632CADF5}"/>
    <dgm:cxn modelId="{F022BB3D-CB83-4018-90C8-101C56649065}" srcId="{0717C7FE-E73C-43BC-8C07-B108400F2092}" destId="{7D8D90C1-0315-4803-820E-8C30FBBD46A8}" srcOrd="0" destOrd="0" parTransId="{B66B4F55-504A-4691-8F89-6DDB103351C7}" sibTransId="{5B3A563B-60FA-4AFA-89C2-513CECE6ACE1}"/>
    <dgm:cxn modelId="{7BD3BF1E-641F-4F0C-9B16-9109768D5610}" type="presOf" srcId="{83130FFC-1170-48D6-9F4A-668CE3681D98}" destId="{4AFBBFB4-B74C-4D06-95AC-AAE464654E07}" srcOrd="0" destOrd="2" presId="urn:microsoft.com/office/officeart/2005/8/layout/hList1"/>
    <dgm:cxn modelId="{42721E30-0718-40A6-A174-D004003BD5FE}" type="presParOf" srcId="{6FF9ABCD-2A09-4563-922F-1878C3F7EF6A}" destId="{6F15ABEE-D946-41B9-8F15-218C3B3E708B}" srcOrd="0" destOrd="0" presId="urn:microsoft.com/office/officeart/2005/8/layout/hList1"/>
    <dgm:cxn modelId="{C275C423-AB30-476C-87EB-990953F1E4B0}" type="presParOf" srcId="{6F15ABEE-D946-41B9-8F15-218C3B3E708B}" destId="{C307613A-10EB-4AFB-9F87-64251A4F438F}" srcOrd="0" destOrd="0" presId="urn:microsoft.com/office/officeart/2005/8/layout/hList1"/>
    <dgm:cxn modelId="{C1B6133D-F87A-48CE-A325-E8DA1E3C1B74}" type="presParOf" srcId="{6F15ABEE-D946-41B9-8F15-218C3B3E708B}" destId="{4AFBBFB4-B74C-4D06-95AC-AAE464654E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err="1" smtClean="0"/>
            <a:t>Travailler_Sur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u="sng" dirty="0" err="1" smtClean="0"/>
            <a:t>identifiantProjet</a:t>
          </a:r>
          <a:endParaRPr lang="fr-FR" u="sng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F6F0C079-E8FA-411E-B8D8-F409D4E7305B}">
      <dgm:prSet phldrT="[Texte]"/>
      <dgm:spPr/>
      <dgm:t>
        <a:bodyPr/>
        <a:lstStyle/>
        <a:p>
          <a:r>
            <a:rPr lang="fr-FR" u="sng" dirty="0" err="1" smtClean="0"/>
            <a:t>identifiantEmployé</a:t>
          </a:r>
          <a:endParaRPr lang="fr-FR" u="sng" dirty="0"/>
        </a:p>
      </dgm:t>
    </dgm:pt>
    <dgm:pt modelId="{1EAAB0D7-A4FE-4EE7-BBB6-E2EBA4D23A0F}" type="parTrans" cxnId="{4CA7BE28-4828-4592-B0A9-C26C641C88A7}">
      <dgm:prSet/>
      <dgm:spPr/>
      <dgm:t>
        <a:bodyPr/>
        <a:lstStyle/>
        <a:p>
          <a:endParaRPr lang="fr-FR"/>
        </a:p>
      </dgm:t>
    </dgm:pt>
    <dgm:pt modelId="{21563A3C-2B19-4A41-9CBE-B4DA4D429C8E}" type="sibTrans" cxnId="{4CA7BE28-4828-4592-B0A9-C26C641C88A7}">
      <dgm:prSet/>
      <dgm:spPr/>
      <dgm:t>
        <a:bodyPr/>
        <a:lstStyle/>
        <a:p>
          <a:endParaRPr lang="fr-FR"/>
        </a:p>
      </dgm:t>
    </dgm:pt>
    <dgm:pt modelId="{736A8B29-CD28-4BE2-9991-DCDC13086352}">
      <dgm:prSet phldrT="[Texte]"/>
      <dgm:spPr/>
      <dgm:t>
        <a:bodyPr/>
        <a:lstStyle/>
        <a:p>
          <a:r>
            <a:rPr lang="fr-FR" u="none" dirty="0" err="1" smtClean="0"/>
            <a:t>Nb_heures</a:t>
          </a:r>
          <a:endParaRPr lang="fr-FR" u="none" dirty="0"/>
        </a:p>
      </dgm:t>
    </dgm:pt>
    <dgm:pt modelId="{9F161004-648C-4AE6-97B6-64EE32A0E81F}" type="parTrans" cxnId="{45E24E58-E496-488B-B599-E6B81BBF9220}">
      <dgm:prSet/>
      <dgm:spPr/>
      <dgm:t>
        <a:bodyPr/>
        <a:lstStyle/>
        <a:p>
          <a:endParaRPr lang="fr-FR"/>
        </a:p>
      </dgm:t>
    </dgm:pt>
    <dgm:pt modelId="{4EB8DC20-9917-478C-9EE5-C8E065F37AB4}" type="sibTrans" cxnId="{45E24E58-E496-488B-B599-E6B81BBF9220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ACBF2A-BC39-46BF-89A4-5EF84BAD9377}" type="presOf" srcId="{736A8B29-CD28-4BE2-9991-DCDC13086352}" destId="{64F13ADC-89FF-46C3-867A-0FD58A7E5409}" srcOrd="0" destOrd="2" presId="urn:microsoft.com/office/officeart/2005/8/layout/hList1"/>
    <dgm:cxn modelId="{4CA7BE28-4828-4592-B0A9-C26C641C88A7}" srcId="{CAF9B6DD-9562-41B5-9DD7-7CE142C2C7EF}" destId="{F6F0C079-E8FA-411E-B8D8-F409D4E7305B}" srcOrd="1" destOrd="0" parTransId="{1EAAB0D7-A4FE-4EE7-BBB6-E2EBA4D23A0F}" sibTransId="{21563A3C-2B19-4A41-9CBE-B4DA4D429C8E}"/>
    <dgm:cxn modelId="{45E24E58-E496-488B-B599-E6B81BBF9220}" srcId="{CAF9B6DD-9562-41B5-9DD7-7CE142C2C7EF}" destId="{736A8B29-CD28-4BE2-9991-DCDC13086352}" srcOrd="2" destOrd="0" parTransId="{9F161004-648C-4AE6-97B6-64EE32A0E81F}" sibTransId="{4EB8DC20-9917-478C-9EE5-C8E065F37AB4}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8E6F3B3C-C6B1-49A3-BA36-3929EA3E04B1}" type="presOf" srcId="{F6F0C079-E8FA-411E-B8D8-F409D4E7305B}" destId="{64F13ADC-89FF-46C3-867A-0FD58A7E5409}" srcOrd="0" destOrd="1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Assurer le respect des règles de cohérences définies sur les données</a:t>
          </a:r>
          <a:endParaRPr lang="fr-FR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F63F0258-ABBB-4CB9-B798-6FABA77F84F6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Vérifier les contraintes d’intégrité</a:t>
          </a:r>
          <a:endParaRPr lang="fr-FR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E5CB48-5010-42B1-84F4-55CD5F774D93}" type="parTrans" cxnId="{A7C506E0-7F7F-42BB-9D64-1B0B61B175A2}">
      <dgm:prSet/>
      <dgm:spPr/>
    </dgm:pt>
    <dgm:pt modelId="{EEE23287-5BAD-4CEE-81F1-5B1A1AD0C2FD}" type="sibTrans" cxnId="{A7C506E0-7F7F-42BB-9D64-1B0B61B175A2}">
      <dgm:prSet/>
      <dgm:spPr/>
    </dgm:pt>
    <dgm:pt modelId="{F76F1343-5869-4180-B703-5BAC038D683B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Rendre transparent le partage de données entre utilisateurs</a:t>
          </a:r>
          <a:endParaRPr lang="fr-FR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E47865-F15D-4203-8E84-9913774289CC}" type="parTrans" cxnId="{D7BBCEDA-C122-46DD-B536-0BDB790FE3F9}">
      <dgm:prSet/>
      <dgm:spPr/>
    </dgm:pt>
    <dgm:pt modelId="{339C1D3A-3D70-48F6-AE67-6BD94EBBD951}" type="sibTrans" cxnId="{D7BBCEDA-C122-46DD-B536-0BDB790FE3F9}">
      <dgm:prSet/>
      <dgm:spPr/>
    </dgm:pt>
    <dgm:pt modelId="{9D44FBAF-E4AA-49A5-ACF3-9BB92B30C06C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Gérer les autorisations d’accès</a:t>
          </a:r>
          <a:endParaRPr lang="fr-FR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CF2E44-1B60-4975-AA18-35DF95A1A5B6}" type="parTrans" cxnId="{ADB1A679-0D17-425F-A828-A0BC51900627}">
      <dgm:prSet/>
      <dgm:spPr/>
    </dgm:pt>
    <dgm:pt modelId="{8C7200F9-F17D-4B4E-9A0B-622A5F4A6574}" type="sibTrans" cxnId="{ADB1A679-0D17-425F-A828-A0BC51900627}">
      <dgm:prSet/>
      <dgm:spPr/>
    </dgm:pt>
    <dgm:pt modelId="{2A26ABA3-D0CE-4FE8-ABAD-8F68A0B9D06F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Assurer la sécurité et la reprises après panne</a:t>
          </a:r>
          <a:endParaRPr lang="fr-FR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A09A18-6B0A-46CF-9717-90D8F608655E}" type="parTrans" cxnId="{D9C20E6C-DBCC-4365-A3E1-7B66CF295892}">
      <dgm:prSet/>
      <dgm:spPr/>
    </dgm:pt>
    <dgm:pt modelId="{5F1D013C-7F87-4D8D-8DEF-5465CAD3396E}" type="sibTrans" cxnId="{D9C20E6C-DBCC-4365-A3E1-7B66CF295892}">
      <dgm:prSet/>
      <dgm:spPr/>
    </dgm:pt>
    <dgm:pt modelId="{2C7CF3BD-6F8E-4C02-B84D-8953399B09AB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Offrir des interfaces d’accès multiples</a:t>
          </a:r>
          <a:endParaRPr lang="fr-FR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E3910D-801E-4938-9DA0-4C1E1B38618C}" type="parTrans" cxnId="{B8FC2A53-6FEE-415B-B43F-6CF85E68F18F}">
      <dgm:prSet/>
      <dgm:spPr/>
    </dgm:pt>
    <dgm:pt modelId="{1A27F555-4D2B-42F6-ACB3-3DB8044F3EAA}" type="sibTrans" cxnId="{B8FC2A53-6FEE-415B-B43F-6CF85E68F18F}">
      <dgm:prSet/>
      <dgm:spPr/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6"/>
      <dgm:spPr/>
      <dgm:t>
        <a:bodyPr/>
        <a:lstStyle/>
        <a:p>
          <a:endParaRPr lang="fr-FR"/>
        </a:p>
      </dgm:t>
    </dgm:pt>
    <dgm:pt modelId="{A8B898EB-38C9-408E-9FE2-CB5C874FA50A}" type="pres">
      <dgm:prSet presAssocID="{620EFBB7-0769-4554-96E3-51B5B6698D5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6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0147951E-6DE0-48CB-8D68-E4BCC46F4A92}" type="pres">
      <dgm:prSet presAssocID="{F63F0258-ABBB-4CB9-B798-6FABA77F84F6}" presName="parentLin" presStyleCnt="0"/>
      <dgm:spPr/>
    </dgm:pt>
    <dgm:pt modelId="{5B460FC8-0239-47BB-B5AE-9984526C8385}" type="pres">
      <dgm:prSet presAssocID="{F63F0258-ABBB-4CB9-B798-6FABA77F84F6}" presName="parentLeftMargin" presStyleLbl="node1" presStyleIdx="0" presStyleCnt="6"/>
      <dgm:spPr/>
      <dgm:t>
        <a:bodyPr/>
        <a:lstStyle/>
        <a:p>
          <a:endParaRPr lang="fr-FR"/>
        </a:p>
      </dgm:t>
    </dgm:pt>
    <dgm:pt modelId="{F1C56926-42F8-40DA-9EF6-C5262587D572}" type="pres">
      <dgm:prSet presAssocID="{F63F0258-ABBB-4CB9-B798-6FABA77F84F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67F13-3818-41C8-A80D-8EF2A1778F1D}" type="pres">
      <dgm:prSet presAssocID="{F63F0258-ABBB-4CB9-B798-6FABA77F84F6}" presName="negativeSpace" presStyleCnt="0"/>
      <dgm:spPr/>
    </dgm:pt>
    <dgm:pt modelId="{2045AAA0-4552-402F-AB42-5CA85C1B21B3}" type="pres">
      <dgm:prSet presAssocID="{F63F0258-ABBB-4CB9-B798-6FABA77F84F6}" presName="childText" presStyleLbl="conFgAcc1" presStyleIdx="1" presStyleCnt="6">
        <dgm:presLayoutVars>
          <dgm:bulletEnabled val="1"/>
        </dgm:presLayoutVars>
      </dgm:prSet>
      <dgm:spPr/>
    </dgm:pt>
    <dgm:pt modelId="{CDB74697-DA6D-421A-B11D-7823A356AAAC}" type="pres">
      <dgm:prSet presAssocID="{EEE23287-5BAD-4CEE-81F1-5B1A1AD0C2FD}" presName="spaceBetweenRectangles" presStyleCnt="0"/>
      <dgm:spPr/>
    </dgm:pt>
    <dgm:pt modelId="{D35511AF-882F-48BE-8459-5A1244268ACD}" type="pres">
      <dgm:prSet presAssocID="{F76F1343-5869-4180-B703-5BAC038D683B}" presName="parentLin" presStyleCnt="0"/>
      <dgm:spPr/>
    </dgm:pt>
    <dgm:pt modelId="{E5E4BC2B-5153-4DE4-9850-95391A0083E6}" type="pres">
      <dgm:prSet presAssocID="{F76F1343-5869-4180-B703-5BAC038D683B}" presName="parentLeftMargin" presStyleLbl="node1" presStyleIdx="1" presStyleCnt="6"/>
      <dgm:spPr/>
      <dgm:t>
        <a:bodyPr/>
        <a:lstStyle/>
        <a:p>
          <a:endParaRPr lang="fr-FR"/>
        </a:p>
      </dgm:t>
    </dgm:pt>
    <dgm:pt modelId="{B95ED900-7C5B-47FE-9A97-65DFB7E5D027}" type="pres">
      <dgm:prSet presAssocID="{F76F1343-5869-4180-B703-5BAC038D683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0A76AF-1252-4D58-B2EA-6D3813AA66E2}" type="pres">
      <dgm:prSet presAssocID="{F76F1343-5869-4180-B703-5BAC038D683B}" presName="negativeSpace" presStyleCnt="0"/>
      <dgm:spPr/>
    </dgm:pt>
    <dgm:pt modelId="{F1BFCF27-25F5-4611-81C2-F2A45902CF96}" type="pres">
      <dgm:prSet presAssocID="{F76F1343-5869-4180-B703-5BAC038D683B}" presName="childText" presStyleLbl="conFgAcc1" presStyleIdx="2" presStyleCnt="6">
        <dgm:presLayoutVars>
          <dgm:bulletEnabled val="1"/>
        </dgm:presLayoutVars>
      </dgm:prSet>
      <dgm:spPr/>
    </dgm:pt>
    <dgm:pt modelId="{FA8627A0-A9D3-4645-AB3F-D7C38CB75EE5}" type="pres">
      <dgm:prSet presAssocID="{339C1D3A-3D70-48F6-AE67-6BD94EBBD951}" presName="spaceBetweenRectangles" presStyleCnt="0"/>
      <dgm:spPr/>
    </dgm:pt>
    <dgm:pt modelId="{C724675D-967A-43EF-A9F9-A708CE823DF8}" type="pres">
      <dgm:prSet presAssocID="{9D44FBAF-E4AA-49A5-ACF3-9BB92B30C06C}" presName="parentLin" presStyleCnt="0"/>
      <dgm:spPr/>
    </dgm:pt>
    <dgm:pt modelId="{23EB8EC6-7525-472F-8F8A-C781B1DC3531}" type="pres">
      <dgm:prSet presAssocID="{9D44FBAF-E4AA-49A5-ACF3-9BB92B30C06C}" presName="parentLeftMargin" presStyleLbl="node1" presStyleIdx="2" presStyleCnt="6"/>
      <dgm:spPr/>
      <dgm:t>
        <a:bodyPr/>
        <a:lstStyle/>
        <a:p>
          <a:endParaRPr lang="fr-FR"/>
        </a:p>
      </dgm:t>
    </dgm:pt>
    <dgm:pt modelId="{DC394386-FDF5-40A0-AD13-074CED2EBB8D}" type="pres">
      <dgm:prSet presAssocID="{9D44FBAF-E4AA-49A5-ACF3-9BB92B30C06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328F6-20D6-4025-B51D-F3B118A75537}" type="pres">
      <dgm:prSet presAssocID="{9D44FBAF-E4AA-49A5-ACF3-9BB92B30C06C}" presName="negativeSpace" presStyleCnt="0"/>
      <dgm:spPr/>
    </dgm:pt>
    <dgm:pt modelId="{128905AC-98C3-4948-B27B-E0ACD81AB295}" type="pres">
      <dgm:prSet presAssocID="{9D44FBAF-E4AA-49A5-ACF3-9BB92B30C06C}" presName="childText" presStyleLbl="conFgAcc1" presStyleIdx="3" presStyleCnt="6">
        <dgm:presLayoutVars>
          <dgm:bulletEnabled val="1"/>
        </dgm:presLayoutVars>
      </dgm:prSet>
      <dgm:spPr/>
    </dgm:pt>
    <dgm:pt modelId="{C728F330-1DCD-4284-8B80-E36CE7536CCB}" type="pres">
      <dgm:prSet presAssocID="{8C7200F9-F17D-4B4E-9A0B-622A5F4A6574}" presName="spaceBetweenRectangles" presStyleCnt="0"/>
      <dgm:spPr/>
    </dgm:pt>
    <dgm:pt modelId="{C4846431-C301-497E-A636-8835BB7960F4}" type="pres">
      <dgm:prSet presAssocID="{2A26ABA3-D0CE-4FE8-ABAD-8F68A0B9D06F}" presName="parentLin" presStyleCnt="0"/>
      <dgm:spPr/>
    </dgm:pt>
    <dgm:pt modelId="{100AE287-4A94-431A-8EDF-E6029AC97DEE}" type="pres">
      <dgm:prSet presAssocID="{2A26ABA3-D0CE-4FE8-ABAD-8F68A0B9D06F}" presName="parentLeftMargin" presStyleLbl="node1" presStyleIdx="3" presStyleCnt="6"/>
      <dgm:spPr/>
      <dgm:t>
        <a:bodyPr/>
        <a:lstStyle/>
        <a:p>
          <a:endParaRPr lang="fr-FR"/>
        </a:p>
      </dgm:t>
    </dgm:pt>
    <dgm:pt modelId="{55A0AA34-7B5B-415A-8FF1-769924D987A4}" type="pres">
      <dgm:prSet presAssocID="{2A26ABA3-D0CE-4FE8-ABAD-8F68A0B9D06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465587-7D6B-4733-966C-20F3EC4B7F7B}" type="pres">
      <dgm:prSet presAssocID="{2A26ABA3-D0CE-4FE8-ABAD-8F68A0B9D06F}" presName="negativeSpace" presStyleCnt="0"/>
      <dgm:spPr/>
    </dgm:pt>
    <dgm:pt modelId="{1F42C118-57EE-4474-8E9F-815665695A7E}" type="pres">
      <dgm:prSet presAssocID="{2A26ABA3-D0CE-4FE8-ABAD-8F68A0B9D06F}" presName="childText" presStyleLbl="conFgAcc1" presStyleIdx="4" presStyleCnt="6">
        <dgm:presLayoutVars>
          <dgm:bulletEnabled val="1"/>
        </dgm:presLayoutVars>
      </dgm:prSet>
      <dgm:spPr/>
    </dgm:pt>
    <dgm:pt modelId="{96E21512-F153-4E16-9764-04F223112849}" type="pres">
      <dgm:prSet presAssocID="{5F1D013C-7F87-4D8D-8DEF-5465CAD3396E}" presName="spaceBetweenRectangles" presStyleCnt="0"/>
      <dgm:spPr/>
    </dgm:pt>
    <dgm:pt modelId="{B9C31D0A-9421-47BD-AED2-56BE7D991C8B}" type="pres">
      <dgm:prSet presAssocID="{2C7CF3BD-6F8E-4C02-B84D-8953399B09AB}" presName="parentLin" presStyleCnt="0"/>
      <dgm:spPr/>
    </dgm:pt>
    <dgm:pt modelId="{D40CFBCE-9B95-4581-871D-3EA7D0B39C49}" type="pres">
      <dgm:prSet presAssocID="{2C7CF3BD-6F8E-4C02-B84D-8953399B09AB}" presName="parentLeftMargin" presStyleLbl="node1" presStyleIdx="4" presStyleCnt="6"/>
      <dgm:spPr/>
      <dgm:t>
        <a:bodyPr/>
        <a:lstStyle/>
        <a:p>
          <a:endParaRPr lang="fr-FR"/>
        </a:p>
      </dgm:t>
    </dgm:pt>
    <dgm:pt modelId="{3573E42B-935A-40DE-8BFE-D52B75006D10}" type="pres">
      <dgm:prSet presAssocID="{2C7CF3BD-6F8E-4C02-B84D-8953399B09A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C39E69-7F0A-47EE-88EF-7F49B614834D}" type="pres">
      <dgm:prSet presAssocID="{2C7CF3BD-6F8E-4C02-B84D-8953399B09AB}" presName="negativeSpace" presStyleCnt="0"/>
      <dgm:spPr/>
    </dgm:pt>
    <dgm:pt modelId="{790EBA49-E133-4967-9A8F-DA917D9AE073}" type="pres">
      <dgm:prSet presAssocID="{2C7CF3BD-6F8E-4C02-B84D-8953399B09A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ADB1A679-0D17-425F-A828-A0BC51900627}" srcId="{2A136A90-6B59-45AD-BBA1-85AFD032E8F8}" destId="{9D44FBAF-E4AA-49A5-ACF3-9BB92B30C06C}" srcOrd="3" destOrd="0" parTransId="{4ACF2E44-1B60-4975-AA18-35DF95A1A5B6}" sibTransId="{8C7200F9-F17D-4B4E-9A0B-622A5F4A6574}"/>
    <dgm:cxn modelId="{33A57084-806B-477D-8805-701AE3A81EAE}" type="presOf" srcId="{F76F1343-5869-4180-B703-5BAC038D683B}" destId="{B95ED900-7C5B-47FE-9A97-65DFB7E5D027}" srcOrd="1" destOrd="0" presId="urn:microsoft.com/office/officeart/2005/8/layout/list1"/>
    <dgm:cxn modelId="{0A7217F4-FC7B-4BD2-8216-37F7E03E921D}" type="presOf" srcId="{2A26ABA3-D0CE-4FE8-ABAD-8F68A0B9D06F}" destId="{55A0AA34-7B5B-415A-8FF1-769924D987A4}" srcOrd="1" destOrd="0" presId="urn:microsoft.com/office/officeart/2005/8/layout/list1"/>
    <dgm:cxn modelId="{D7BBCEDA-C122-46DD-B536-0BDB790FE3F9}" srcId="{2A136A90-6B59-45AD-BBA1-85AFD032E8F8}" destId="{F76F1343-5869-4180-B703-5BAC038D683B}" srcOrd="2" destOrd="0" parTransId="{FBE47865-F15D-4203-8E84-9913774289CC}" sibTransId="{339C1D3A-3D70-48F6-AE67-6BD94EBBD951}"/>
    <dgm:cxn modelId="{70D9333E-6D19-410F-A181-7B922CB50F40}" type="presOf" srcId="{2C7CF3BD-6F8E-4C02-B84D-8953399B09AB}" destId="{3573E42B-935A-40DE-8BFE-D52B75006D10}" srcOrd="1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9C20E6C-DBCC-4365-A3E1-7B66CF295892}" srcId="{2A136A90-6B59-45AD-BBA1-85AFD032E8F8}" destId="{2A26ABA3-D0CE-4FE8-ABAD-8F68A0B9D06F}" srcOrd="4" destOrd="0" parTransId="{37A09A18-6B0A-46CF-9717-90D8F608655E}" sibTransId="{5F1D013C-7F87-4D8D-8DEF-5465CAD3396E}"/>
    <dgm:cxn modelId="{A7C506E0-7F7F-42BB-9D64-1B0B61B175A2}" srcId="{2A136A90-6B59-45AD-BBA1-85AFD032E8F8}" destId="{F63F0258-ABBB-4CB9-B798-6FABA77F84F6}" srcOrd="1" destOrd="0" parTransId="{94E5CB48-5010-42B1-84F4-55CD5F774D93}" sibTransId="{EEE23287-5BAD-4CEE-81F1-5B1A1AD0C2FD}"/>
    <dgm:cxn modelId="{B8FC2A53-6FEE-415B-B43F-6CF85E68F18F}" srcId="{2A136A90-6B59-45AD-BBA1-85AFD032E8F8}" destId="{2C7CF3BD-6F8E-4C02-B84D-8953399B09AB}" srcOrd="5" destOrd="0" parTransId="{B4E3910D-801E-4938-9DA0-4C1E1B38618C}" sibTransId="{1A27F555-4D2B-42F6-ACB3-3DB8044F3EAA}"/>
    <dgm:cxn modelId="{4AD3D364-5DDE-4778-AE9A-6E7F4E6EF283}" type="presOf" srcId="{F76F1343-5869-4180-B703-5BAC038D683B}" destId="{E5E4BC2B-5153-4DE4-9850-95391A0083E6}" srcOrd="0" destOrd="0" presId="urn:microsoft.com/office/officeart/2005/8/layout/list1"/>
    <dgm:cxn modelId="{0FB548E5-43D2-4755-8F35-705EB3CE83BD}" type="presOf" srcId="{2C7CF3BD-6F8E-4C02-B84D-8953399B09AB}" destId="{D40CFBCE-9B95-4581-871D-3EA7D0B39C49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600F1002-338E-473B-8081-4DEDC8039DFB}" type="presOf" srcId="{9D44FBAF-E4AA-49A5-ACF3-9BB92B30C06C}" destId="{23EB8EC6-7525-472F-8F8A-C781B1DC3531}" srcOrd="0" destOrd="0" presId="urn:microsoft.com/office/officeart/2005/8/layout/list1"/>
    <dgm:cxn modelId="{CE831C0A-C6FD-4D8D-9F1D-0500C2A36ABF}" type="presOf" srcId="{F63F0258-ABBB-4CB9-B798-6FABA77F84F6}" destId="{5B460FC8-0239-47BB-B5AE-9984526C8385}" srcOrd="0" destOrd="0" presId="urn:microsoft.com/office/officeart/2005/8/layout/list1"/>
    <dgm:cxn modelId="{184D9303-7C87-45B9-8217-C37499E25A5A}" type="presOf" srcId="{2A26ABA3-D0CE-4FE8-ABAD-8F68A0B9D06F}" destId="{100AE287-4A94-431A-8EDF-E6029AC97DEE}" srcOrd="0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82F0C132-E4B8-4484-A3DD-5A5BDA2C91C4}" type="presOf" srcId="{F63F0258-ABBB-4CB9-B798-6FABA77F84F6}" destId="{F1C56926-42F8-40DA-9EF6-C5262587D572}" srcOrd="1" destOrd="0" presId="urn:microsoft.com/office/officeart/2005/8/layout/list1"/>
    <dgm:cxn modelId="{93035791-C8FA-49FA-8531-C3BD36CF1436}" type="presOf" srcId="{9D44FBAF-E4AA-49A5-ACF3-9BB92B30C06C}" destId="{DC394386-FDF5-40A0-AD13-074CED2EBB8D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7F7D78B8-8593-4E19-BCF3-C14077D211CF}" type="presParOf" srcId="{183A34DF-AA92-49E1-8191-0CF6AD17A6AA}" destId="{B5CDED1F-8360-491C-9402-4F19E16BD667}" srcOrd="3" destOrd="0" presId="urn:microsoft.com/office/officeart/2005/8/layout/list1"/>
    <dgm:cxn modelId="{AEEBC5F5-76AA-4028-A50B-DD7F12519D43}" type="presParOf" srcId="{183A34DF-AA92-49E1-8191-0CF6AD17A6AA}" destId="{0147951E-6DE0-48CB-8D68-E4BCC46F4A92}" srcOrd="4" destOrd="0" presId="urn:microsoft.com/office/officeart/2005/8/layout/list1"/>
    <dgm:cxn modelId="{EC6FCF6B-44E8-4D0A-B0CD-C495B6C73D59}" type="presParOf" srcId="{0147951E-6DE0-48CB-8D68-E4BCC46F4A92}" destId="{5B460FC8-0239-47BB-B5AE-9984526C8385}" srcOrd="0" destOrd="0" presId="urn:microsoft.com/office/officeart/2005/8/layout/list1"/>
    <dgm:cxn modelId="{31BAA3C4-D752-488B-923F-4642A9D9081B}" type="presParOf" srcId="{0147951E-6DE0-48CB-8D68-E4BCC46F4A92}" destId="{F1C56926-42F8-40DA-9EF6-C5262587D572}" srcOrd="1" destOrd="0" presId="urn:microsoft.com/office/officeart/2005/8/layout/list1"/>
    <dgm:cxn modelId="{B57EE694-3E49-466D-8B94-B7431374614D}" type="presParOf" srcId="{183A34DF-AA92-49E1-8191-0CF6AD17A6AA}" destId="{38A67F13-3818-41C8-A80D-8EF2A1778F1D}" srcOrd="5" destOrd="0" presId="urn:microsoft.com/office/officeart/2005/8/layout/list1"/>
    <dgm:cxn modelId="{C198E950-3030-491C-9041-1F3F42DB2794}" type="presParOf" srcId="{183A34DF-AA92-49E1-8191-0CF6AD17A6AA}" destId="{2045AAA0-4552-402F-AB42-5CA85C1B21B3}" srcOrd="6" destOrd="0" presId="urn:microsoft.com/office/officeart/2005/8/layout/list1"/>
    <dgm:cxn modelId="{CF5AB5FA-1B5A-4D55-82C5-DB7749F87392}" type="presParOf" srcId="{183A34DF-AA92-49E1-8191-0CF6AD17A6AA}" destId="{CDB74697-DA6D-421A-B11D-7823A356AAAC}" srcOrd="7" destOrd="0" presId="urn:microsoft.com/office/officeart/2005/8/layout/list1"/>
    <dgm:cxn modelId="{741E5F62-2184-4585-944F-ED2C8FC268AB}" type="presParOf" srcId="{183A34DF-AA92-49E1-8191-0CF6AD17A6AA}" destId="{D35511AF-882F-48BE-8459-5A1244268ACD}" srcOrd="8" destOrd="0" presId="urn:microsoft.com/office/officeart/2005/8/layout/list1"/>
    <dgm:cxn modelId="{6344FD91-E22D-46E7-992F-4C066D9D5CE5}" type="presParOf" srcId="{D35511AF-882F-48BE-8459-5A1244268ACD}" destId="{E5E4BC2B-5153-4DE4-9850-95391A0083E6}" srcOrd="0" destOrd="0" presId="urn:microsoft.com/office/officeart/2005/8/layout/list1"/>
    <dgm:cxn modelId="{8D86E2BB-6DA0-4690-B79D-E0828A28E21B}" type="presParOf" srcId="{D35511AF-882F-48BE-8459-5A1244268ACD}" destId="{B95ED900-7C5B-47FE-9A97-65DFB7E5D027}" srcOrd="1" destOrd="0" presId="urn:microsoft.com/office/officeart/2005/8/layout/list1"/>
    <dgm:cxn modelId="{DFD41A36-871F-4367-AF4C-76A94206CF07}" type="presParOf" srcId="{183A34DF-AA92-49E1-8191-0CF6AD17A6AA}" destId="{750A76AF-1252-4D58-B2EA-6D3813AA66E2}" srcOrd="9" destOrd="0" presId="urn:microsoft.com/office/officeart/2005/8/layout/list1"/>
    <dgm:cxn modelId="{1A8D9FD7-E5EF-403E-B055-B49641549AEB}" type="presParOf" srcId="{183A34DF-AA92-49E1-8191-0CF6AD17A6AA}" destId="{F1BFCF27-25F5-4611-81C2-F2A45902CF96}" srcOrd="10" destOrd="0" presId="urn:microsoft.com/office/officeart/2005/8/layout/list1"/>
    <dgm:cxn modelId="{E9432CA8-E9B8-41B5-A03C-039B2BA46E6A}" type="presParOf" srcId="{183A34DF-AA92-49E1-8191-0CF6AD17A6AA}" destId="{FA8627A0-A9D3-4645-AB3F-D7C38CB75EE5}" srcOrd="11" destOrd="0" presId="urn:microsoft.com/office/officeart/2005/8/layout/list1"/>
    <dgm:cxn modelId="{786B7DDE-879D-4E86-BEB3-97899246BFC6}" type="presParOf" srcId="{183A34DF-AA92-49E1-8191-0CF6AD17A6AA}" destId="{C724675D-967A-43EF-A9F9-A708CE823DF8}" srcOrd="12" destOrd="0" presId="urn:microsoft.com/office/officeart/2005/8/layout/list1"/>
    <dgm:cxn modelId="{227C443D-0FD5-4D35-A5F4-38981587D683}" type="presParOf" srcId="{C724675D-967A-43EF-A9F9-A708CE823DF8}" destId="{23EB8EC6-7525-472F-8F8A-C781B1DC3531}" srcOrd="0" destOrd="0" presId="urn:microsoft.com/office/officeart/2005/8/layout/list1"/>
    <dgm:cxn modelId="{AB4841BA-02D7-4B51-A547-6D0B63EDDA8E}" type="presParOf" srcId="{C724675D-967A-43EF-A9F9-A708CE823DF8}" destId="{DC394386-FDF5-40A0-AD13-074CED2EBB8D}" srcOrd="1" destOrd="0" presId="urn:microsoft.com/office/officeart/2005/8/layout/list1"/>
    <dgm:cxn modelId="{754141F3-CE94-4407-8572-245C1893213C}" type="presParOf" srcId="{183A34DF-AA92-49E1-8191-0CF6AD17A6AA}" destId="{A98328F6-20D6-4025-B51D-F3B118A75537}" srcOrd="13" destOrd="0" presId="urn:microsoft.com/office/officeart/2005/8/layout/list1"/>
    <dgm:cxn modelId="{246DDEAF-AF4A-4D5E-AA47-0153405B08DE}" type="presParOf" srcId="{183A34DF-AA92-49E1-8191-0CF6AD17A6AA}" destId="{128905AC-98C3-4948-B27B-E0ACD81AB295}" srcOrd="14" destOrd="0" presId="urn:microsoft.com/office/officeart/2005/8/layout/list1"/>
    <dgm:cxn modelId="{E83FF945-E667-438D-BA4A-A5E529B26924}" type="presParOf" srcId="{183A34DF-AA92-49E1-8191-0CF6AD17A6AA}" destId="{C728F330-1DCD-4284-8B80-E36CE7536CCB}" srcOrd="15" destOrd="0" presId="urn:microsoft.com/office/officeart/2005/8/layout/list1"/>
    <dgm:cxn modelId="{B95A0292-0683-464C-BDB2-726B2E3F08E2}" type="presParOf" srcId="{183A34DF-AA92-49E1-8191-0CF6AD17A6AA}" destId="{C4846431-C301-497E-A636-8835BB7960F4}" srcOrd="16" destOrd="0" presId="urn:microsoft.com/office/officeart/2005/8/layout/list1"/>
    <dgm:cxn modelId="{930A4AA6-B8C6-43C1-B0B1-239DEE7D9579}" type="presParOf" srcId="{C4846431-C301-497E-A636-8835BB7960F4}" destId="{100AE287-4A94-431A-8EDF-E6029AC97DEE}" srcOrd="0" destOrd="0" presId="urn:microsoft.com/office/officeart/2005/8/layout/list1"/>
    <dgm:cxn modelId="{BEE52301-C708-45E3-803A-2EE0D3D42F80}" type="presParOf" srcId="{C4846431-C301-497E-A636-8835BB7960F4}" destId="{55A0AA34-7B5B-415A-8FF1-769924D987A4}" srcOrd="1" destOrd="0" presId="urn:microsoft.com/office/officeart/2005/8/layout/list1"/>
    <dgm:cxn modelId="{0AA4DAE6-626F-4C36-8B6C-47A4077C2A90}" type="presParOf" srcId="{183A34DF-AA92-49E1-8191-0CF6AD17A6AA}" destId="{A9465587-7D6B-4733-966C-20F3EC4B7F7B}" srcOrd="17" destOrd="0" presId="urn:microsoft.com/office/officeart/2005/8/layout/list1"/>
    <dgm:cxn modelId="{24285D17-F3BF-429C-B3F8-7E3C26F479DD}" type="presParOf" srcId="{183A34DF-AA92-49E1-8191-0CF6AD17A6AA}" destId="{1F42C118-57EE-4474-8E9F-815665695A7E}" srcOrd="18" destOrd="0" presId="urn:microsoft.com/office/officeart/2005/8/layout/list1"/>
    <dgm:cxn modelId="{863A7A97-536D-4F22-A0BC-AE0172DFE2E5}" type="presParOf" srcId="{183A34DF-AA92-49E1-8191-0CF6AD17A6AA}" destId="{96E21512-F153-4E16-9764-04F223112849}" srcOrd="19" destOrd="0" presId="urn:microsoft.com/office/officeart/2005/8/layout/list1"/>
    <dgm:cxn modelId="{264BBD12-E6FB-4BB7-A1C1-F0621E7835DB}" type="presParOf" srcId="{183A34DF-AA92-49E1-8191-0CF6AD17A6AA}" destId="{B9C31D0A-9421-47BD-AED2-56BE7D991C8B}" srcOrd="20" destOrd="0" presId="urn:microsoft.com/office/officeart/2005/8/layout/list1"/>
    <dgm:cxn modelId="{DE4E0866-8E97-465F-900E-998C81971E11}" type="presParOf" srcId="{B9C31D0A-9421-47BD-AED2-56BE7D991C8B}" destId="{D40CFBCE-9B95-4581-871D-3EA7D0B39C49}" srcOrd="0" destOrd="0" presId="urn:microsoft.com/office/officeart/2005/8/layout/list1"/>
    <dgm:cxn modelId="{C605B9CA-BDA4-483D-BD98-62E6AE4D577B}" type="presParOf" srcId="{B9C31D0A-9421-47BD-AED2-56BE7D991C8B}" destId="{3573E42B-935A-40DE-8BFE-D52B75006D10}" srcOrd="1" destOrd="0" presId="urn:microsoft.com/office/officeart/2005/8/layout/list1"/>
    <dgm:cxn modelId="{984D31AF-382D-4EE2-8723-1F438C2781A2}" type="presParOf" srcId="{183A34DF-AA92-49E1-8191-0CF6AD17A6AA}" destId="{CEC39E69-7F0A-47EE-88EF-7F49B614834D}" srcOrd="21" destOrd="0" presId="urn:microsoft.com/office/officeart/2005/8/layout/list1"/>
    <dgm:cxn modelId="{2B2C108A-B769-4A72-90F2-4B84E1D293FD}" type="presParOf" srcId="{183A34DF-AA92-49E1-8191-0CF6AD17A6AA}" destId="{790EBA49-E133-4967-9A8F-DA917D9AE07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smtClean="0"/>
            <a:t>Projet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u="sng" dirty="0" smtClean="0"/>
            <a:t>Identifiant</a:t>
          </a:r>
          <a:endParaRPr lang="fr-FR" u="sng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F6F0C079-E8FA-411E-B8D8-F409D4E7305B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1EAAB0D7-A4FE-4EE7-BBB6-E2EBA4D23A0F}" type="parTrans" cxnId="{4CA7BE28-4828-4592-B0A9-C26C641C88A7}">
      <dgm:prSet/>
      <dgm:spPr/>
      <dgm:t>
        <a:bodyPr/>
        <a:lstStyle/>
        <a:p>
          <a:endParaRPr lang="fr-FR"/>
        </a:p>
      </dgm:t>
    </dgm:pt>
    <dgm:pt modelId="{21563A3C-2B19-4A41-9CBE-B4DA4D429C8E}" type="sibTrans" cxnId="{4CA7BE28-4828-4592-B0A9-C26C641C88A7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F3B3C-C6B1-49A3-BA36-3929EA3E04B1}" type="presOf" srcId="{F6F0C079-E8FA-411E-B8D8-F409D4E7305B}" destId="{64F13ADC-89FF-46C3-867A-0FD58A7E5409}" srcOrd="0" destOrd="1" presId="urn:microsoft.com/office/officeart/2005/8/layout/hList1"/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4CA7BE28-4828-4592-B0A9-C26C641C88A7}" srcId="{CAF9B6DD-9562-41B5-9DD7-7CE142C2C7EF}" destId="{F6F0C079-E8FA-411E-B8D8-F409D4E7305B}" srcOrd="1" destOrd="0" parTransId="{1EAAB0D7-A4FE-4EE7-BBB6-E2EBA4D23A0F}" sibTransId="{21563A3C-2B19-4A41-9CBE-B4DA4D429C8E}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6E5A9-6C3F-4364-9A0A-E953C46BC82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B2D6642-84F2-403A-BB21-FD5AE840EFF6}">
      <dgm:prSet phldrT="[Texte]"/>
      <dgm:spPr/>
      <dgm:t>
        <a:bodyPr/>
        <a:lstStyle/>
        <a:p>
          <a:r>
            <a:rPr lang="fr-FR" dirty="0" smtClean="0"/>
            <a:t>Langage de description de données</a:t>
          </a:r>
          <a:endParaRPr lang="fr-FR" dirty="0"/>
        </a:p>
      </dgm:t>
    </dgm:pt>
    <dgm:pt modelId="{D411BBE2-9DFE-4BD9-8BC3-CC2351FDBDF9}" type="parTrans" cxnId="{1CEA12F9-4923-4C06-BDC8-4ED100D20D6D}">
      <dgm:prSet/>
      <dgm:spPr/>
      <dgm:t>
        <a:bodyPr/>
        <a:lstStyle/>
        <a:p>
          <a:endParaRPr lang="fr-FR"/>
        </a:p>
      </dgm:t>
    </dgm:pt>
    <dgm:pt modelId="{BE0B4171-E70A-4FEE-8303-74E08CD905A1}" type="sibTrans" cxnId="{1CEA12F9-4923-4C06-BDC8-4ED100D20D6D}">
      <dgm:prSet/>
      <dgm:spPr/>
      <dgm:t>
        <a:bodyPr/>
        <a:lstStyle/>
        <a:p>
          <a:endParaRPr lang="fr-FR"/>
        </a:p>
      </dgm:t>
    </dgm:pt>
    <dgm:pt modelId="{2C8C4A74-CD9A-4E43-A6CA-EB9AE14704C3}">
      <dgm:prSet phldrT="[Texte]"/>
      <dgm:spPr/>
      <dgm:t>
        <a:bodyPr/>
        <a:lstStyle/>
        <a:p>
          <a:r>
            <a:rPr lang="fr-FR" dirty="0" smtClean="0"/>
            <a:t>CREATE TABLE SUDENT (</a:t>
          </a:r>
          <a:r>
            <a:rPr lang="fr-FR" dirty="0" err="1" smtClean="0"/>
            <a:t>num</a:t>
          </a:r>
          <a:r>
            <a:rPr lang="fr-FR" dirty="0" smtClean="0"/>
            <a:t> </a:t>
          </a:r>
          <a:r>
            <a:rPr lang="fr-FR" dirty="0" err="1" smtClean="0"/>
            <a:t>Integer,firstName</a:t>
          </a:r>
          <a:r>
            <a:rPr lang="fr-FR" dirty="0" smtClean="0"/>
            <a:t> Char(100), </a:t>
          </a:r>
          <a:r>
            <a:rPr lang="fr-FR" dirty="0" err="1" smtClean="0"/>
            <a:t>lastName</a:t>
          </a:r>
          <a:r>
            <a:rPr lang="fr-FR" dirty="0" smtClean="0"/>
            <a:t> Char(150))</a:t>
          </a:r>
          <a:endParaRPr lang="fr-FR" dirty="0"/>
        </a:p>
      </dgm:t>
    </dgm:pt>
    <dgm:pt modelId="{B369D233-024F-4842-9267-C47851752160}" type="parTrans" cxnId="{41589825-9A09-4263-8361-684F0AE63A99}">
      <dgm:prSet/>
      <dgm:spPr/>
      <dgm:t>
        <a:bodyPr/>
        <a:lstStyle/>
        <a:p>
          <a:endParaRPr lang="fr-FR"/>
        </a:p>
      </dgm:t>
    </dgm:pt>
    <dgm:pt modelId="{F31BCC4D-62A6-48F7-B740-F831B62A30E6}" type="sibTrans" cxnId="{41589825-9A09-4263-8361-684F0AE63A99}">
      <dgm:prSet/>
      <dgm:spPr/>
      <dgm:t>
        <a:bodyPr/>
        <a:lstStyle/>
        <a:p>
          <a:endParaRPr lang="fr-FR"/>
        </a:p>
      </dgm:t>
    </dgm:pt>
    <dgm:pt modelId="{280426E5-18DE-4B5B-93C4-D66B63ACDD54}">
      <dgm:prSet phldrT="[Texte]"/>
      <dgm:spPr/>
      <dgm:t>
        <a:bodyPr/>
        <a:lstStyle/>
        <a:p>
          <a:r>
            <a:rPr lang="fr-FR" dirty="0" smtClean="0"/>
            <a:t>Langage de manipulation des données</a:t>
          </a:r>
          <a:endParaRPr lang="fr-FR" dirty="0"/>
        </a:p>
      </dgm:t>
    </dgm:pt>
    <dgm:pt modelId="{48EB8C8B-1C44-46A8-85B8-1222D53DC98E}" type="parTrans" cxnId="{0472E434-C55B-4D54-94D8-05AFB5C8D681}">
      <dgm:prSet/>
      <dgm:spPr/>
      <dgm:t>
        <a:bodyPr/>
        <a:lstStyle/>
        <a:p>
          <a:endParaRPr lang="fr-FR"/>
        </a:p>
      </dgm:t>
    </dgm:pt>
    <dgm:pt modelId="{A6F9BA35-4B20-46A4-8263-0931CABB522E}" type="sibTrans" cxnId="{0472E434-C55B-4D54-94D8-05AFB5C8D681}">
      <dgm:prSet/>
      <dgm:spPr/>
      <dgm:t>
        <a:bodyPr/>
        <a:lstStyle/>
        <a:p>
          <a:endParaRPr lang="fr-FR"/>
        </a:p>
      </dgm:t>
    </dgm:pt>
    <dgm:pt modelId="{118A4647-5BED-4913-9B58-8AF51C8BFD26}">
      <dgm:prSet phldrT="[Texte]"/>
      <dgm:spPr/>
      <dgm:t>
        <a:bodyPr/>
        <a:lstStyle/>
        <a:p>
          <a:r>
            <a:rPr lang="fr-FR" dirty="0" smtClean="0"/>
            <a:t>SELECT </a:t>
          </a:r>
          <a:r>
            <a:rPr lang="fr-FR" dirty="0" err="1" smtClean="0"/>
            <a:t>lastName</a:t>
          </a:r>
          <a:r>
            <a:rPr lang="fr-FR" dirty="0" smtClean="0"/>
            <a:t> FROM STUDENT WHERE </a:t>
          </a:r>
          <a:r>
            <a:rPr lang="fr-FR" dirty="0" err="1" smtClean="0"/>
            <a:t>num</a:t>
          </a:r>
          <a:r>
            <a:rPr lang="fr-FR" dirty="0" smtClean="0"/>
            <a:t> = 55</a:t>
          </a:r>
          <a:endParaRPr lang="fr-FR" dirty="0"/>
        </a:p>
      </dgm:t>
    </dgm:pt>
    <dgm:pt modelId="{961F8B5A-23CD-47EC-8E92-11EFDB44D013}" type="parTrans" cxnId="{D062BEE1-88A8-4461-83B2-A5E2312B2EDF}">
      <dgm:prSet/>
      <dgm:spPr/>
      <dgm:t>
        <a:bodyPr/>
        <a:lstStyle/>
        <a:p>
          <a:endParaRPr lang="fr-FR"/>
        </a:p>
      </dgm:t>
    </dgm:pt>
    <dgm:pt modelId="{E1D383EF-DAE6-49A6-A184-D0433F508AE1}" type="sibTrans" cxnId="{D062BEE1-88A8-4461-83B2-A5E2312B2EDF}">
      <dgm:prSet/>
      <dgm:spPr/>
      <dgm:t>
        <a:bodyPr/>
        <a:lstStyle/>
        <a:p>
          <a:endParaRPr lang="fr-FR"/>
        </a:p>
      </dgm:t>
    </dgm:pt>
    <dgm:pt modelId="{68C136FA-29D0-4227-835E-8C64B9E46682}" type="pres">
      <dgm:prSet presAssocID="{CBA6E5A9-6C3F-4364-9A0A-E953C46BC8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677B12-4202-44CE-A61A-B3E9DED543BD}" type="pres">
      <dgm:prSet presAssocID="{FB2D6642-84F2-403A-BB21-FD5AE840EFF6}" presName="composite" presStyleCnt="0"/>
      <dgm:spPr/>
    </dgm:pt>
    <dgm:pt modelId="{25529F62-20CE-4B00-8908-EF15507A23E0}" type="pres">
      <dgm:prSet presAssocID="{FB2D6642-84F2-403A-BB21-FD5AE840EF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77F47F-F92E-451D-912B-AEFE6914970E}" type="pres">
      <dgm:prSet presAssocID="{FB2D6642-84F2-403A-BB21-FD5AE840EF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896683-CB1E-45C9-B9AE-CA9F87B0EF88}" type="pres">
      <dgm:prSet presAssocID="{BE0B4171-E70A-4FEE-8303-74E08CD905A1}" presName="space" presStyleCnt="0"/>
      <dgm:spPr/>
    </dgm:pt>
    <dgm:pt modelId="{DA6A225D-884C-4407-9614-3FC6C5B1CABD}" type="pres">
      <dgm:prSet presAssocID="{280426E5-18DE-4B5B-93C4-D66B63ACDD54}" presName="composite" presStyleCnt="0"/>
      <dgm:spPr/>
    </dgm:pt>
    <dgm:pt modelId="{C34AEB6E-9311-40F7-B1C6-74BF7A396942}" type="pres">
      <dgm:prSet presAssocID="{280426E5-18DE-4B5B-93C4-D66B63ACDD5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C83EE-1F8F-4920-8AE8-8E00CBD8C6B9}" type="pres">
      <dgm:prSet presAssocID="{280426E5-18DE-4B5B-93C4-D66B63ACDD5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DAD79FF-E661-440E-8273-F293D84084EF}" type="presOf" srcId="{118A4647-5BED-4913-9B58-8AF51C8BFD26}" destId="{ADBC83EE-1F8F-4920-8AE8-8E00CBD8C6B9}" srcOrd="0" destOrd="0" presId="urn:microsoft.com/office/officeart/2005/8/layout/hList1"/>
    <dgm:cxn modelId="{9771F1F3-0154-4C37-8384-9810C8853B66}" type="presOf" srcId="{280426E5-18DE-4B5B-93C4-D66B63ACDD54}" destId="{C34AEB6E-9311-40F7-B1C6-74BF7A396942}" srcOrd="0" destOrd="0" presId="urn:microsoft.com/office/officeart/2005/8/layout/hList1"/>
    <dgm:cxn modelId="{A95665B1-4F1A-4659-BDBB-F05A1C882A1F}" type="presOf" srcId="{2C8C4A74-CD9A-4E43-A6CA-EB9AE14704C3}" destId="{A277F47F-F92E-451D-912B-AEFE6914970E}" srcOrd="0" destOrd="0" presId="urn:microsoft.com/office/officeart/2005/8/layout/hList1"/>
    <dgm:cxn modelId="{03EEA9D4-C779-4049-92D3-87F7F4E6A545}" type="presOf" srcId="{FB2D6642-84F2-403A-BB21-FD5AE840EFF6}" destId="{25529F62-20CE-4B00-8908-EF15507A23E0}" srcOrd="0" destOrd="0" presId="urn:microsoft.com/office/officeart/2005/8/layout/hList1"/>
    <dgm:cxn modelId="{248FDB1F-C018-4FBF-A90A-C64AD9E05EC0}" type="presOf" srcId="{CBA6E5A9-6C3F-4364-9A0A-E953C46BC82E}" destId="{68C136FA-29D0-4227-835E-8C64B9E46682}" srcOrd="0" destOrd="0" presId="urn:microsoft.com/office/officeart/2005/8/layout/hList1"/>
    <dgm:cxn modelId="{1CEA12F9-4923-4C06-BDC8-4ED100D20D6D}" srcId="{CBA6E5A9-6C3F-4364-9A0A-E953C46BC82E}" destId="{FB2D6642-84F2-403A-BB21-FD5AE840EFF6}" srcOrd="0" destOrd="0" parTransId="{D411BBE2-9DFE-4BD9-8BC3-CC2351FDBDF9}" sibTransId="{BE0B4171-E70A-4FEE-8303-74E08CD905A1}"/>
    <dgm:cxn modelId="{0472E434-C55B-4D54-94D8-05AFB5C8D681}" srcId="{CBA6E5A9-6C3F-4364-9A0A-E953C46BC82E}" destId="{280426E5-18DE-4B5B-93C4-D66B63ACDD54}" srcOrd="1" destOrd="0" parTransId="{48EB8C8B-1C44-46A8-85B8-1222D53DC98E}" sibTransId="{A6F9BA35-4B20-46A4-8263-0931CABB522E}"/>
    <dgm:cxn modelId="{41589825-9A09-4263-8361-684F0AE63A99}" srcId="{FB2D6642-84F2-403A-BB21-FD5AE840EFF6}" destId="{2C8C4A74-CD9A-4E43-A6CA-EB9AE14704C3}" srcOrd="0" destOrd="0" parTransId="{B369D233-024F-4842-9267-C47851752160}" sibTransId="{F31BCC4D-62A6-48F7-B740-F831B62A30E6}"/>
    <dgm:cxn modelId="{D062BEE1-88A8-4461-83B2-A5E2312B2EDF}" srcId="{280426E5-18DE-4B5B-93C4-D66B63ACDD54}" destId="{118A4647-5BED-4913-9B58-8AF51C8BFD26}" srcOrd="0" destOrd="0" parTransId="{961F8B5A-23CD-47EC-8E92-11EFDB44D013}" sibTransId="{E1D383EF-DAE6-49A6-A184-D0433F508AE1}"/>
    <dgm:cxn modelId="{68DD2090-1B5E-4980-9A44-B5A2FD7A1082}" type="presParOf" srcId="{68C136FA-29D0-4227-835E-8C64B9E46682}" destId="{83677B12-4202-44CE-A61A-B3E9DED543BD}" srcOrd="0" destOrd="0" presId="urn:microsoft.com/office/officeart/2005/8/layout/hList1"/>
    <dgm:cxn modelId="{6868C6E5-022C-4FDB-B740-656CE2667FB0}" type="presParOf" srcId="{83677B12-4202-44CE-A61A-B3E9DED543BD}" destId="{25529F62-20CE-4B00-8908-EF15507A23E0}" srcOrd="0" destOrd="0" presId="urn:microsoft.com/office/officeart/2005/8/layout/hList1"/>
    <dgm:cxn modelId="{8C028A87-3E88-4C8C-8B69-56C93A376433}" type="presParOf" srcId="{83677B12-4202-44CE-A61A-B3E9DED543BD}" destId="{A277F47F-F92E-451D-912B-AEFE6914970E}" srcOrd="1" destOrd="0" presId="urn:microsoft.com/office/officeart/2005/8/layout/hList1"/>
    <dgm:cxn modelId="{045E68B6-D715-4C43-A906-88703DC7D957}" type="presParOf" srcId="{68C136FA-29D0-4227-835E-8C64B9E46682}" destId="{F9896683-CB1E-45C9-B9AE-CA9F87B0EF88}" srcOrd="1" destOrd="0" presId="urn:microsoft.com/office/officeart/2005/8/layout/hList1"/>
    <dgm:cxn modelId="{2F68C752-DB7B-4AA2-89FC-5F247070ED23}" type="presParOf" srcId="{68C136FA-29D0-4227-835E-8C64B9E46682}" destId="{DA6A225D-884C-4407-9614-3FC6C5B1CABD}" srcOrd="2" destOrd="0" presId="urn:microsoft.com/office/officeart/2005/8/layout/hList1"/>
    <dgm:cxn modelId="{05291639-9FF8-4841-B7E8-955413103A8E}" type="presParOf" srcId="{DA6A225D-884C-4407-9614-3FC6C5B1CABD}" destId="{C34AEB6E-9311-40F7-B1C6-74BF7A396942}" srcOrd="0" destOrd="0" presId="urn:microsoft.com/office/officeart/2005/8/layout/hList1"/>
    <dgm:cxn modelId="{89F35229-5C7A-4E9E-8334-6513927A2A37}" type="presParOf" srcId="{DA6A225D-884C-4407-9614-3FC6C5B1CABD}" destId="{ADBC83EE-1F8F-4920-8AE8-8E00CBD8C6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780B2F-0DEA-4CFB-A643-EDB2EAB6A73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A9C447-0F1E-47D4-8732-455801755B27}">
      <dgm:prSet phldrT="[Texte]"/>
      <dgm:spPr/>
      <dgm:t>
        <a:bodyPr/>
        <a:lstStyle/>
        <a:p>
          <a:r>
            <a:rPr lang="fr-FR" dirty="0" smtClean="0"/>
            <a:t>Niveau interne</a:t>
          </a:r>
          <a:endParaRPr lang="fr-FR" dirty="0"/>
        </a:p>
      </dgm:t>
    </dgm:pt>
    <dgm:pt modelId="{46CB0709-CD20-4B69-AEF8-C058B95BDF9A}" type="parTrans" cxnId="{4A091DB5-2244-40F1-9CAA-445E6A0BDA66}">
      <dgm:prSet/>
      <dgm:spPr/>
      <dgm:t>
        <a:bodyPr/>
        <a:lstStyle/>
        <a:p>
          <a:endParaRPr lang="fr-FR"/>
        </a:p>
      </dgm:t>
    </dgm:pt>
    <dgm:pt modelId="{3471BDE9-56D8-48E1-9BAE-4D10C12C5365}" type="sibTrans" cxnId="{4A091DB5-2244-40F1-9CAA-445E6A0BDA66}">
      <dgm:prSet/>
      <dgm:spPr/>
      <dgm:t>
        <a:bodyPr/>
        <a:lstStyle/>
        <a:p>
          <a:endParaRPr lang="fr-FR"/>
        </a:p>
      </dgm:t>
    </dgm:pt>
    <dgm:pt modelId="{04C78B38-9242-46CE-8A23-387681737B57}">
      <dgm:prSet phldrT="[Texte]"/>
      <dgm:spPr/>
      <dgm:t>
        <a:bodyPr/>
        <a:lstStyle/>
        <a:p>
          <a:r>
            <a:rPr lang="fr-FR" dirty="0" smtClean="0"/>
            <a:t>Modèle de stockage physique des données</a:t>
          </a:r>
          <a:endParaRPr lang="fr-FR" dirty="0"/>
        </a:p>
      </dgm:t>
    </dgm:pt>
    <dgm:pt modelId="{6E627513-8960-4201-8859-7AD7889F9DF5}" type="parTrans" cxnId="{E52B11D7-7236-46C4-ABD8-F1AEC7506657}">
      <dgm:prSet/>
      <dgm:spPr/>
      <dgm:t>
        <a:bodyPr/>
        <a:lstStyle/>
        <a:p>
          <a:endParaRPr lang="fr-FR"/>
        </a:p>
      </dgm:t>
    </dgm:pt>
    <dgm:pt modelId="{35EFC7CE-289E-4247-BA96-DA4CFC636E09}" type="sibTrans" cxnId="{E52B11D7-7236-46C4-ABD8-F1AEC7506657}">
      <dgm:prSet/>
      <dgm:spPr/>
      <dgm:t>
        <a:bodyPr/>
        <a:lstStyle/>
        <a:p>
          <a:endParaRPr lang="fr-FR"/>
        </a:p>
      </dgm:t>
    </dgm:pt>
    <dgm:pt modelId="{62CDF40D-8A7D-4B72-BCBE-308C60AA8478}">
      <dgm:prSet phldrT="[Texte]"/>
      <dgm:spPr/>
      <dgm:t>
        <a:bodyPr/>
        <a:lstStyle/>
        <a:p>
          <a:r>
            <a:rPr lang="fr-FR" dirty="0" smtClean="0"/>
            <a:t>Niveau conceptuel</a:t>
          </a:r>
          <a:endParaRPr lang="fr-FR" dirty="0"/>
        </a:p>
      </dgm:t>
    </dgm:pt>
    <dgm:pt modelId="{619C94E1-D098-4AE4-A68D-20F3A0CAFD8B}" type="parTrans" cxnId="{C03492EA-7424-43EC-AE5F-40C6D75DA258}">
      <dgm:prSet/>
      <dgm:spPr/>
      <dgm:t>
        <a:bodyPr/>
        <a:lstStyle/>
        <a:p>
          <a:endParaRPr lang="fr-FR"/>
        </a:p>
      </dgm:t>
    </dgm:pt>
    <dgm:pt modelId="{3CDA5967-9A6D-4604-B0E0-994D2416E952}" type="sibTrans" cxnId="{C03492EA-7424-43EC-AE5F-40C6D75DA258}">
      <dgm:prSet/>
      <dgm:spPr/>
      <dgm:t>
        <a:bodyPr/>
        <a:lstStyle/>
        <a:p>
          <a:endParaRPr lang="fr-FR"/>
        </a:p>
      </dgm:t>
    </dgm:pt>
    <dgm:pt modelId="{82ED64A1-4E4D-42AA-88D7-8679F9446B3A}">
      <dgm:prSet phldrT="[Texte]"/>
      <dgm:spPr/>
      <dgm:t>
        <a:bodyPr/>
        <a:lstStyle/>
        <a:p>
          <a:r>
            <a:rPr lang="fr-FR" dirty="0" smtClean="0"/>
            <a:t>Structure de la base de donnée global</a:t>
          </a:r>
          <a:endParaRPr lang="fr-FR" dirty="0"/>
        </a:p>
      </dgm:t>
    </dgm:pt>
    <dgm:pt modelId="{0AE128AB-F081-4C20-8A63-56A9FAAB8A0D}" type="parTrans" cxnId="{A80E8154-1159-43BD-BC6F-9975447B6921}">
      <dgm:prSet/>
      <dgm:spPr/>
      <dgm:t>
        <a:bodyPr/>
        <a:lstStyle/>
        <a:p>
          <a:endParaRPr lang="fr-FR"/>
        </a:p>
      </dgm:t>
    </dgm:pt>
    <dgm:pt modelId="{F2CC1414-83F8-49DD-A511-93CEDD78833A}" type="sibTrans" cxnId="{A80E8154-1159-43BD-BC6F-9975447B6921}">
      <dgm:prSet/>
      <dgm:spPr/>
      <dgm:t>
        <a:bodyPr/>
        <a:lstStyle/>
        <a:p>
          <a:endParaRPr lang="fr-FR"/>
        </a:p>
      </dgm:t>
    </dgm:pt>
    <dgm:pt modelId="{49DF9730-FBDD-470E-9F8A-9A532D7CD9B6}">
      <dgm:prSet phldrT="[Texte]"/>
      <dgm:spPr/>
      <dgm:t>
        <a:bodyPr/>
        <a:lstStyle/>
        <a:p>
          <a:r>
            <a:rPr lang="fr-FR" dirty="0" smtClean="0"/>
            <a:t>Produit par une analyse de l’application à modéliser</a:t>
          </a:r>
          <a:endParaRPr lang="fr-FR" dirty="0"/>
        </a:p>
      </dgm:t>
    </dgm:pt>
    <dgm:pt modelId="{E9818D26-626C-4F0A-A5BF-207BEFED3F4E}" type="parTrans" cxnId="{C2FBBA51-9677-434D-990B-9E4889FA544D}">
      <dgm:prSet/>
      <dgm:spPr/>
      <dgm:t>
        <a:bodyPr/>
        <a:lstStyle/>
        <a:p>
          <a:endParaRPr lang="fr-FR"/>
        </a:p>
      </dgm:t>
    </dgm:pt>
    <dgm:pt modelId="{84B755EA-2B80-46CE-A9D7-FF6D1E6350AE}" type="sibTrans" cxnId="{C2FBBA51-9677-434D-990B-9E4889FA544D}">
      <dgm:prSet/>
      <dgm:spPr/>
      <dgm:t>
        <a:bodyPr/>
        <a:lstStyle/>
        <a:p>
          <a:endParaRPr lang="fr-FR"/>
        </a:p>
      </dgm:t>
    </dgm:pt>
    <dgm:pt modelId="{9B3A0252-7D3E-468A-8A8F-20359276FA67}">
      <dgm:prSet phldrT="[Texte]"/>
      <dgm:spPr/>
      <dgm:t>
        <a:bodyPr/>
        <a:lstStyle/>
        <a:p>
          <a:r>
            <a:rPr lang="fr-FR" dirty="0" smtClean="0"/>
            <a:t>Indépendant de son implémentation</a:t>
          </a:r>
          <a:endParaRPr lang="fr-FR" dirty="0"/>
        </a:p>
      </dgm:t>
    </dgm:pt>
    <dgm:pt modelId="{521E57AB-D6D9-47A9-985D-13F061E98F99}" type="parTrans" cxnId="{22AE942F-5DB9-4B2A-8A62-8EE4B5CBDA4B}">
      <dgm:prSet/>
      <dgm:spPr/>
      <dgm:t>
        <a:bodyPr/>
        <a:lstStyle/>
        <a:p>
          <a:endParaRPr lang="fr-FR"/>
        </a:p>
      </dgm:t>
    </dgm:pt>
    <dgm:pt modelId="{706BB0EF-DB05-411B-AC97-BC80B9F7316D}" type="sibTrans" cxnId="{22AE942F-5DB9-4B2A-8A62-8EE4B5CBDA4B}">
      <dgm:prSet/>
      <dgm:spPr/>
      <dgm:t>
        <a:bodyPr/>
        <a:lstStyle/>
        <a:p>
          <a:endParaRPr lang="fr-FR"/>
        </a:p>
      </dgm:t>
    </dgm:pt>
    <dgm:pt modelId="{970E4A9A-7FFA-4A2F-BEA5-CE32A8CCF854}">
      <dgm:prSet phldrT="[Texte]"/>
      <dgm:spPr/>
      <dgm:t>
        <a:bodyPr/>
        <a:lstStyle/>
        <a:p>
          <a:r>
            <a:rPr lang="fr-FR" dirty="0" smtClean="0"/>
            <a:t>Niveau externe</a:t>
          </a:r>
          <a:endParaRPr lang="fr-FR" dirty="0"/>
        </a:p>
      </dgm:t>
    </dgm:pt>
    <dgm:pt modelId="{B574C954-FF90-43AE-92E4-89A4C7F2A6B2}" type="parTrans" cxnId="{AB838343-25D0-452C-9683-3654770C9BFA}">
      <dgm:prSet/>
      <dgm:spPr/>
      <dgm:t>
        <a:bodyPr/>
        <a:lstStyle/>
        <a:p>
          <a:endParaRPr lang="fr-FR"/>
        </a:p>
      </dgm:t>
    </dgm:pt>
    <dgm:pt modelId="{E17C036A-C235-4CCF-AE40-AFEDD92025F3}" type="sibTrans" cxnId="{AB838343-25D0-452C-9683-3654770C9BFA}">
      <dgm:prSet/>
      <dgm:spPr/>
      <dgm:t>
        <a:bodyPr/>
        <a:lstStyle/>
        <a:p>
          <a:endParaRPr lang="fr-FR"/>
        </a:p>
      </dgm:t>
    </dgm:pt>
    <dgm:pt modelId="{81731E77-158E-43F2-B0B1-5CB45F18972D}">
      <dgm:prSet phldrT="[Texte]"/>
      <dgm:spPr/>
      <dgm:t>
        <a:bodyPr/>
        <a:lstStyle/>
        <a:p>
          <a:r>
            <a:rPr lang="fr-FR" dirty="0" smtClean="0"/>
            <a:t>Vues spécifiques à chaque utilisateurs</a:t>
          </a:r>
          <a:endParaRPr lang="fr-FR" dirty="0"/>
        </a:p>
      </dgm:t>
    </dgm:pt>
    <dgm:pt modelId="{8A84D47F-0E00-4BED-B128-7008F471B54C}" type="parTrans" cxnId="{21FB7D6B-FAA5-423E-A0DF-2D9ABE4659B8}">
      <dgm:prSet/>
      <dgm:spPr/>
      <dgm:t>
        <a:bodyPr/>
        <a:lstStyle/>
        <a:p>
          <a:endParaRPr lang="fr-FR"/>
        </a:p>
      </dgm:t>
    </dgm:pt>
    <dgm:pt modelId="{9CD4450D-CE0D-4DB4-9FE0-3573EC7AF27E}" type="sibTrans" cxnId="{21FB7D6B-FAA5-423E-A0DF-2D9ABE4659B8}">
      <dgm:prSet/>
      <dgm:spPr/>
      <dgm:t>
        <a:bodyPr/>
        <a:lstStyle/>
        <a:p>
          <a:endParaRPr lang="fr-FR"/>
        </a:p>
      </dgm:t>
    </dgm:pt>
    <dgm:pt modelId="{9382995A-BC3F-498E-8EBA-683D97D8DBD8}" type="pres">
      <dgm:prSet presAssocID="{23780B2F-0DEA-4CFB-A643-EDB2EAB6A7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A1B1A81-E767-4E74-8AC0-1DD2987C6E76}" type="pres">
      <dgm:prSet presAssocID="{970E4A9A-7FFA-4A2F-BEA5-CE32A8CCF854}" presName="boxAndChildren" presStyleCnt="0"/>
      <dgm:spPr/>
    </dgm:pt>
    <dgm:pt modelId="{7AC7C3BA-4FB9-4556-95D9-8CBE1BF898A3}" type="pres">
      <dgm:prSet presAssocID="{970E4A9A-7FFA-4A2F-BEA5-CE32A8CCF854}" presName="parentTextBox" presStyleLbl="node1" presStyleIdx="0" presStyleCnt="3"/>
      <dgm:spPr/>
      <dgm:t>
        <a:bodyPr/>
        <a:lstStyle/>
        <a:p>
          <a:endParaRPr lang="fr-FR"/>
        </a:p>
      </dgm:t>
    </dgm:pt>
    <dgm:pt modelId="{99E1BF70-A5AA-4251-A4A2-8F78FDF4441B}" type="pres">
      <dgm:prSet presAssocID="{970E4A9A-7FFA-4A2F-BEA5-CE32A8CCF854}" presName="entireBox" presStyleLbl="node1" presStyleIdx="0" presStyleCnt="3"/>
      <dgm:spPr/>
      <dgm:t>
        <a:bodyPr/>
        <a:lstStyle/>
        <a:p>
          <a:endParaRPr lang="fr-FR"/>
        </a:p>
      </dgm:t>
    </dgm:pt>
    <dgm:pt modelId="{F3D17337-4415-4352-A70D-2FF6D8E257BE}" type="pres">
      <dgm:prSet presAssocID="{970E4A9A-7FFA-4A2F-BEA5-CE32A8CCF854}" presName="descendantBox" presStyleCnt="0"/>
      <dgm:spPr/>
    </dgm:pt>
    <dgm:pt modelId="{D0A7034A-D0DF-407D-9004-6EB54B1992B8}" type="pres">
      <dgm:prSet presAssocID="{81731E77-158E-43F2-B0B1-5CB45F18972D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D6B06B-1FB6-4F72-A1D5-873DFE5BBEEA}" type="pres">
      <dgm:prSet presAssocID="{3CDA5967-9A6D-4604-B0E0-994D2416E952}" presName="sp" presStyleCnt="0"/>
      <dgm:spPr/>
    </dgm:pt>
    <dgm:pt modelId="{EAE789F2-F984-4219-9BB3-4222CC472BA0}" type="pres">
      <dgm:prSet presAssocID="{62CDF40D-8A7D-4B72-BCBE-308C60AA8478}" presName="arrowAndChildren" presStyleCnt="0"/>
      <dgm:spPr/>
    </dgm:pt>
    <dgm:pt modelId="{5E852210-EC9A-4CC4-83A1-9A2C8027F110}" type="pres">
      <dgm:prSet presAssocID="{62CDF40D-8A7D-4B72-BCBE-308C60AA8478}" presName="parentTextArrow" presStyleLbl="node1" presStyleIdx="0" presStyleCnt="3"/>
      <dgm:spPr/>
      <dgm:t>
        <a:bodyPr/>
        <a:lstStyle/>
        <a:p>
          <a:endParaRPr lang="fr-FR"/>
        </a:p>
      </dgm:t>
    </dgm:pt>
    <dgm:pt modelId="{014A2F3A-C947-4EAB-9A35-9409CDEE715E}" type="pres">
      <dgm:prSet presAssocID="{62CDF40D-8A7D-4B72-BCBE-308C60AA8478}" presName="arrow" presStyleLbl="node1" presStyleIdx="1" presStyleCnt="3"/>
      <dgm:spPr/>
      <dgm:t>
        <a:bodyPr/>
        <a:lstStyle/>
        <a:p>
          <a:endParaRPr lang="fr-FR"/>
        </a:p>
      </dgm:t>
    </dgm:pt>
    <dgm:pt modelId="{89F97F66-69EB-41D7-86EB-F4690EBA9A83}" type="pres">
      <dgm:prSet presAssocID="{62CDF40D-8A7D-4B72-BCBE-308C60AA8478}" presName="descendantArrow" presStyleCnt="0"/>
      <dgm:spPr/>
    </dgm:pt>
    <dgm:pt modelId="{B4A9A99E-A831-408D-9DA6-A1F759C59A47}" type="pres">
      <dgm:prSet presAssocID="{82ED64A1-4E4D-42AA-88D7-8679F9446B3A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D7B2D1-CBE0-4AA8-9743-B3E43E0EC353}" type="pres">
      <dgm:prSet presAssocID="{49DF9730-FBDD-470E-9F8A-9A532D7CD9B6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75ECDB-9B2E-470F-A22D-B23E87C81E99}" type="pres">
      <dgm:prSet presAssocID="{9B3A0252-7D3E-468A-8A8F-20359276FA67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1FF6F1-C83D-4D15-BFAB-187EEAE8CD7C}" type="pres">
      <dgm:prSet presAssocID="{3471BDE9-56D8-48E1-9BAE-4D10C12C5365}" presName="sp" presStyleCnt="0"/>
      <dgm:spPr/>
    </dgm:pt>
    <dgm:pt modelId="{40243225-D734-4E84-9CD9-B54706605BF4}" type="pres">
      <dgm:prSet presAssocID="{A7A9C447-0F1E-47D4-8732-455801755B27}" presName="arrowAndChildren" presStyleCnt="0"/>
      <dgm:spPr/>
    </dgm:pt>
    <dgm:pt modelId="{3ACD664D-052D-4465-92CC-88B0865DE9C4}" type="pres">
      <dgm:prSet presAssocID="{A7A9C447-0F1E-47D4-8732-455801755B27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73CD342D-6A09-4490-8239-5748A9436CB5}" type="pres">
      <dgm:prSet presAssocID="{A7A9C447-0F1E-47D4-8732-455801755B27}" presName="arrow" presStyleLbl="node1" presStyleIdx="2" presStyleCnt="3"/>
      <dgm:spPr/>
      <dgm:t>
        <a:bodyPr/>
        <a:lstStyle/>
        <a:p>
          <a:endParaRPr lang="fr-FR"/>
        </a:p>
      </dgm:t>
    </dgm:pt>
    <dgm:pt modelId="{31A5189F-8298-43F2-8936-C5D25F072F67}" type="pres">
      <dgm:prSet presAssocID="{A7A9C447-0F1E-47D4-8732-455801755B27}" presName="descendantArrow" presStyleCnt="0"/>
      <dgm:spPr/>
    </dgm:pt>
    <dgm:pt modelId="{FA37DA58-9351-4AE0-8F97-709986714972}" type="pres">
      <dgm:prSet presAssocID="{04C78B38-9242-46CE-8A23-387681737B57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0E8154-1159-43BD-BC6F-9975447B6921}" srcId="{62CDF40D-8A7D-4B72-BCBE-308C60AA8478}" destId="{82ED64A1-4E4D-42AA-88D7-8679F9446B3A}" srcOrd="0" destOrd="0" parTransId="{0AE128AB-F081-4C20-8A63-56A9FAAB8A0D}" sibTransId="{F2CC1414-83F8-49DD-A511-93CEDD78833A}"/>
    <dgm:cxn modelId="{296581E1-1326-41A3-BB5B-D4C86B95137E}" type="presOf" srcId="{81731E77-158E-43F2-B0B1-5CB45F18972D}" destId="{D0A7034A-D0DF-407D-9004-6EB54B1992B8}" srcOrd="0" destOrd="0" presId="urn:microsoft.com/office/officeart/2005/8/layout/process4"/>
    <dgm:cxn modelId="{B2C01082-230D-480B-BD6E-121D3DED9EE6}" type="presOf" srcId="{82ED64A1-4E4D-42AA-88D7-8679F9446B3A}" destId="{B4A9A99E-A831-408D-9DA6-A1F759C59A47}" srcOrd="0" destOrd="0" presId="urn:microsoft.com/office/officeart/2005/8/layout/process4"/>
    <dgm:cxn modelId="{22AE942F-5DB9-4B2A-8A62-8EE4B5CBDA4B}" srcId="{62CDF40D-8A7D-4B72-BCBE-308C60AA8478}" destId="{9B3A0252-7D3E-468A-8A8F-20359276FA67}" srcOrd="2" destOrd="0" parTransId="{521E57AB-D6D9-47A9-985D-13F061E98F99}" sibTransId="{706BB0EF-DB05-411B-AC97-BC80B9F7316D}"/>
    <dgm:cxn modelId="{1C0F7C1C-B599-4BA5-9812-E20A323BFA4E}" type="presOf" srcId="{23780B2F-0DEA-4CFB-A643-EDB2EAB6A739}" destId="{9382995A-BC3F-498E-8EBA-683D97D8DBD8}" srcOrd="0" destOrd="0" presId="urn:microsoft.com/office/officeart/2005/8/layout/process4"/>
    <dgm:cxn modelId="{4729520E-2089-4CFB-BA5F-FF235AABEDCA}" type="presOf" srcId="{9B3A0252-7D3E-468A-8A8F-20359276FA67}" destId="{7B75ECDB-9B2E-470F-A22D-B23E87C81E99}" srcOrd="0" destOrd="0" presId="urn:microsoft.com/office/officeart/2005/8/layout/process4"/>
    <dgm:cxn modelId="{03F7EF54-1770-40D9-AADC-2406DFD2AC28}" type="presOf" srcId="{970E4A9A-7FFA-4A2F-BEA5-CE32A8CCF854}" destId="{99E1BF70-A5AA-4251-A4A2-8F78FDF4441B}" srcOrd="1" destOrd="0" presId="urn:microsoft.com/office/officeart/2005/8/layout/process4"/>
    <dgm:cxn modelId="{46161439-7D25-4572-B80A-EF7E6D8F0007}" type="presOf" srcId="{A7A9C447-0F1E-47D4-8732-455801755B27}" destId="{73CD342D-6A09-4490-8239-5748A9436CB5}" srcOrd="1" destOrd="0" presId="urn:microsoft.com/office/officeart/2005/8/layout/process4"/>
    <dgm:cxn modelId="{640A7FAE-DC78-40D1-A719-928918296415}" type="presOf" srcId="{49DF9730-FBDD-470E-9F8A-9A532D7CD9B6}" destId="{02D7B2D1-CBE0-4AA8-9743-B3E43E0EC353}" srcOrd="0" destOrd="0" presId="urn:microsoft.com/office/officeart/2005/8/layout/process4"/>
    <dgm:cxn modelId="{C2FBBA51-9677-434D-990B-9E4889FA544D}" srcId="{62CDF40D-8A7D-4B72-BCBE-308C60AA8478}" destId="{49DF9730-FBDD-470E-9F8A-9A532D7CD9B6}" srcOrd="1" destOrd="0" parTransId="{E9818D26-626C-4F0A-A5BF-207BEFED3F4E}" sibTransId="{84B755EA-2B80-46CE-A9D7-FF6D1E6350AE}"/>
    <dgm:cxn modelId="{D902F1FE-E0F5-4713-87B1-D561ECB9050D}" type="presOf" srcId="{04C78B38-9242-46CE-8A23-387681737B57}" destId="{FA37DA58-9351-4AE0-8F97-709986714972}" srcOrd="0" destOrd="0" presId="urn:microsoft.com/office/officeart/2005/8/layout/process4"/>
    <dgm:cxn modelId="{AB7A4B41-2106-4387-8F72-D4EDE5B69403}" type="presOf" srcId="{62CDF40D-8A7D-4B72-BCBE-308C60AA8478}" destId="{5E852210-EC9A-4CC4-83A1-9A2C8027F110}" srcOrd="0" destOrd="0" presId="urn:microsoft.com/office/officeart/2005/8/layout/process4"/>
    <dgm:cxn modelId="{E52B11D7-7236-46C4-ABD8-F1AEC7506657}" srcId="{A7A9C447-0F1E-47D4-8732-455801755B27}" destId="{04C78B38-9242-46CE-8A23-387681737B57}" srcOrd="0" destOrd="0" parTransId="{6E627513-8960-4201-8859-7AD7889F9DF5}" sibTransId="{35EFC7CE-289E-4247-BA96-DA4CFC636E09}"/>
    <dgm:cxn modelId="{0B6BAC4D-A9E5-40E0-9C2B-4400DC70E4C2}" type="presOf" srcId="{970E4A9A-7FFA-4A2F-BEA5-CE32A8CCF854}" destId="{7AC7C3BA-4FB9-4556-95D9-8CBE1BF898A3}" srcOrd="0" destOrd="0" presId="urn:microsoft.com/office/officeart/2005/8/layout/process4"/>
    <dgm:cxn modelId="{C03492EA-7424-43EC-AE5F-40C6D75DA258}" srcId="{23780B2F-0DEA-4CFB-A643-EDB2EAB6A739}" destId="{62CDF40D-8A7D-4B72-BCBE-308C60AA8478}" srcOrd="1" destOrd="0" parTransId="{619C94E1-D098-4AE4-A68D-20F3A0CAFD8B}" sibTransId="{3CDA5967-9A6D-4604-B0E0-994D2416E952}"/>
    <dgm:cxn modelId="{86FAA155-2040-4137-B504-7F314FD0E93F}" type="presOf" srcId="{A7A9C447-0F1E-47D4-8732-455801755B27}" destId="{3ACD664D-052D-4465-92CC-88B0865DE9C4}" srcOrd="0" destOrd="0" presId="urn:microsoft.com/office/officeart/2005/8/layout/process4"/>
    <dgm:cxn modelId="{3963C9C4-3447-470A-A150-8ACD60529F45}" type="presOf" srcId="{62CDF40D-8A7D-4B72-BCBE-308C60AA8478}" destId="{014A2F3A-C947-4EAB-9A35-9409CDEE715E}" srcOrd="1" destOrd="0" presId="urn:microsoft.com/office/officeart/2005/8/layout/process4"/>
    <dgm:cxn modelId="{AB838343-25D0-452C-9683-3654770C9BFA}" srcId="{23780B2F-0DEA-4CFB-A643-EDB2EAB6A739}" destId="{970E4A9A-7FFA-4A2F-BEA5-CE32A8CCF854}" srcOrd="2" destOrd="0" parTransId="{B574C954-FF90-43AE-92E4-89A4C7F2A6B2}" sibTransId="{E17C036A-C235-4CCF-AE40-AFEDD92025F3}"/>
    <dgm:cxn modelId="{21FB7D6B-FAA5-423E-A0DF-2D9ABE4659B8}" srcId="{970E4A9A-7FFA-4A2F-BEA5-CE32A8CCF854}" destId="{81731E77-158E-43F2-B0B1-5CB45F18972D}" srcOrd="0" destOrd="0" parTransId="{8A84D47F-0E00-4BED-B128-7008F471B54C}" sibTransId="{9CD4450D-CE0D-4DB4-9FE0-3573EC7AF27E}"/>
    <dgm:cxn modelId="{4A091DB5-2244-40F1-9CAA-445E6A0BDA66}" srcId="{23780B2F-0DEA-4CFB-A643-EDB2EAB6A739}" destId="{A7A9C447-0F1E-47D4-8732-455801755B27}" srcOrd="0" destOrd="0" parTransId="{46CB0709-CD20-4B69-AEF8-C058B95BDF9A}" sibTransId="{3471BDE9-56D8-48E1-9BAE-4D10C12C5365}"/>
    <dgm:cxn modelId="{FAB10068-2FD7-4051-820E-A88D861124C5}" type="presParOf" srcId="{9382995A-BC3F-498E-8EBA-683D97D8DBD8}" destId="{6A1B1A81-E767-4E74-8AC0-1DD2987C6E76}" srcOrd="0" destOrd="0" presId="urn:microsoft.com/office/officeart/2005/8/layout/process4"/>
    <dgm:cxn modelId="{1B9C8F5D-18E5-4B68-9FAF-B213E105CB49}" type="presParOf" srcId="{6A1B1A81-E767-4E74-8AC0-1DD2987C6E76}" destId="{7AC7C3BA-4FB9-4556-95D9-8CBE1BF898A3}" srcOrd="0" destOrd="0" presId="urn:microsoft.com/office/officeart/2005/8/layout/process4"/>
    <dgm:cxn modelId="{4C989F06-7AE8-47EC-AC35-D3E8827B3B9A}" type="presParOf" srcId="{6A1B1A81-E767-4E74-8AC0-1DD2987C6E76}" destId="{99E1BF70-A5AA-4251-A4A2-8F78FDF4441B}" srcOrd="1" destOrd="0" presId="urn:microsoft.com/office/officeart/2005/8/layout/process4"/>
    <dgm:cxn modelId="{AC446ACC-CA0E-458A-B286-C5D8ADF2CFE0}" type="presParOf" srcId="{6A1B1A81-E767-4E74-8AC0-1DD2987C6E76}" destId="{F3D17337-4415-4352-A70D-2FF6D8E257BE}" srcOrd="2" destOrd="0" presId="urn:microsoft.com/office/officeart/2005/8/layout/process4"/>
    <dgm:cxn modelId="{E1B55B15-40E6-400C-AF38-9BA6C974EAEE}" type="presParOf" srcId="{F3D17337-4415-4352-A70D-2FF6D8E257BE}" destId="{D0A7034A-D0DF-407D-9004-6EB54B1992B8}" srcOrd="0" destOrd="0" presId="urn:microsoft.com/office/officeart/2005/8/layout/process4"/>
    <dgm:cxn modelId="{035E67C0-80E7-4856-936D-AB872560FDBE}" type="presParOf" srcId="{9382995A-BC3F-498E-8EBA-683D97D8DBD8}" destId="{7FD6B06B-1FB6-4F72-A1D5-873DFE5BBEEA}" srcOrd="1" destOrd="0" presId="urn:microsoft.com/office/officeart/2005/8/layout/process4"/>
    <dgm:cxn modelId="{62EC67EF-F728-43DC-B3DB-898B59419D43}" type="presParOf" srcId="{9382995A-BC3F-498E-8EBA-683D97D8DBD8}" destId="{EAE789F2-F984-4219-9BB3-4222CC472BA0}" srcOrd="2" destOrd="0" presId="urn:microsoft.com/office/officeart/2005/8/layout/process4"/>
    <dgm:cxn modelId="{A897FE80-546F-45EA-9381-5CAE1CC588BC}" type="presParOf" srcId="{EAE789F2-F984-4219-9BB3-4222CC472BA0}" destId="{5E852210-EC9A-4CC4-83A1-9A2C8027F110}" srcOrd="0" destOrd="0" presId="urn:microsoft.com/office/officeart/2005/8/layout/process4"/>
    <dgm:cxn modelId="{FFDDF4A7-D515-4978-8C4D-2F2D114CC0B0}" type="presParOf" srcId="{EAE789F2-F984-4219-9BB3-4222CC472BA0}" destId="{014A2F3A-C947-4EAB-9A35-9409CDEE715E}" srcOrd="1" destOrd="0" presId="urn:microsoft.com/office/officeart/2005/8/layout/process4"/>
    <dgm:cxn modelId="{F119BBF9-863D-4113-A3B4-DDAC5D5DED3A}" type="presParOf" srcId="{EAE789F2-F984-4219-9BB3-4222CC472BA0}" destId="{89F97F66-69EB-41D7-86EB-F4690EBA9A83}" srcOrd="2" destOrd="0" presId="urn:microsoft.com/office/officeart/2005/8/layout/process4"/>
    <dgm:cxn modelId="{5C8872AC-EE65-43A0-BDEB-8CE39E255182}" type="presParOf" srcId="{89F97F66-69EB-41D7-86EB-F4690EBA9A83}" destId="{B4A9A99E-A831-408D-9DA6-A1F759C59A47}" srcOrd="0" destOrd="0" presId="urn:microsoft.com/office/officeart/2005/8/layout/process4"/>
    <dgm:cxn modelId="{B61357F3-976C-4F22-AF27-33C70C5CE3A6}" type="presParOf" srcId="{89F97F66-69EB-41D7-86EB-F4690EBA9A83}" destId="{02D7B2D1-CBE0-4AA8-9743-B3E43E0EC353}" srcOrd="1" destOrd="0" presId="urn:microsoft.com/office/officeart/2005/8/layout/process4"/>
    <dgm:cxn modelId="{47FB2733-B233-421D-A610-109A951FCE1E}" type="presParOf" srcId="{89F97F66-69EB-41D7-86EB-F4690EBA9A83}" destId="{7B75ECDB-9B2E-470F-A22D-B23E87C81E99}" srcOrd="2" destOrd="0" presId="urn:microsoft.com/office/officeart/2005/8/layout/process4"/>
    <dgm:cxn modelId="{0B9F20D7-38B1-454C-8BD9-8906AD33D256}" type="presParOf" srcId="{9382995A-BC3F-498E-8EBA-683D97D8DBD8}" destId="{1C1FF6F1-C83D-4D15-BFAB-187EEAE8CD7C}" srcOrd="3" destOrd="0" presId="urn:microsoft.com/office/officeart/2005/8/layout/process4"/>
    <dgm:cxn modelId="{06711208-96DF-42A8-84CF-BF79CB7AA1C7}" type="presParOf" srcId="{9382995A-BC3F-498E-8EBA-683D97D8DBD8}" destId="{40243225-D734-4E84-9CD9-B54706605BF4}" srcOrd="4" destOrd="0" presId="urn:microsoft.com/office/officeart/2005/8/layout/process4"/>
    <dgm:cxn modelId="{07387716-2B82-4939-8722-9D77F6B8F7C1}" type="presParOf" srcId="{40243225-D734-4E84-9CD9-B54706605BF4}" destId="{3ACD664D-052D-4465-92CC-88B0865DE9C4}" srcOrd="0" destOrd="0" presId="urn:microsoft.com/office/officeart/2005/8/layout/process4"/>
    <dgm:cxn modelId="{02958FA0-05A4-4E57-B568-CA8DFFE9A909}" type="presParOf" srcId="{40243225-D734-4E84-9CD9-B54706605BF4}" destId="{73CD342D-6A09-4490-8239-5748A9436CB5}" srcOrd="1" destOrd="0" presId="urn:microsoft.com/office/officeart/2005/8/layout/process4"/>
    <dgm:cxn modelId="{CAA44809-2A5E-4472-A957-0138C62180F8}" type="presParOf" srcId="{40243225-D734-4E84-9CD9-B54706605BF4}" destId="{31A5189F-8298-43F2-8936-C5D25F072F67}" srcOrd="2" destOrd="0" presId="urn:microsoft.com/office/officeart/2005/8/layout/process4"/>
    <dgm:cxn modelId="{05211E86-2C18-46D7-8388-9B86659158B6}" type="presParOf" srcId="{31A5189F-8298-43F2-8936-C5D25F072F67}" destId="{FA37DA58-9351-4AE0-8F97-70998671497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FDB09-4C77-49B2-8F09-A8E71A3F7B5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5287AB-7F1F-496E-AA00-25C1A89CC1DB}">
      <dgm:prSet phldrT="[Texte]"/>
      <dgm:spPr/>
      <dgm:t>
        <a:bodyPr/>
        <a:lstStyle/>
        <a:p>
          <a:r>
            <a:rPr lang="fr-FR" dirty="0" smtClean="0"/>
            <a:t>Schéma interne</a:t>
          </a:r>
          <a:endParaRPr lang="fr-FR" dirty="0"/>
        </a:p>
      </dgm:t>
    </dgm:pt>
    <dgm:pt modelId="{0E302644-CBE8-433C-A785-B255260EE223}" type="parTrans" cxnId="{7623F19C-A0C9-4D7A-BE65-6BE007F10EDE}">
      <dgm:prSet/>
      <dgm:spPr/>
      <dgm:t>
        <a:bodyPr/>
        <a:lstStyle/>
        <a:p>
          <a:endParaRPr lang="fr-FR"/>
        </a:p>
      </dgm:t>
    </dgm:pt>
    <dgm:pt modelId="{C1C5B506-09D1-40C3-919A-CE7F41A58C73}" type="sibTrans" cxnId="{7623F19C-A0C9-4D7A-BE65-6BE007F10EDE}">
      <dgm:prSet/>
      <dgm:spPr/>
      <dgm:t>
        <a:bodyPr/>
        <a:lstStyle/>
        <a:p>
          <a:endParaRPr lang="fr-FR"/>
        </a:p>
      </dgm:t>
    </dgm:pt>
    <dgm:pt modelId="{2E7D8BF4-5473-4CCA-8094-B5DD18733D74}">
      <dgm:prSet phldrT="[Texte]"/>
      <dgm:spPr/>
      <dgm:t>
        <a:bodyPr/>
        <a:lstStyle/>
        <a:p>
          <a:r>
            <a:rPr lang="fr-FR" dirty="0" smtClean="0"/>
            <a:t>Schéma conceptuel</a:t>
          </a:r>
          <a:endParaRPr lang="fr-FR" dirty="0"/>
        </a:p>
      </dgm:t>
    </dgm:pt>
    <dgm:pt modelId="{5AD177E8-62CE-45BF-8185-8DD7FB136AB8}" type="parTrans" cxnId="{C52D608B-473B-4EC3-BCDF-6EFE6D60F364}">
      <dgm:prSet/>
      <dgm:spPr/>
      <dgm:t>
        <a:bodyPr/>
        <a:lstStyle/>
        <a:p>
          <a:endParaRPr lang="fr-FR"/>
        </a:p>
      </dgm:t>
    </dgm:pt>
    <dgm:pt modelId="{AE5E274E-A1AF-4765-A6EA-A97CAD8ADC47}" type="sibTrans" cxnId="{C52D608B-473B-4EC3-BCDF-6EFE6D60F364}">
      <dgm:prSet/>
      <dgm:spPr/>
      <dgm:t>
        <a:bodyPr/>
        <a:lstStyle/>
        <a:p>
          <a:endParaRPr lang="fr-FR"/>
        </a:p>
      </dgm:t>
    </dgm:pt>
    <dgm:pt modelId="{6DAFD2B8-D1E0-4EE9-B635-BE668D7F5D54}">
      <dgm:prSet phldrT="[Texte]"/>
      <dgm:spPr/>
      <dgm:t>
        <a:bodyPr/>
        <a:lstStyle/>
        <a:p>
          <a:r>
            <a:rPr lang="fr-FR" dirty="0" smtClean="0"/>
            <a:t>Vue de Pierre</a:t>
          </a:r>
          <a:endParaRPr lang="fr-FR" dirty="0"/>
        </a:p>
      </dgm:t>
    </dgm:pt>
    <dgm:pt modelId="{6814CEA7-8E5B-4617-BDAE-397AB2707421}" type="parTrans" cxnId="{3119390C-5EB9-4EDD-AE25-D494AF35D348}">
      <dgm:prSet/>
      <dgm:spPr/>
      <dgm:t>
        <a:bodyPr/>
        <a:lstStyle/>
        <a:p>
          <a:endParaRPr lang="fr-FR"/>
        </a:p>
      </dgm:t>
    </dgm:pt>
    <dgm:pt modelId="{9631CFAE-584D-439E-8708-792FF1D32E2C}" type="sibTrans" cxnId="{3119390C-5EB9-4EDD-AE25-D494AF35D348}">
      <dgm:prSet/>
      <dgm:spPr/>
      <dgm:t>
        <a:bodyPr/>
        <a:lstStyle/>
        <a:p>
          <a:endParaRPr lang="fr-FR"/>
        </a:p>
      </dgm:t>
    </dgm:pt>
    <dgm:pt modelId="{30D7F3E5-839D-4762-AAC9-9FD45E48C33F}">
      <dgm:prSet phldrT="[Texte]"/>
      <dgm:spPr/>
      <dgm:t>
        <a:bodyPr/>
        <a:lstStyle/>
        <a:p>
          <a:r>
            <a:rPr lang="fr-FR" dirty="0" smtClean="0"/>
            <a:t>Vue de Paul</a:t>
          </a:r>
          <a:endParaRPr lang="fr-FR" dirty="0"/>
        </a:p>
      </dgm:t>
    </dgm:pt>
    <dgm:pt modelId="{2EF73B87-5FE5-4F03-BEA4-9BF0FE787802}" type="parTrans" cxnId="{72517D4C-5D73-469A-9BDB-418538FF8316}">
      <dgm:prSet/>
      <dgm:spPr/>
      <dgm:t>
        <a:bodyPr/>
        <a:lstStyle/>
        <a:p>
          <a:endParaRPr lang="fr-FR"/>
        </a:p>
      </dgm:t>
    </dgm:pt>
    <dgm:pt modelId="{293C9AEC-A367-414E-B351-19A4BA00F8E1}" type="sibTrans" cxnId="{72517D4C-5D73-469A-9BDB-418538FF8316}">
      <dgm:prSet/>
      <dgm:spPr/>
      <dgm:t>
        <a:bodyPr/>
        <a:lstStyle/>
        <a:p>
          <a:endParaRPr lang="fr-FR"/>
        </a:p>
      </dgm:t>
    </dgm:pt>
    <dgm:pt modelId="{DC256075-046D-47B6-9D89-921A4586469A}">
      <dgm:prSet phldrT="[Texte]"/>
      <dgm:spPr/>
      <dgm:t>
        <a:bodyPr/>
        <a:lstStyle/>
        <a:p>
          <a:r>
            <a:rPr lang="fr-FR" dirty="0" smtClean="0"/>
            <a:t>Vue du ROOT</a:t>
          </a:r>
          <a:endParaRPr lang="fr-FR" dirty="0"/>
        </a:p>
      </dgm:t>
    </dgm:pt>
    <dgm:pt modelId="{8F60837D-EA9F-49D4-8022-DC86B13F1413}" type="parTrans" cxnId="{00443635-6026-4B4E-ABEC-6327B9DF038E}">
      <dgm:prSet/>
      <dgm:spPr/>
      <dgm:t>
        <a:bodyPr/>
        <a:lstStyle/>
        <a:p>
          <a:endParaRPr lang="fr-FR"/>
        </a:p>
      </dgm:t>
    </dgm:pt>
    <dgm:pt modelId="{6AE91625-85F6-4386-AA57-E94AE50A361E}" type="sibTrans" cxnId="{00443635-6026-4B4E-ABEC-6327B9DF038E}">
      <dgm:prSet/>
      <dgm:spPr/>
      <dgm:t>
        <a:bodyPr/>
        <a:lstStyle/>
        <a:p>
          <a:endParaRPr lang="fr-FR"/>
        </a:p>
      </dgm:t>
    </dgm:pt>
    <dgm:pt modelId="{A6826FAE-6648-4A21-A18B-DB31AC2B7D06}" type="pres">
      <dgm:prSet presAssocID="{1A8FDB09-4C77-49B2-8F09-A8E71A3F7B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99D593C-2E60-4D72-8AC6-EB13E82A2DEE}" type="pres">
      <dgm:prSet presAssocID="{9A5287AB-7F1F-496E-AA00-25C1A89CC1DB}" presName="root1" presStyleCnt="0"/>
      <dgm:spPr/>
    </dgm:pt>
    <dgm:pt modelId="{D4584F34-979C-47A8-9699-012FE60DB305}" type="pres">
      <dgm:prSet presAssocID="{9A5287AB-7F1F-496E-AA00-25C1A89CC1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DC8FBE-089C-4022-8481-81A41E7B20F1}" type="pres">
      <dgm:prSet presAssocID="{9A5287AB-7F1F-496E-AA00-25C1A89CC1DB}" presName="level2hierChild" presStyleCnt="0"/>
      <dgm:spPr/>
    </dgm:pt>
    <dgm:pt modelId="{758F61F6-EC01-44A6-9877-D39E5DBB0D36}" type="pres">
      <dgm:prSet presAssocID="{5AD177E8-62CE-45BF-8185-8DD7FB136AB8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036BE65A-3C1E-4744-B6BA-BEEBE901762E}" type="pres">
      <dgm:prSet presAssocID="{5AD177E8-62CE-45BF-8185-8DD7FB136AB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C9985DD-F56D-4B93-9009-5217CCF703E8}" type="pres">
      <dgm:prSet presAssocID="{2E7D8BF4-5473-4CCA-8094-B5DD18733D74}" presName="root2" presStyleCnt="0"/>
      <dgm:spPr/>
    </dgm:pt>
    <dgm:pt modelId="{0F375155-8A56-406E-9E63-DA97B2B64986}" type="pres">
      <dgm:prSet presAssocID="{2E7D8BF4-5473-4CCA-8094-B5DD18733D7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4104C2-9100-43C9-A891-99FCE1B3C49A}" type="pres">
      <dgm:prSet presAssocID="{2E7D8BF4-5473-4CCA-8094-B5DD18733D74}" presName="level3hierChild" presStyleCnt="0"/>
      <dgm:spPr/>
    </dgm:pt>
    <dgm:pt modelId="{C2254CCD-6B4E-44F1-97A5-7314654D779B}" type="pres">
      <dgm:prSet presAssocID="{6814CEA7-8E5B-4617-BDAE-397AB2707421}" presName="conn2-1" presStyleLbl="parChTrans1D3" presStyleIdx="0" presStyleCnt="3"/>
      <dgm:spPr/>
      <dgm:t>
        <a:bodyPr/>
        <a:lstStyle/>
        <a:p>
          <a:endParaRPr lang="fr-FR"/>
        </a:p>
      </dgm:t>
    </dgm:pt>
    <dgm:pt modelId="{78924946-088F-44C9-A37C-710CF5291FA0}" type="pres">
      <dgm:prSet presAssocID="{6814CEA7-8E5B-4617-BDAE-397AB2707421}" presName="connTx" presStyleLbl="parChTrans1D3" presStyleIdx="0" presStyleCnt="3"/>
      <dgm:spPr/>
      <dgm:t>
        <a:bodyPr/>
        <a:lstStyle/>
        <a:p>
          <a:endParaRPr lang="fr-FR"/>
        </a:p>
      </dgm:t>
    </dgm:pt>
    <dgm:pt modelId="{94B72F73-6D11-48A4-9BE4-8324B999A0DC}" type="pres">
      <dgm:prSet presAssocID="{6DAFD2B8-D1E0-4EE9-B635-BE668D7F5D54}" presName="root2" presStyleCnt="0"/>
      <dgm:spPr/>
    </dgm:pt>
    <dgm:pt modelId="{DA5C3A62-BDCA-4805-8C4D-EEFC2FEE0AB0}" type="pres">
      <dgm:prSet presAssocID="{6DAFD2B8-D1E0-4EE9-B635-BE668D7F5D5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B369D52-4871-445F-B015-319039B24BE3}" type="pres">
      <dgm:prSet presAssocID="{6DAFD2B8-D1E0-4EE9-B635-BE668D7F5D54}" presName="level3hierChild" presStyleCnt="0"/>
      <dgm:spPr/>
    </dgm:pt>
    <dgm:pt modelId="{C4246CB3-444A-4AD3-A392-44A45B3A5247}" type="pres">
      <dgm:prSet presAssocID="{2EF73B87-5FE5-4F03-BEA4-9BF0FE787802}" presName="conn2-1" presStyleLbl="parChTrans1D3" presStyleIdx="1" presStyleCnt="3"/>
      <dgm:spPr/>
      <dgm:t>
        <a:bodyPr/>
        <a:lstStyle/>
        <a:p>
          <a:endParaRPr lang="fr-FR"/>
        </a:p>
      </dgm:t>
    </dgm:pt>
    <dgm:pt modelId="{40075520-A18C-4DA8-AF8C-72D9F9EE4097}" type="pres">
      <dgm:prSet presAssocID="{2EF73B87-5FE5-4F03-BEA4-9BF0FE787802}" presName="connTx" presStyleLbl="parChTrans1D3" presStyleIdx="1" presStyleCnt="3"/>
      <dgm:spPr/>
      <dgm:t>
        <a:bodyPr/>
        <a:lstStyle/>
        <a:p>
          <a:endParaRPr lang="fr-FR"/>
        </a:p>
      </dgm:t>
    </dgm:pt>
    <dgm:pt modelId="{273FDCCD-738B-4894-BC7C-66CB8367964F}" type="pres">
      <dgm:prSet presAssocID="{30D7F3E5-839D-4762-AAC9-9FD45E48C33F}" presName="root2" presStyleCnt="0"/>
      <dgm:spPr/>
    </dgm:pt>
    <dgm:pt modelId="{B7751BAC-52E8-474C-BF63-A397043B1AB0}" type="pres">
      <dgm:prSet presAssocID="{30D7F3E5-839D-4762-AAC9-9FD45E48C33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DC4D3E-A5C7-434F-8594-0725DE978650}" type="pres">
      <dgm:prSet presAssocID="{30D7F3E5-839D-4762-AAC9-9FD45E48C33F}" presName="level3hierChild" presStyleCnt="0"/>
      <dgm:spPr/>
    </dgm:pt>
    <dgm:pt modelId="{9FE09373-E43C-42C0-B7B9-28608D0C0A5E}" type="pres">
      <dgm:prSet presAssocID="{8F60837D-EA9F-49D4-8022-DC86B13F1413}" presName="conn2-1" presStyleLbl="parChTrans1D3" presStyleIdx="2" presStyleCnt="3"/>
      <dgm:spPr/>
      <dgm:t>
        <a:bodyPr/>
        <a:lstStyle/>
        <a:p>
          <a:endParaRPr lang="fr-FR"/>
        </a:p>
      </dgm:t>
    </dgm:pt>
    <dgm:pt modelId="{59951EC6-D35D-4644-86D9-1F38CDC3F5AA}" type="pres">
      <dgm:prSet presAssocID="{8F60837D-EA9F-49D4-8022-DC86B13F1413}" presName="connTx" presStyleLbl="parChTrans1D3" presStyleIdx="2" presStyleCnt="3"/>
      <dgm:spPr/>
      <dgm:t>
        <a:bodyPr/>
        <a:lstStyle/>
        <a:p>
          <a:endParaRPr lang="fr-FR"/>
        </a:p>
      </dgm:t>
    </dgm:pt>
    <dgm:pt modelId="{70452699-3B1F-4266-962E-2F37C310FDB9}" type="pres">
      <dgm:prSet presAssocID="{DC256075-046D-47B6-9D89-921A4586469A}" presName="root2" presStyleCnt="0"/>
      <dgm:spPr/>
    </dgm:pt>
    <dgm:pt modelId="{FD13DE21-59C6-46A5-89BC-0F25F08FFFA5}" type="pres">
      <dgm:prSet presAssocID="{DC256075-046D-47B6-9D89-921A4586469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1B85EC-F8AD-4221-9347-37B79CD476D6}" type="pres">
      <dgm:prSet presAssocID="{DC256075-046D-47B6-9D89-921A4586469A}" presName="level3hierChild" presStyleCnt="0"/>
      <dgm:spPr/>
    </dgm:pt>
  </dgm:ptLst>
  <dgm:cxnLst>
    <dgm:cxn modelId="{6286E66A-A328-45A3-8F91-E880670574EA}" type="presOf" srcId="{5AD177E8-62CE-45BF-8185-8DD7FB136AB8}" destId="{036BE65A-3C1E-4744-B6BA-BEEBE901762E}" srcOrd="1" destOrd="0" presId="urn:microsoft.com/office/officeart/2005/8/layout/hierarchy2"/>
    <dgm:cxn modelId="{00443635-6026-4B4E-ABEC-6327B9DF038E}" srcId="{2E7D8BF4-5473-4CCA-8094-B5DD18733D74}" destId="{DC256075-046D-47B6-9D89-921A4586469A}" srcOrd="2" destOrd="0" parTransId="{8F60837D-EA9F-49D4-8022-DC86B13F1413}" sibTransId="{6AE91625-85F6-4386-AA57-E94AE50A361E}"/>
    <dgm:cxn modelId="{095FEFE0-F859-46C8-8F99-C9169B091E46}" type="presOf" srcId="{9A5287AB-7F1F-496E-AA00-25C1A89CC1DB}" destId="{D4584F34-979C-47A8-9699-012FE60DB305}" srcOrd="0" destOrd="0" presId="urn:microsoft.com/office/officeart/2005/8/layout/hierarchy2"/>
    <dgm:cxn modelId="{72517D4C-5D73-469A-9BDB-418538FF8316}" srcId="{2E7D8BF4-5473-4CCA-8094-B5DD18733D74}" destId="{30D7F3E5-839D-4762-AAC9-9FD45E48C33F}" srcOrd="1" destOrd="0" parTransId="{2EF73B87-5FE5-4F03-BEA4-9BF0FE787802}" sibTransId="{293C9AEC-A367-414E-B351-19A4BA00F8E1}"/>
    <dgm:cxn modelId="{C3E3C673-98EA-49C0-AC02-EDA77412C1E1}" type="presOf" srcId="{2EF73B87-5FE5-4F03-BEA4-9BF0FE787802}" destId="{C4246CB3-444A-4AD3-A392-44A45B3A5247}" srcOrd="0" destOrd="0" presId="urn:microsoft.com/office/officeart/2005/8/layout/hierarchy2"/>
    <dgm:cxn modelId="{C52D608B-473B-4EC3-BCDF-6EFE6D60F364}" srcId="{9A5287AB-7F1F-496E-AA00-25C1A89CC1DB}" destId="{2E7D8BF4-5473-4CCA-8094-B5DD18733D74}" srcOrd="0" destOrd="0" parTransId="{5AD177E8-62CE-45BF-8185-8DD7FB136AB8}" sibTransId="{AE5E274E-A1AF-4765-A6EA-A97CAD8ADC47}"/>
    <dgm:cxn modelId="{3A8620B2-1D5F-4489-9A7D-D842793893C7}" type="presOf" srcId="{30D7F3E5-839D-4762-AAC9-9FD45E48C33F}" destId="{B7751BAC-52E8-474C-BF63-A397043B1AB0}" srcOrd="0" destOrd="0" presId="urn:microsoft.com/office/officeart/2005/8/layout/hierarchy2"/>
    <dgm:cxn modelId="{2C7D681F-7D0B-44BA-9ECD-771B57699E6E}" type="presOf" srcId="{1A8FDB09-4C77-49B2-8F09-A8E71A3F7B59}" destId="{A6826FAE-6648-4A21-A18B-DB31AC2B7D06}" srcOrd="0" destOrd="0" presId="urn:microsoft.com/office/officeart/2005/8/layout/hierarchy2"/>
    <dgm:cxn modelId="{B9E9E148-CEAE-431C-91E3-9BAED5F0023A}" type="presOf" srcId="{2E7D8BF4-5473-4CCA-8094-B5DD18733D74}" destId="{0F375155-8A56-406E-9E63-DA97B2B64986}" srcOrd="0" destOrd="0" presId="urn:microsoft.com/office/officeart/2005/8/layout/hierarchy2"/>
    <dgm:cxn modelId="{08618AEB-57C5-48DC-9807-D4EA3D84965E}" type="presOf" srcId="{DC256075-046D-47B6-9D89-921A4586469A}" destId="{FD13DE21-59C6-46A5-89BC-0F25F08FFFA5}" srcOrd="0" destOrd="0" presId="urn:microsoft.com/office/officeart/2005/8/layout/hierarchy2"/>
    <dgm:cxn modelId="{919FBC44-47A1-43AE-A3D3-92989E1F39A0}" type="presOf" srcId="{2EF73B87-5FE5-4F03-BEA4-9BF0FE787802}" destId="{40075520-A18C-4DA8-AF8C-72D9F9EE4097}" srcOrd="1" destOrd="0" presId="urn:microsoft.com/office/officeart/2005/8/layout/hierarchy2"/>
    <dgm:cxn modelId="{0400D7E8-6540-4698-9F2B-7C4081E44B61}" type="presOf" srcId="{5AD177E8-62CE-45BF-8185-8DD7FB136AB8}" destId="{758F61F6-EC01-44A6-9877-D39E5DBB0D36}" srcOrd="0" destOrd="0" presId="urn:microsoft.com/office/officeart/2005/8/layout/hierarchy2"/>
    <dgm:cxn modelId="{ABB98138-1D27-4AF0-ADED-9EC9D02F2C3D}" type="presOf" srcId="{6814CEA7-8E5B-4617-BDAE-397AB2707421}" destId="{78924946-088F-44C9-A37C-710CF5291FA0}" srcOrd="1" destOrd="0" presId="urn:microsoft.com/office/officeart/2005/8/layout/hierarchy2"/>
    <dgm:cxn modelId="{7623F19C-A0C9-4D7A-BE65-6BE007F10EDE}" srcId="{1A8FDB09-4C77-49B2-8F09-A8E71A3F7B59}" destId="{9A5287AB-7F1F-496E-AA00-25C1A89CC1DB}" srcOrd="0" destOrd="0" parTransId="{0E302644-CBE8-433C-A785-B255260EE223}" sibTransId="{C1C5B506-09D1-40C3-919A-CE7F41A58C73}"/>
    <dgm:cxn modelId="{E80B4C3C-5079-4100-899D-65B606D1671C}" type="presOf" srcId="{6DAFD2B8-D1E0-4EE9-B635-BE668D7F5D54}" destId="{DA5C3A62-BDCA-4805-8C4D-EEFC2FEE0AB0}" srcOrd="0" destOrd="0" presId="urn:microsoft.com/office/officeart/2005/8/layout/hierarchy2"/>
    <dgm:cxn modelId="{843B987F-CC61-4EE5-B182-4E9F369E3686}" type="presOf" srcId="{8F60837D-EA9F-49D4-8022-DC86B13F1413}" destId="{59951EC6-D35D-4644-86D9-1F38CDC3F5AA}" srcOrd="1" destOrd="0" presId="urn:microsoft.com/office/officeart/2005/8/layout/hierarchy2"/>
    <dgm:cxn modelId="{C5164CAB-D078-442F-A390-922159528CF5}" type="presOf" srcId="{6814CEA7-8E5B-4617-BDAE-397AB2707421}" destId="{C2254CCD-6B4E-44F1-97A5-7314654D779B}" srcOrd="0" destOrd="0" presId="urn:microsoft.com/office/officeart/2005/8/layout/hierarchy2"/>
    <dgm:cxn modelId="{3119390C-5EB9-4EDD-AE25-D494AF35D348}" srcId="{2E7D8BF4-5473-4CCA-8094-B5DD18733D74}" destId="{6DAFD2B8-D1E0-4EE9-B635-BE668D7F5D54}" srcOrd="0" destOrd="0" parTransId="{6814CEA7-8E5B-4617-BDAE-397AB2707421}" sibTransId="{9631CFAE-584D-439E-8708-792FF1D32E2C}"/>
    <dgm:cxn modelId="{C26D6295-903C-4F4D-91B5-D1B05A9F4E8A}" type="presOf" srcId="{8F60837D-EA9F-49D4-8022-DC86B13F1413}" destId="{9FE09373-E43C-42C0-B7B9-28608D0C0A5E}" srcOrd="0" destOrd="0" presId="urn:microsoft.com/office/officeart/2005/8/layout/hierarchy2"/>
    <dgm:cxn modelId="{75C804F3-AEEA-484B-A342-EA8E6CF46177}" type="presParOf" srcId="{A6826FAE-6648-4A21-A18B-DB31AC2B7D06}" destId="{D99D593C-2E60-4D72-8AC6-EB13E82A2DEE}" srcOrd="0" destOrd="0" presId="urn:microsoft.com/office/officeart/2005/8/layout/hierarchy2"/>
    <dgm:cxn modelId="{340F1D0C-8215-4427-BE58-48A06BE10555}" type="presParOf" srcId="{D99D593C-2E60-4D72-8AC6-EB13E82A2DEE}" destId="{D4584F34-979C-47A8-9699-012FE60DB305}" srcOrd="0" destOrd="0" presId="urn:microsoft.com/office/officeart/2005/8/layout/hierarchy2"/>
    <dgm:cxn modelId="{204F84A9-E624-4205-9596-2E85A6E9DA74}" type="presParOf" srcId="{D99D593C-2E60-4D72-8AC6-EB13E82A2DEE}" destId="{8ADC8FBE-089C-4022-8481-81A41E7B20F1}" srcOrd="1" destOrd="0" presId="urn:microsoft.com/office/officeart/2005/8/layout/hierarchy2"/>
    <dgm:cxn modelId="{7A2E9E69-6746-455E-95B0-9D3070B0D68A}" type="presParOf" srcId="{8ADC8FBE-089C-4022-8481-81A41E7B20F1}" destId="{758F61F6-EC01-44A6-9877-D39E5DBB0D36}" srcOrd="0" destOrd="0" presId="urn:microsoft.com/office/officeart/2005/8/layout/hierarchy2"/>
    <dgm:cxn modelId="{7F0B5CAF-41F3-4110-B9D8-8F01861147B9}" type="presParOf" srcId="{758F61F6-EC01-44A6-9877-D39E5DBB0D36}" destId="{036BE65A-3C1E-4744-B6BA-BEEBE901762E}" srcOrd="0" destOrd="0" presId="urn:microsoft.com/office/officeart/2005/8/layout/hierarchy2"/>
    <dgm:cxn modelId="{F117E4CA-2579-4E0A-A45B-13DB56D12D33}" type="presParOf" srcId="{8ADC8FBE-089C-4022-8481-81A41E7B20F1}" destId="{8C9985DD-F56D-4B93-9009-5217CCF703E8}" srcOrd="1" destOrd="0" presId="urn:microsoft.com/office/officeart/2005/8/layout/hierarchy2"/>
    <dgm:cxn modelId="{3317BCEC-9847-46BA-AB00-3104FF1DF545}" type="presParOf" srcId="{8C9985DD-F56D-4B93-9009-5217CCF703E8}" destId="{0F375155-8A56-406E-9E63-DA97B2B64986}" srcOrd="0" destOrd="0" presId="urn:microsoft.com/office/officeart/2005/8/layout/hierarchy2"/>
    <dgm:cxn modelId="{8F7D36B7-7B03-46DD-AC87-92C774C7DE1F}" type="presParOf" srcId="{8C9985DD-F56D-4B93-9009-5217CCF703E8}" destId="{3A4104C2-9100-43C9-A891-99FCE1B3C49A}" srcOrd="1" destOrd="0" presId="urn:microsoft.com/office/officeart/2005/8/layout/hierarchy2"/>
    <dgm:cxn modelId="{53F28A00-C26E-47DA-9709-7CE928D6D326}" type="presParOf" srcId="{3A4104C2-9100-43C9-A891-99FCE1B3C49A}" destId="{C2254CCD-6B4E-44F1-97A5-7314654D779B}" srcOrd="0" destOrd="0" presId="urn:microsoft.com/office/officeart/2005/8/layout/hierarchy2"/>
    <dgm:cxn modelId="{A1D3FD3B-E039-414B-8723-C9FB29696304}" type="presParOf" srcId="{C2254CCD-6B4E-44F1-97A5-7314654D779B}" destId="{78924946-088F-44C9-A37C-710CF5291FA0}" srcOrd="0" destOrd="0" presId="urn:microsoft.com/office/officeart/2005/8/layout/hierarchy2"/>
    <dgm:cxn modelId="{388ABE01-545F-4BE9-B10B-3254D37279C7}" type="presParOf" srcId="{3A4104C2-9100-43C9-A891-99FCE1B3C49A}" destId="{94B72F73-6D11-48A4-9BE4-8324B999A0DC}" srcOrd="1" destOrd="0" presId="urn:microsoft.com/office/officeart/2005/8/layout/hierarchy2"/>
    <dgm:cxn modelId="{1D511AAA-C708-45CD-87C5-5D6175CF7259}" type="presParOf" srcId="{94B72F73-6D11-48A4-9BE4-8324B999A0DC}" destId="{DA5C3A62-BDCA-4805-8C4D-EEFC2FEE0AB0}" srcOrd="0" destOrd="0" presId="urn:microsoft.com/office/officeart/2005/8/layout/hierarchy2"/>
    <dgm:cxn modelId="{5ED452EF-D5C7-442E-8FE2-1BF55BEA9D9B}" type="presParOf" srcId="{94B72F73-6D11-48A4-9BE4-8324B999A0DC}" destId="{5B369D52-4871-445F-B015-319039B24BE3}" srcOrd="1" destOrd="0" presId="urn:microsoft.com/office/officeart/2005/8/layout/hierarchy2"/>
    <dgm:cxn modelId="{EE54CB91-9E94-429A-9F22-E0817CB444B3}" type="presParOf" srcId="{3A4104C2-9100-43C9-A891-99FCE1B3C49A}" destId="{C4246CB3-444A-4AD3-A392-44A45B3A5247}" srcOrd="2" destOrd="0" presId="urn:microsoft.com/office/officeart/2005/8/layout/hierarchy2"/>
    <dgm:cxn modelId="{6F041310-306D-4F16-B777-92D462CF6434}" type="presParOf" srcId="{C4246CB3-444A-4AD3-A392-44A45B3A5247}" destId="{40075520-A18C-4DA8-AF8C-72D9F9EE4097}" srcOrd="0" destOrd="0" presId="urn:microsoft.com/office/officeart/2005/8/layout/hierarchy2"/>
    <dgm:cxn modelId="{25E43A82-D76A-4747-8BA1-739D140F64AC}" type="presParOf" srcId="{3A4104C2-9100-43C9-A891-99FCE1B3C49A}" destId="{273FDCCD-738B-4894-BC7C-66CB8367964F}" srcOrd="3" destOrd="0" presId="urn:microsoft.com/office/officeart/2005/8/layout/hierarchy2"/>
    <dgm:cxn modelId="{A851F3D9-C01B-45A8-8719-48801BABC671}" type="presParOf" srcId="{273FDCCD-738B-4894-BC7C-66CB8367964F}" destId="{B7751BAC-52E8-474C-BF63-A397043B1AB0}" srcOrd="0" destOrd="0" presId="urn:microsoft.com/office/officeart/2005/8/layout/hierarchy2"/>
    <dgm:cxn modelId="{2AED9476-E660-49CF-9057-F445A4EA2A55}" type="presParOf" srcId="{273FDCCD-738B-4894-BC7C-66CB8367964F}" destId="{CEDC4D3E-A5C7-434F-8594-0725DE978650}" srcOrd="1" destOrd="0" presId="urn:microsoft.com/office/officeart/2005/8/layout/hierarchy2"/>
    <dgm:cxn modelId="{D09A67F3-2F7D-4EC2-8B8C-636A40AC5C7F}" type="presParOf" srcId="{3A4104C2-9100-43C9-A891-99FCE1B3C49A}" destId="{9FE09373-E43C-42C0-B7B9-28608D0C0A5E}" srcOrd="4" destOrd="0" presId="urn:microsoft.com/office/officeart/2005/8/layout/hierarchy2"/>
    <dgm:cxn modelId="{F87B9525-AD4E-4E75-B7A6-9ABEC918C3F7}" type="presParOf" srcId="{9FE09373-E43C-42C0-B7B9-28608D0C0A5E}" destId="{59951EC6-D35D-4644-86D9-1F38CDC3F5AA}" srcOrd="0" destOrd="0" presId="urn:microsoft.com/office/officeart/2005/8/layout/hierarchy2"/>
    <dgm:cxn modelId="{7FCD14F9-25DF-4413-B6C8-535420F1BBBD}" type="presParOf" srcId="{3A4104C2-9100-43C9-A891-99FCE1B3C49A}" destId="{70452699-3B1F-4266-962E-2F37C310FDB9}" srcOrd="5" destOrd="0" presId="urn:microsoft.com/office/officeart/2005/8/layout/hierarchy2"/>
    <dgm:cxn modelId="{D0CC8558-0F1A-43B9-A32C-4C2CC431D37E}" type="presParOf" srcId="{70452699-3B1F-4266-962E-2F37C310FDB9}" destId="{FD13DE21-59C6-46A5-89BC-0F25F08FFFA5}" srcOrd="0" destOrd="0" presId="urn:microsoft.com/office/officeart/2005/8/layout/hierarchy2"/>
    <dgm:cxn modelId="{81862AA1-7558-4BF7-8D2D-D701CD736FA0}" type="presParOf" srcId="{70452699-3B1F-4266-962E-2F37C310FDB9}" destId="{291B85EC-F8AD-4221-9347-37B79CD476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64FECA-4830-48FD-AF49-19A6387940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17C7FE-E73C-43BC-8C07-B108400F2092}">
      <dgm:prSet phldrT="[Texte]"/>
      <dgm:spPr/>
      <dgm:t>
        <a:bodyPr/>
        <a:lstStyle/>
        <a:p>
          <a:r>
            <a:rPr lang="fr-FR" dirty="0" smtClean="0"/>
            <a:t>Facture</a:t>
          </a:r>
          <a:endParaRPr lang="fr-FR" dirty="0"/>
        </a:p>
      </dgm:t>
    </dgm:pt>
    <dgm:pt modelId="{96270FBB-772C-4FAE-BA8E-7C7AA3B0AC55}" type="parTrans" cxnId="{60C91E62-4CDA-46EC-8CE9-66A4B7730F98}">
      <dgm:prSet/>
      <dgm:spPr/>
      <dgm:t>
        <a:bodyPr/>
        <a:lstStyle/>
        <a:p>
          <a:endParaRPr lang="fr-FR"/>
        </a:p>
      </dgm:t>
    </dgm:pt>
    <dgm:pt modelId="{A4B260E5-ABB7-432F-91FA-0772632CADF5}" type="sibTrans" cxnId="{60C91E62-4CDA-46EC-8CE9-66A4B7730F98}">
      <dgm:prSet/>
      <dgm:spPr/>
      <dgm:t>
        <a:bodyPr/>
        <a:lstStyle/>
        <a:p>
          <a:endParaRPr lang="fr-FR"/>
        </a:p>
      </dgm:t>
    </dgm:pt>
    <dgm:pt modelId="{7D8D90C1-0315-4803-820E-8C30FBBD46A8}">
      <dgm:prSet phldrT="[Texte]"/>
      <dgm:spPr/>
      <dgm:t>
        <a:bodyPr/>
        <a:lstStyle/>
        <a:p>
          <a:r>
            <a:rPr lang="fr-FR" dirty="0" smtClean="0"/>
            <a:t>Date</a:t>
          </a:r>
          <a:endParaRPr lang="fr-FR" dirty="0"/>
        </a:p>
      </dgm:t>
    </dgm:pt>
    <dgm:pt modelId="{B66B4F55-504A-4691-8F89-6DDB103351C7}" type="parTrans" cxnId="{F022BB3D-CB83-4018-90C8-101C56649065}">
      <dgm:prSet/>
      <dgm:spPr/>
      <dgm:t>
        <a:bodyPr/>
        <a:lstStyle/>
        <a:p>
          <a:endParaRPr lang="fr-FR"/>
        </a:p>
      </dgm:t>
    </dgm:pt>
    <dgm:pt modelId="{5B3A563B-60FA-4AFA-89C2-513CECE6ACE1}" type="sibTrans" cxnId="{F022BB3D-CB83-4018-90C8-101C56649065}">
      <dgm:prSet/>
      <dgm:spPr/>
      <dgm:t>
        <a:bodyPr/>
        <a:lstStyle/>
        <a:p>
          <a:endParaRPr lang="fr-FR"/>
        </a:p>
      </dgm:t>
    </dgm:pt>
    <dgm:pt modelId="{6FF9ABCD-2A09-4563-922F-1878C3F7EF6A}" type="pres">
      <dgm:prSet presAssocID="{2764FECA-4830-48FD-AF49-19A638794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15ABEE-D946-41B9-8F15-218C3B3E708B}" type="pres">
      <dgm:prSet presAssocID="{0717C7FE-E73C-43BC-8C07-B108400F2092}" presName="composite" presStyleCnt="0"/>
      <dgm:spPr/>
    </dgm:pt>
    <dgm:pt modelId="{C307613A-10EB-4AFB-9F87-64251A4F438F}" type="pres">
      <dgm:prSet presAssocID="{0717C7FE-E73C-43BC-8C07-B108400F2092}" presName="parTx" presStyleLbl="alignNode1" presStyleIdx="0" presStyleCnt="1" custLinFactNeighborX="-319" custLinFactNeighborY="-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BBFB4-B74C-4D06-95AC-AAE464654E07}" type="pres">
      <dgm:prSet presAssocID="{0717C7FE-E73C-43BC-8C07-B108400F2092}" presName="desTx" presStyleLbl="alignAccFollowNode1" presStyleIdx="0" presStyleCnt="1" custLinFactNeighborX="-49145" custLinFactNeighborY="-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C91E62-4CDA-46EC-8CE9-66A4B7730F98}" srcId="{2764FECA-4830-48FD-AF49-19A6387940D7}" destId="{0717C7FE-E73C-43BC-8C07-B108400F2092}" srcOrd="0" destOrd="0" parTransId="{96270FBB-772C-4FAE-BA8E-7C7AA3B0AC55}" sibTransId="{A4B260E5-ABB7-432F-91FA-0772632CADF5}"/>
    <dgm:cxn modelId="{16D8B474-750E-4EF2-AF9B-005CD1DE4267}" type="presOf" srcId="{0717C7FE-E73C-43BC-8C07-B108400F2092}" destId="{C307613A-10EB-4AFB-9F87-64251A4F438F}" srcOrd="0" destOrd="0" presId="urn:microsoft.com/office/officeart/2005/8/layout/hList1"/>
    <dgm:cxn modelId="{145FE597-E3E0-4A9D-91A8-1F4F31558A47}" type="presOf" srcId="{2764FECA-4830-48FD-AF49-19A6387940D7}" destId="{6FF9ABCD-2A09-4563-922F-1878C3F7EF6A}" srcOrd="0" destOrd="0" presId="urn:microsoft.com/office/officeart/2005/8/layout/hList1"/>
    <dgm:cxn modelId="{714701C0-EDB4-4E78-9BEE-3D365C0DC3B8}" type="presOf" srcId="{7D8D90C1-0315-4803-820E-8C30FBBD46A8}" destId="{4AFBBFB4-B74C-4D06-95AC-AAE464654E07}" srcOrd="0" destOrd="0" presId="urn:microsoft.com/office/officeart/2005/8/layout/hList1"/>
    <dgm:cxn modelId="{F022BB3D-CB83-4018-90C8-101C56649065}" srcId="{0717C7FE-E73C-43BC-8C07-B108400F2092}" destId="{7D8D90C1-0315-4803-820E-8C30FBBD46A8}" srcOrd="0" destOrd="0" parTransId="{B66B4F55-504A-4691-8F89-6DDB103351C7}" sibTransId="{5B3A563B-60FA-4AFA-89C2-513CECE6ACE1}"/>
    <dgm:cxn modelId="{42721E30-0718-40A6-A174-D004003BD5FE}" type="presParOf" srcId="{6FF9ABCD-2A09-4563-922F-1878C3F7EF6A}" destId="{6F15ABEE-D946-41B9-8F15-218C3B3E708B}" srcOrd="0" destOrd="0" presId="urn:microsoft.com/office/officeart/2005/8/layout/hList1"/>
    <dgm:cxn modelId="{C275C423-AB30-476C-87EB-990953F1E4B0}" type="presParOf" srcId="{6F15ABEE-D946-41B9-8F15-218C3B3E708B}" destId="{C307613A-10EB-4AFB-9F87-64251A4F438F}" srcOrd="0" destOrd="0" presId="urn:microsoft.com/office/officeart/2005/8/layout/hList1"/>
    <dgm:cxn modelId="{C1B6133D-F87A-48CE-A325-E8DA1E3C1B74}" type="presParOf" srcId="{6F15ABEE-D946-41B9-8F15-218C3B3E708B}" destId="{4AFBBFB4-B74C-4D06-95AC-AAE464654E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smtClean="0"/>
            <a:t>Client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dirty="0" smtClean="0"/>
            <a:t>Raison sociale</a:t>
          </a:r>
          <a:endParaRPr lang="fr-FR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DD359CF6-763E-4E63-BA18-330E047231AD}">
      <dgm:prSet phldrT="[Texte]"/>
      <dgm:spPr/>
      <dgm:t>
        <a:bodyPr/>
        <a:lstStyle/>
        <a:p>
          <a:r>
            <a:rPr lang="fr-FR" dirty="0" err="1" smtClean="0"/>
            <a:t>siret</a:t>
          </a:r>
          <a:endParaRPr lang="fr-FR" dirty="0"/>
        </a:p>
      </dgm:t>
    </dgm:pt>
    <dgm:pt modelId="{E16EC9E2-E71E-4C1E-A1C3-5FAECB2DA5A0}" type="parTrans" cxnId="{D76552A9-5EBB-4DEC-8931-E4118433D5F1}">
      <dgm:prSet/>
      <dgm:spPr/>
      <dgm:t>
        <a:bodyPr/>
        <a:lstStyle/>
        <a:p>
          <a:endParaRPr lang="fr-FR"/>
        </a:p>
      </dgm:t>
    </dgm:pt>
    <dgm:pt modelId="{C8B152E9-6B96-41F6-AC56-95FE688453AC}" type="sibTrans" cxnId="{D76552A9-5EBB-4DEC-8931-E4118433D5F1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6552A9-5EBB-4DEC-8931-E4118433D5F1}" srcId="{CAF9B6DD-9562-41B5-9DD7-7CE142C2C7EF}" destId="{DD359CF6-763E-4E63-BA18-330E047231AD}" srcOrd="1" destOrd="0" parTransId="{E16EC9E2-E71E-4C1E-A1C3-5FAECB2DA5A0}" sibTransId="{C8B152E9-6B96-41F6-AC56-95FE688453AC}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DC1A9BBE-C182-45FA-9BB2-DEFD48C68CC4}" type="presOf" srcId="{DD359CF6-763E-4E63-BA18-330E047231AD}" destId="{64F13ADC-89FF-46C3-867A-0FD58A7E5409}" srcOrd="0" destOrd="1" presId="urn:microsoft.com/office/officeart/2005/8/layout/hList1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64FECA-4830-48FD-AF49-19A6387940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17C7FE-E73C-43BC-8C07-B108400F2092}">
      <dgm:prSet phldrT="[Texte]"/>
      <dgm:spPr/>
      <dgm:t>
        <a:bodyPr/>
        <a:lstStyle/>
        <a:p>
          <a:r>
            <a:rPr lang="fr-FR" dirty="0" smtClean="0"/>
            <a:t>Auteur</a:t>
          </a:r>
          <a:endParaRPr lang="fr-FR" dirty="0"/>
        </a:p>
      </dgm:t>
    </dgm:pt>
    <dgm:pt modelId="{96270FBB-772C-4FAE-BA8E-7C7AA3B0AC55}" type="parTrans" cxnId="{60C91E62-4CDA-46EC-8CE9-66A4B7730F98}">
      <dgm:prSet/>
      <dgm:spPr/>
      <dgm:t>
        <a:bodyPr/>
        <a:lstStyle/>
        <a:p>
          <a:endParaRPr lang="fr-FR"/>
        </a:p>
      </dgm:t>
    </dgm:pt>
    <dgm:pt modelId="{A4B260E5-ABB7-432F-91FA-0772632CADF5}" type="sibTrans" cxnId="{60C91E62-4CDA-46EC-8CE9-66A4B7730F98}">
      <dgm:prSet/>
      <dgm:spPr/>
      <dgm:t>
        <a:bodyPr/>
        <a:lstStyle/>
        <a:p>
          <a:endParaRPr lang="fr-FR"/>
        </a:p>
      </dgm:t>
    </dgm:pt>
    <dgm:pt modelId="{7D8D90C1-0315-4803-820E-8C30FBBD46A8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B66B4F55-504A-4691-8F89-6DDB103351C7}" type="parTrans" cxnId="{F022BB3D-CB83-4018-90C8-101C56649065}">
      <dgm:prSet/>
      <dgm:spPr/>
      <dgm:t>
        <a:bodyPr/>
        <a:lstStyle/>
        <a:p>
          <a:endParaRPr lang="fr-FR"/>
        </a:p>
      </dgm:t>
    </dgm:pt>
    <dgm:pt modelId="{5B3A563B-60FA-4AFA-89C2-513CECE6ACE1}" type="sibTrans" cxnId="{F022BB3D-CB83-4018-90C8-101C56649065}">
      <dgm:prSet/>
      <dgm:spPr/>
      <dgm:t>
        <a:bodyPr/>
        <a:lstStyle/>
        <a:p>
          <a:endParaRPr lang="fr-FR"/>
        </a:p>
      </dgm:t>
    </dgm:pt>
    <dgm:pt modelId="{83130FFC-1170-48D6-9F4A-668CE3681D98}">
      <dgm:prSet phldrT="[Texte]"/>
      <dgm:spPr/>
      <dgm:t>
        <a:bodyPr/>
        <a:lstStyle/>
        <a:p>
          <a:r>
            <a:rPr lang="fr-FR" dirty="0" smtClean="0"/>
            <a:t>Prénom</a:t>
          </a:r>
          <a:endParaRPr lang="fr-FR" dirty="0"/>
        </a:p>
      </dgm:t>
    </dgm:pt>
    <dgm:pt modelId="{9436B92E-63BB-4A98-9C15-A138A34988AF}" type="parTrans" cxnId="{E4B28DC5-F400-47F2-AC13-63DDBF51FB3F}">
      <dgm:prSet/>
      <dgm:spPr/>
      <dgm:t>
        <a:bodyPr/>
        <a:lstStyle/>
        <a:p>
          <a:endParaRPr lang="fr-FR"/>
        </a:p>
      </dgm:t>
    </dgm:pt>
    <dgm:pt modelId="{0057473B-738E-40A9-9F57-E839E6851230}" type="sibTrans" cxnId="{E4B28DC5-F400-47F2-AC13-63DDBF51FB3F}">
      <dgm:prSet/>
      <dgm:spPr/>
      <dgm:t>
        <a:bodyPr/>
        <a:lstStyle/>
        <a:p>
          <a:endParaRPr lang="fr-FR"/>
        </a:p>
      </dgm:t>
    </dgm:pt>
    <dgm:pt modelId="{6FF9ABCD-2A09-4563-922F-1878C3F7EF6A}" type="pres">
      <dgm:prSet presAssocID="{2764FECA-4830-48FD-AF49-19A638794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15ABEE-D946-41B9-8F15-218C3B3E708B}" type="pres">
      <dgm:prSet presAssocID="{0717C7FE-E73C-43BC-8C07-B108400F2092}" presName="composite" presStyleCnt="0"/>
      <dgm:spPr/>
    </dgm:pt>
    <dgm:pt modelId="{C307613A-10EB-4AFB-9F87-64251A4F438F}" type="pres">
      <dgm:prSet presAssocID="{0717C7FE-E73C-43BC-8C07-B108400F2092}" presName="parTx" presStyleLbl="alignNode1" presStyleIdx="0" presStyleCnt="1" custLinFactNeighborX="-319" custLinFactNeighborY="-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BBFB4-B74C-4D06-95AC-AAE464654E07}" type="pres">
      <dgm:prSet presAssocID="{0717C7FE-E73C-43BC-8C07-B108400F2092}" presName="desTx" presStyleLbl="alignAccFollowNode1" presStyleIdx="0" presStyleCnt="1" custLinFactNeighborX="-49145" custLinFactNeighborY="-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B28DC5-F400-47F2-AC13-63DDBF51FB3F}" srcId="{0717C7FE-E73C-43BC-8C07-B108400F2092}" destId="{83130FFC-1170-48D6-9F4A-668CE3681D98}" srcOrd="1" destOrd="0" parTransId="{9436B92E-63BB-4A98-9C15-A138A34988AF}" sibTransId="{0057473B-738E-40A9-9F57-E839E6851230}"/>
    <dgm:cxn modelId="{60C91E62-4CDA-46EC-8CE9-66A4B7730F98}" srcId="{2764FECA-4830-48FD-AF49-19A6387940D7}" destId="{0717C7FE-E73C-43BC-8C07-B108400F2092}" srcOrd="0" destOrd="0" parTransId="{96270FBB-772C-4FAE-BA8E-7C7AA3B0AC55}" sibTransId="{A4B260E5-ABB7-432F-91FA-0772632CADF5}"/>
    <dgm:cxn modelId="{16D8B474-750E-4EF2-AF9B-005CD1DE4267}" type="presOf" srcId="{0717C7FE-E73C-43BC-8C07-B108400F2092}" destId="{C307613A-10EB-4AFB-9F87-64251A4F438F}" srcOrd="0" destOrd="0" presId="urn:microsoft.com/office/officeart/2005/8/layout/hList1"/>
    <dgm:cxn modelId="{7BD3BF1E-641F-4F0C-9B16-9109768D5610}" type="presOf" srcId="{83130FFC-1170-48D6-9F4A-668CE3681D98}" destId="{4AFBBFB4-B74C-4D06-95AC-AAE464654E07}" srcOrd="0" destOrd="1" presId="urn:microsoft.com/office/officeart/2005/8/layout/hList1"/>
    <dgm:cxn modelId="{145FE597-E3E0-4A9D-91A8-1F4F31558A47}" type="presOf" srcId="{2764FECA-4830-48FD-AF49-19A6387940D7}" destId="{6FF9ABCD-2A09-4563-922F-1878C3F7EF6A}" srcOrd="0" destOrd="0" presId="urn:microsoft.com/office/officeart/2005/8/layout/hList1"/>
    <dgm:cxn modelId="{714701C0-EDB4-4E78-9BEE-3D365C0DC3B8}" type="presOf" srcId="{7D8D90C1-0315-4803-820E-8C30FBBD46A8}" destId="{4AFBBFB4-B74C-4D06-95AC-AAE464654E07}" srcOrd="0" destOrd="0" presId="urn:microsoft.com/office/officeart/2005/8/layout/hList1"/>
    <dgm:cxn modelId="{F022BB3D-CB83-4018-90C8-101C56649065}" srcId="{0717C7FE-E73C-43BC-8C07-B108400F2092}" destId="{7D8D90C1-0315-4803-820E-8C30FBBD46A8}" srcOrd="0" destOrd="0" parTransId="{B66B4F55-504A-4691-8F89-6DDB103351C7}" sibTransId="{5B3A563B-60FA-4AFA-89C2-513CECE6ACE1}"/>
    <dgm:cxn modelId="{42721E30-0718-40A6-A174-D004003BD5FE}" type="presParOf" srcId="{6FF9ABCD-2A09-4563-922F-1878C3F7EF6A}" destId="{6F15ABEE-D946-41B9-8F15-218C3B3E708B}" srcOrd="0" destOrd="0" presId="urn:microsoft.com/office/officeart/2005/8/layout/hList1"/>
    <dgm:cxn modelId="{C275C423-AB30-476C-87EB-990953F1E4B0}" type="presParOf" srcId="{6F15ABEE-D946-41B9-8F15-218C3B3E708B}" destId="{C307613A-10EB-4AFB-9F87-64251A4F438F}" srcOrd="0" destOrd="0" presId="urn:microsoft.com/office/officeart/2005/8/layout/hList1"/>
    <dgm:cxn modelId="{C1B6133D-F87A-48CE-A325-E8DA1E3C1B74}" type="presParOf" srcId="{6F15ABEE-D946-41B9-8F15-218C3B3E708B}" destId="{4AFBBFB4-B74C-4D06-95AC-AAE464654E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35BCCA-B18C-4878-B5D2-E0E1EEAFB4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F9B6DD-9562-41B5-9DD7-7CE142C2C7EF}">
      <dgm:prSet phldrT="[Texte]"/>
      <dgm:spPr/>
      <dgm:t>
        <a:bodyPr/>
        <a:lstStyle/>
        <a:p>
          <a:r>
            <a:rPr lang="fr-FR" dirty="0" smtClean="0"/>
            <a:t>Livre</a:t>
          </a:r>
          <a:endParaRPr lang="fr-FR" dirty="0"/>
        </a:p>
      </dgm:t>
    </dgm:pt>
    <dgm:pt modelId="{7C450034-199C-4F8A-8AFD-EBAC4B7C878A}" type="parTrans" cxnId="{A1B632E7-41FB-4727-AED7-6773EBE2D717}">
      <dgm:prSet/>
      <dgm:spPr/>
      <dgm:t>
        <a:bodyPr/>
        <a:lstStyle/>
        <a:p>
          <a:endParaRPr lang="fr-FR"/>
        </a:p>
      </dgm:t>
    </dgm:pt>
    <dgm:pt modelId="{B3B357F1-94BB-49BA-97E2-E18506A325F6}" type="sibTrans" cxnId="{A1B632E7-41FB-4727-AED7-6773EBE2D717}">
      <dgm:prSet/>
      <dgm:spPr/>
      <dgm:t>
        <a:bodyPr/>
        <a:lstStyle/>
        <a:p>
          <a:endParaRPr lang="fr-FR"/>
        </a:p>
      </dgm:t>
    </dgm:pt>
    <dgm:pt modelId="{F65A668D-C18F-4D4A-B6D6-D4BDAE592A83}">
      <dgm:prSet phldrT="[Texte]"/>
      <dgm:spPr/>
      <dgm:t>
        <a:bodyPr/>
        <a:lstStyle/>
        <a:p>
          <a:r>
            <a:rPr lang="fr-FR" dirty="0" smtClean="0"/>
            <a:t>Titre</a:t>
          </a:r>
          <a:endParaRPr lang="fr-FR" dirty="0"/>
        </a:p>
      </dgm:t>
    </dgm:pt>
    <dgm:pt modelId="{89269DB6-82F3-4FC8-8465-5DD5C2A5B52F}" type="parTrans" cxnId="{31BB336A-B7AF-4EA4-A57D-93451F592013}">
      <dgm:prSet/>
      <dgm:spPr/>
      <dgm:t>
        <a:bodyPr/>
        <a:lstStyle/>
        <a:p>
          <a:endParaRPr lang="fr-FR"/>
        </a:p>
      </dgm:t>
    </dgm:pt>
    <dgm:pt modelId="{C8129DB0-082F-4B1F-83AB-3A9F5F1E716B}" type="sibTrans" cxnId="{31BB336A-B7AF-4EA4-A57D-93451F592013}">
      <dgm:prSet/>
      <dgm:spPr/>
      <dgm:t>
        <a:bodyPr/>
        <a:lstStyle/>
        <a:p>
          <a:endParaRPr lang="fr-FR"/>
        </a:p>
      </dgm:t>
    </dgm:pt>
    <dgm:pt modelId="{C651282F-6198-44C4-9299-54C405B7F4BC}" type="pres">
      <dgm:prSet presAssocID="{E635BCCA-B18C-4878-B5D2-E0E1EEAFB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182703-7CF9-4D4C-92B2-8751375448B8}" type="pres">
      <dgm:prSet presAssocID="{CAF9B6DD-9562-41B5-9DD7-7CE142C2C7EF}" presName="composite" presStyleCnt="0"/>
      <dgm:spPr/>
    </dgm:pt>
    <dgm:pt modelId="{877C4FDB-53FF-4B5D-B9BC-1A44A87DEAC4}" type="pres">
      <dgm:prSet presAssocID="{CAF9B6DD-9562-41B5-9DD7-7CE142C2C7EF}" presName="parTx" presStyleLbl="alignNode1" presStyleIdx="0" presStyleCnt="1" custLinFactNeighborX="-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F13ADC-89FF-46C3-867A-0FD58A7E5409}" type="pres">
      <dgm:prSet presAssocID="{CAF9B6DD-9562-41B5-9DD7-7CE142C2C7E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EAB19F4-34A1-4DD0-AD4E-B35F1251622C}" type="presOf" srcId="{F65A668D-C18F-4D4A-B6D6-D4BDAE592A83}" destId="{64F13ADC-89FF-46C3-867A-0FD58A7E5409}" srcOrd="0" destOrd="0" presId="urn:microsoft.com/office/officeart/2005/8/layout/hList1"/>
    <dgm:cxn modelId="{A1B632E7-41FB-4727-AED7-6773EBE2D717}" srcId="{E635BCCA-B18C-4878-B5D2-E0E1EEAFB414}" destId="{CAF9B6DD-9562-41B5-9DD7-7CE142C2C7EF}" srcOrd="0" destOrd="0" parTransId="{7C450034-199C-4F8A-8AFD-EBAC4B7C878A}" sibTransId="{B3B357F1-94BB-49BA-97E2-E18506A325F6}"/>
    <dgm:cxn modelId="{197CF042-44AE-4D38-B7FA-9DAF9315135A}" type="presOf" srcId="{E635BCCA-B18C-4878-B5D2-E0E1EEAFB414}" destId="{C651282F-6198-44C4-9299-54C405B7F4BC}" srcOrd="0" destOrd="0" presId="urn:microsoft.com/office/officeart/2005/8/layout/hList1"/>
    <dgm:cxn modelId="{249F5096-6399-4C18-8FCE-8AB6B35A3A4A}" type="presOf" srcId="{CAF9B6DD-9562-41B5-9DD7-7CE142C2C7EF}" destId="{877C4FDB-53FF-4B5D-B9BC-1A44A87DEAC4}" srcOrd="0" destOrd="0" presId="urn:microsoft.com/office/officeart/2005/8/layout/hList1"/>
    <dgm:cxn modelId="{31BB336A-B7AF-4EA4-A57D-93451F592013}" srcId="{CAF9B6DD-9562-41B5-9DD7-7CE142C2C7EF}" destId="{F65A668D-C18F-4D4A-B6D6-D4BDAE592A83}" srcOrd="0" destOrd="0" parTransId="{89269DB6-82F3-4FC8-8465-5DD5C2A5B52F}" sibTransId="{C8129DB0-082F-4B1F-83AB-3A9F5F1E716B}"/>
    <dgm:cxn modelId="{EA7900AA-7749-4CC6-A7B0-8198BE3004D9}" type="presParOf" srcId="{C651282F-6198-44C4-9299-54C405B7F4BC}" destId="{DF182703-7CF9-4D4C-92B2-8751375448B8}" srcOrd="0" destOrd="0" presId="urn:microsoft.com/office/officeart/2005/8/layout/hList1"/>
    <dgm:cxn modelId="{AA757390-6B85-4CD4-9685-03D71F5081C5}" type="presParOf" srcId="{DF182703-7CF9-4D4C-92B2-8751375448B8}" destId="{877C4FDB-53FF-4B5D-B9BC-1A44A87DEAC4}" srcOrd="0" destOrd="0" presId="urn:microsoft.com/office/officeart/2005/8/layout/hList1"/>
    <dgm:cxn modelId="{234D8BAC-AE24-498B-8D1C-4749DBF11924}" type="presParOf" srcId="{DF182703-7CF9-4D4C-92B2-8751375448B8}" destId="{64F13ADC-89FF-46C3-867A-0FD58A7E54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4BAF-BE03-4A64-A996-AEC58E844C34}">
      <dsp:nvSpPr>
        <dsp:cNvPr id="0" name=""/>
        <dsp:cNvSpPr/>
      </dsp:nvSpPr>
      <dsp:spPr>
        <a:xfrm>
          <a:off x="0" y="83700"/>
          <a:ext cx="78525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A quoi ça sert?</a:t>
          </a:r>
          <a:endParaRPr lang="fr-FR" sz="2300" kern="1200" dirty="0"/>
        </a:p>
      </dsp:txBody>
      <dsp:txXfrm>
        <a:off x="26930" y="110630"/>
        <a:ext cx="7798640" cy="497795"/>
      </dsp:txXfrm>
    </dsp:sp>
    <dsp:sp modelId="{5F292FBC-735F-4535-BBD6-B34DD30F06AF}">
      <dsp:nvSpPr>
        <dsp:cNvPr id="0" name=""/>
        <dsp:cNvSpPr/>
      </dsp:nvSpPr>
      <dsp:spPr>
        <a:xfrm>
          <a:off x="0" y="635355"/>
          <a:ext cx="78525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3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Ensemble de programmes qui permettent à des utilisateurs de créer et maintenir une base de données</a:t>
          </a:r>
          <a:endParaRPr lang="fr-FR" sz="1800" kern="1200" dirty="0"/>
        </a:p>
      </dsp:txBody>
      <dsp:txXfrm>
        <a:off x="0" y="635355"/>
        <a:ext cx="7852500" cy="571320"/>
      </dsp:txXfrm>
    </dsp:sp>
    <dsp:sp modelId="{58CBD98F-AE50-4E1A-B86F-3701A3C3A5D9}">
      <dsp:nvSpPr>
        <dsp:cNvPr id="0" name=""/>
        <dsp:cNvSpPr/>
      </dsp:nvSpPr>
      <dsp:spPr>
        <a:xfrm>
          <a:off x="0" y="1206675"/>
          <a:ext cx="7852500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Les plus connus?</a:t>
          </a:r>
          <a:endParaRPr lang="fr-FR" sz="2300" kern="1200" dirty="0"/>
        </a:p>
      </dsp:txBody>
      <dsp:txXfrm>
        <a:off x="26930" y="1233605"/>
        <a:ext cx="7798640" cy="497795"/>
      </dsp:txXfrm>
    </dsp:sp>
    <dsp:sp modelId="{7BF8D73D-5F50-4858-BD48-724E63153465}">
      <dsp:nvSpPr>
        <dsp:cNvPr id="0" name=""/>
        <dsp:cNvSpPr/>
      </dsp:nvSpPr>
      <dsp:spPr>
        <a:xfrm>
          <a:off x="0" y="1758330"/>
          <a:ext cx="78525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3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Oracle, SQL Server, MySQL</a:t>
          </a:r>
          <a:endParaRPr lang="fr-FR" sz="1800" kern="1200" dirty="0"/>
        </a:p>
      </dsp:txBody>
      <dsp:txXfrm>
        <a:off x="0" y="1758330"/>
        <a:ext cx="7852500" cy="380880"/>
      </dsp:txXfrm>
    </dsp:sp>
    <dsp:sp modelId="{5DC36EEC-E983-4BE7-820E-7568CAA82C26}">
      <dsp:nvSpPr>
        <dsp:cNvPr id="0" name=""/>
        <dsp:cNvSpPr/>
      </dsp:nvSpPr>
      <dsp:spPr>
        <a:xfrm>
          <a:off x="0" y="2139210"/>
          <a:ext cx="7852500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Capacités basiques d’un SGBD?</a:t>
          </a:r>
          <a:endParaRPr lang="fr-FR" sz="2300" kern="1200" dirty="0"/>
        </a:p>
      </dsp:txBody>
      <dsp:txXfrm>
        <a:off x="26930" y="2166140"/>
        <a:ext cx="7798640" cy="497795"/>
      </dsp:txXfrm>
    </dsp:sp>
    <dsp:sp modelId="{C4E2A267-FD83-4AF3-AF86-5076A8F86A05}">
      <dsp:nvSpPr>
        <dsp:cNvPr id="0" name=""/>
        <dsp:cNvSpPr/>
      </dsp:nvSpPr>
      <dsp:spPr>
        <a:xfrm>
          <a:off x="0" y="2690865"/>
          <a:ext cx="7852500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3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Stockage d’un grand volume de données pendant longtemps de manière sécurisée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Accès efficace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Support d’un Modèle de Données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Permet de créer des bases de données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Permet d’interroger et de modifier les données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Contrôler l’accès aux données à des multiples utilisateurs en même temps</a:t>
          </a:r>
          <a:endParaRPr lang="fr-FR" sz="1800" kern="1200" dirty="0"/>
        </a:p>
      </dsp:txBody>
      <dsp:txXfrm>
        <a:off x="0" y="2690865"/>
        <a:ext cx="7852500" cy="2142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613A-10EB-4AFB-9F87-64251A4F438F}">
      <dsp:nvSpPr>
        <dsp:cNvPr id="0" name=""/>
        <dsp:cNvSpPr/>
      </dsp:nvSpPr>
      <dsp:spPr>
        <a:xfrm>
          <a:off x="0" y="0"/>
          <a:ext cx="2731589" cy="1092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Auteur</a:t>
          </a:r>
          <a:endParaRPr lang="fr-FR" sz="4200" kern="1200" dirty="0"/>
        </a:p>
      </dsp:txBody>
      <dsp:txXfrm>
        <a:off x="0" y="0"/>
        <a:ext cx="2731589" cy="1092635"/>
      </dsp:txXfrm>
    </dsp:sp>
    <dsp:sp modelId="{4AFBBFB4-B74C-4D06-95AC-AAE464654E07}">
      <dsp:nvSpPr>
        <dsp:cNvPr id="0" name=""/>
        <dsp:cNvSpPr/>
      </dsp:nvSpPr>
      <dsp:spPr>
        <a:xfrm>
          <a:off x="0" y="1094128"/>
          <a:ext cx="2731589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Nom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Prénom</a:t>
          </a:r>
          <a:endParaRPr lang="fr-FR" sz="4200" kern="1200" dirty="0"/>
        </a:p>
      </dsp:txBody>
      <dsp:txXfrm>
        <a:off x="0" y="1094128"/>
        <a:ext cx="2731589" cy="18446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613A-10EB-4AFB-9F87-64251A4F438F}">
      <dsp:nvSpPr>
        <dsp:cNvPr id="0" name=""/>
        <dsp:cNvSpPr/>
      </dsp:nvSpPr>
      <dsp:spPr>
        <a:xfrm>
          <a:off x="0" y="0"/>
          <a:ext cx="2731589" cy="1092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Auteur</a:t>
          </a:r>
          <a:endParaRPr lang="fr-FR" sz="4200" kern="1200" dirty="0"/>
        </a:p>
      </dsp:txBody>
      <dsp:txXfrm>
        <a:off x="0" y="0"/>
        <a:ext cx="2731589" cy="1092635"/>
      </dsp:txXfrm>
    </dsp:sp>
    <dsp:sp modelId="{4AFBBFB4-B74C-4D06-95AC-AAE464654E07}">
      <dsp:nvSpPr>
        <dsp:cNvPr id="0" name=""/>
        <dsp:cNvSpPr/>
      </dsp:nvSpPr>
      <dsp:spPr>
        <a:xfrm>
          <a:off x="0" y="1094128"/>
          <a:ext cx="2731589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Nom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Prénom</a:t>
          </a:r>
          <a:endParaRPr lang="fr-FR" sz="4200" kern="1200" dirty="0"/>
        </a:p>
      </dsp:txBody>
      <dsp:txXfrm>
        <a:off x="0" y="1094128"/>
        <a:ext cx="2731589" cy="1844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21925"/>
          <a:ext cx="3422469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Livre</a:t>
          </a:r>
          <a:endParaRPr lang="fr-FR" sz="3700" kern="1200" dirty="0"/>
        </a:p>
      </dsp:txBody>
      <dsp:txXfrm>
        <a:off x="0" y="21925"/>
        <a:ext cx="3422469" cy="1065600"/>
      </dsp:txXfrm>
    </dsp:sp>
    <dsp:sp modelId="{64F13ADC-89FF-46C3-867A-0FD58A7E5409}">
      <dsp:nvSpPr>
        <dsp:cNvPr id="0" name=""/>
        <dsp:cNvSpPr/>
      </dsp:nvSpPr>
      <dsp:spPr>
        <a:xfrm>
          <a:off x="0" y="1086762"/>
          <a:ext cx="3422469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700" kern="1200" dirty="0" smtClean="0"/>
            <a:t>Titre</a:t>
          </a:r>
          <a:endParaRPr lang="fr-FR" sz="3700" kern="1200" dirty="0"/>
        </a:p>
      </dsp:txBody>
      <dsp:txXfrm>
        <a:off x="0" y="1086762"/>
        <a:ext cx="3422469" cy="1625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613A-10EB-4AFB-9F87-64251A4F438F}">
      <dsp:nvSpPr>
        <dsp:cNvPr id="0" name=""/>
        <dsp:cNvSpPr/>
      </dsp:nvSpPr>
      <dsp:spPr>
        <a:xfrm>
          <a:off x="0" y="270968"/>
          <a:ext cx="166486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Auteur</a:t>
          </a:r>
          <a:endParaRPr lang="fr-FR" sz="2100" kern="1200" dirty="0"/>
        </a:p>
      </dsp:txBody>
      <dsp:txXfrm>
        <a:off x="0" y="270968"/>
        <a:ext cx="1664860" cy="604800"/>
      </dsp:txXfrm>
    </dsp:sp>
    <dsp:sp modelId="{4AFBBFB4-B74C-4D06-95AC-AAE464654E07}">
      <dsp:nvSpPr>
        <dsp:cNvPr id="0" name=""/>
        <dsp:cNvSpPr/>
      </dsp:nvSpPr>
      <dsp:spPr>
        <a:xfrm>
          <a:off x="0" y="876765"/>
          <a:ext cx="1664860" cy="12681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u="sng" kern="1200" dirty="0" smtClean="0"/>
            <a:t>Identifiant</a:t>
          </a:r>
          <a:endParaRPr lang="fr-FR" sz="2100" u="sng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Nom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Prénom</a:t>
          </a:r>
          <a:endParaRPr lang="fr-FR" sz="2100" kern="1200" dirty="0"/>
        </a:p>
      </dsp:txBody>
      <dsp:txXfrm>
        <a:off x="0" y="876765"/>
        <a:ext cx="1664860" cy="12681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221327"/>
          <a:ext cx="232064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Ecrire</a:t>
          </a:r>
          <a:endParaRPr lang="fr-FR" sz="2000" kern="1200" dirty="0"/>
        </a:p>
      </dsp:txBody>
      <dsp:txXfrm>
        <a:off x="0" y="221327"/>
        <a:ext cx="2320640" cy="576000"/>
      </dsp:txXfrm>
    </dsp:sp>
    <dsp:sp modelId="{64F13ADC-89FF-46C3-867A-0FD58A7E5409}">
      <dsp:nvSpPr>
        <dsp:cNvPr id="0" name=""/>
        <dsp:cNvSpPr/>
      </dsp:nvSpPr>
      <dsp:spPr>
        <a:xfrm>
          <a:off x="0" y="797327"/>
          <a:ext cx="232064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u="sng" kern="1200" dirty="0" err="1" smtClean="0"/>
            <a:t>identifiantLivre</a:t>
          </a:r>
          <a:endParaRPr lang="fr-FR" sz="2000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u="sng" kern="1200" dirty="0" err="1" smtClean="0"/>
            <a:t>identifiantAuteur</a:t>
          </a:r>
          <a:endParaRPr lang="fr-FR" sz="2000" u="sng" kern="1200" dirty="0"/>
        </a:p>
      </dsp:txBody>
      <dsp:txXfrm>
        <a:off x="0" y="797327"/>
        <a:ext cx="2320640" cy="8784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3167"/>
          <a:ext cx="232064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Livre</a:t>
          </a:r>
          <a:endParaRPr lang="fr-FR" sz="2600" kern="1200" dirty="0"/>
        </a:p>
      </dsp:txBody>
      <dsp:txXfrm>
        <a:off x="0" y="3167"/>
        <a:ext cx="2320640" cy="748800"/>
      </dsp:txXfrm>
    </dsp:sp>
    <dsp:sp modelId="{64F13ADC-89FF-46C3-867A-0FD58A7E5409}">
      <dsp:nvSpPr>
        <dsp:cNvPr id="0" name=""/>
        <dsp:cNvSpPr/>
      </dsp:nvSpPr>
      <dsp:spPr>
        <a:xfrm>
          <a:off x="0" y="751967"/>
          <a:ext cx="2320640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u="sng" kern="1200" dirty="0" smtClean="0"/>
            <a:t>Identifiant</a:t>
          </a:r>
          <a:endParaRPr lang="fr-FR" sz="2600" u="sng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Titre</a:t>
          </a:r>
          <a:endParaRPr lang="fr-FR" sz="2600" kern="1200" dirty="0"/>
        </a:p>
      </dsp:txBody>
      <dsp:txXfrm>
        <a:off x="0" y="751967"/>
        <a:ext cx="2320640" cy="11419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613A-10EB-4AFB-9F87-64251A4F438F}">
      <dsp:nvSpPr>
        <dsp:cNvPr id="0" name=""/>
        <dsp:cNvSpPr/>
      </dsp:nvSpPr>
      <dsp:spPr>
        <a:xfrm>
          <a:off x="0" y="0"/>
          <a:ext cx="2731589" cy="1092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Employé</a:t>
          </a:r>
          <a:endParaRPr lang="fr-FR" sz="4200" kern="1200" dirty="0"/>
        </a:p>
      </dsp:txBody>
      <dsp:txXfrm>
        <a:off x="0" y="0"/>
        <a:ext cx="2731589" cy="1092635"/>
      </dsp:txXfrm>
    </dsp:sp>
    <dsp:sp modelId="{4AFBBFB4-B74C-4D06-95AC-AAE464654E07}">
      <dsp:nvSpPr>
        <dsp:cNvPr id="0" name=""/>
        <dsp:cNvSpPr/>
      </dsp:nvSpPr>
      <dsp:spPr>
        <a:xfrm>
          <a:off x="0" y="1094128"/>
          <a:ext cx="2731589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Nom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Prénom</a:t>
          </a:r>
          <a:endParaRPr lang="fr-FR" sz="4200" kern="1200" dirty="0"/>
        </a:p>
      </dsp:txBody>
      <dsp:txXfrm>
        <a:off x="0" y="1094128"/>
        <a:ext cx="2731589" cy="18446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21925"/>
          <a:ext cx="3422469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Projet</a:t>
          </a:r>
          <a:endParaRPr lang="fr-FR" sz="3700" kern="1200" dirty="0"/>
        </a:p>
      </dsp:txBody>
      <dsp:txXfrm>
        <a:off x="0" y="21925"/>
        <a:ext cx="3422469" cy="1065600"/>
      </dsp:txXfrm>
    </dsp:sp>
    <dsp:sp modelId="{64F13ADC-89FF-46C3-867A-0FD58A7E5409}">
      <dsp:nvSpPr>
        <dsp:cNvPr id="0" name=""/>
        <dsp:cNvSpPr/>
      </dsp:nvSpPr>
      <dsp:spPr>
        <a:xfrm>
          <a:off x="0" y="1086762"/>
          <a:ext cx="3422469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700" kern="1200" dirty="0" smtClean="0"/>
            <a:t>Nom</a:t>
          </a:r>
          <a:endParaRPr lang="fr-FR" sz="3700" kern="1200" dirty="0"/>
        </a:p>
      </dsp:txBody>
      <dsp:txXfrm>
        <a:off x="0" y="1086762"/>
        <a:ext cx="3422469" cy="16250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613A-10EB-4AFB-9F87-64251A4F438F}">
      <dsp:nvSpPr>
        <dsp:cNvPr id="0" name=""/>
        <dsp:cNvSpPr/>
      </dsp:nvSpPr>
      <dsp:spPr>
        <a:xfrm>
          <a:off x="0" y="270968"/>
          <a:ext cx="166486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Employé</a:t>
          </a:r>
          <a:endParaRPr lang="fr-FR" sz="2100" kern="1200" dirty="0"/>
        </a:p>
      </dsp:txBody>
      <dsp:txXfrm>
        <a:off x="0" y="270968"/>
        <a:ext cx="1664860" cy="604800"/>
      </dsp:txXfrm>
    </dsp:sp>
    <dsp:sp modelId="{4AFBBFB4-B74C-4D06-95AC-AAE464654E07}">
      <dsp:nvSpPr>
        <dsp:cNvPr id="0" name=""/>
        <dsp:cNvSpPr/>
      </dsp:nvSpPr>
      <dsp:spPr>
        <a:xfrm>
          <a:off x="0" y="876765"/>
          <a:ext cx="1664860" cy="12681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u="sng" kern="1200" dirty="0" smtClean="0"/>
            <a:t>Identifiant</a:t>
          </a:r>
          <a:endParaRPr lang="fr-FR" sz="2100" u="sng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Nom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Prénom</a:t>
          </a:r>
          <a:endParaRPr lang="fr-FR" sz="2100" kern="1200" dirty="0"/>
        </a:p>
      </dsp:txBody>
      <dsp:txXfrm>
        <a:off x="0" y="876765"/>
        <a:ext cx="1664860" cy="12681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101222"/>
          <a:ext cx="232064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Travailler_Sur</a:t>
          </a:r>
          <a:endParaRPr lang="fr-FR" sz="1900" kern="1200" dirty="0"/>
        </a:p>
      </dsp:txBody>
      <dsp:txXfrm>
        <a:off x="0" y="101222"/>
        <a:ext cx="2320640" cy="547200"/>
      </dsp:txXfrm>
    </dsp:sp>
    <dsp:sp modelId="{64F13ADC-89FF-46C3-867A-0FD58A7E5409}">
      <dsp:nvSpPr>
        <dsp:cNvPr id="0" name=""/>
        <dsp:cNvSpPr/>
      </dsp:nvSpPr>
      <dsp:spPr>
        <a:xfrm>
          <a:off x="0" y="648422"/>
          <a:ext cx="2320640" cy="114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u="sng" kern="1200" dirty="0" err="1" smtClean="0"/>
            <a:t>identifiantProjet</a:t>
          </a:r>
          <a:endParaRPr lang="fr-FR" sz="19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u="sng" kern="1200" dirty="0" err="1" smtClean="0"/>
            <a:t>identifiantEmployé</a:t>
          </a:r>
          <a:endParaRPr lang="fr-FR" sz="19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u="none" kern="1200" dirty="0" err="1" smtClean="0"/>
            <a:t>Nb_heures</a:t>
          </a:r>
          <a:endParaRPr lang="fr-FR" sz="1900" u="none" kern="1200" dirty="0"/>
        </a:p>
      </dsp:txBody>
      <dsp:txXfrm>
        <a:off x="0" y="648422"/>
        <a:ext cx="2320640" cy="1147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048249"/>
          <a:ext cx="72107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71129"/>
          <a:ext cx="5047501" cy="354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Assurer le respect des règles de cohérences définies sur les données</a:t>
          </a:r>
          <a:endParaRPr lang="fr-FR" sz="12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7828" y="888422"/>
        <a:ext cx="5012915" cy="319654"/>
      </dsp:txXfrm>
    </dsp:sp>
    <dsp:sp modelId="{2045AAA0-4552-402F-AB42-5CA85C1B21B3}">
      <dsp:nvSpPr>
        <dsp:cNvPr id="0" name=""/>
        <dsp:cNvSpPr/>
      </dsp:nvSpPr>
      <dsp:spPr>
        <a:xfrm>
          <a:off x="0" y="1592569"/>
          <a:ext cx="72107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56926-42F8-40DA-9EF6-C5262587D572}">
      <dsp:nvSpPr>
        <dsp:cNvPr id="0" name=""/>
        <dsp:cNvSpPr/>
      </dsp:nvSpPr>
      <dsp:spPr>
        <a:xfrm>
          <a:off x="360535" y="1415449"/>
          <a:ext cx="5047501" cy="354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Vérifier les contraintes d’intégrité</a:t>
          </a:r>
          <a:endParaRPr lang="fr-FR" sz="12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7828" y="1432742"/>
        <a:ext cx="5012915" cy="319654"/>
      </dsp:txXfrm>
    </dsp:sp>
    <dsp:sp modelId="{F1BFCF27-25F5-4611-81C2-F2A45902CF96}">
      <dsp:nvSpPr>
        <dsp:cNvPr id="0" name=""/>
        <dsp:cNvSpPr/>
      </dsp:nvSpPr>
      <dsp:spPr>
        <a:xfrm>
          <a:off x="0" y="2136889"/>
          <a:ext cx="72107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ED900-7C5B-47FE-9A97-65DFB7E5D027}">
      <dsp:nvSpPr>
        <dsp:cNvPr id="0" name=""/>
        <dsp:cNvSpPr/>
      </dsp:nvSpPr>
      <dsp:spPr>
        <a:xfrm>
          <a:off x="360535" y="1959769"/>
          <a:ext cx="5047501" cy="354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Rendre transparent le partage de données entre utilisateurs</a:t>
          </a:r>
          <a:endParaRPr lang="fr-FR" sz="12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7828" y="1977062"/>
        <a:ext cx="5012915" cy="319654"/>
      </dsp:txXfrm>
    </dsp:sp>
    <dsp:sp modelId="{128905AC-98C3-4948-B27B-E0ACD81AB295}">
      <dsp:nvSpPr>
        <dsp:cNvPr id="0" name=""/>
        <dsp:cNvSpPr/>
      </dsp:nvSpPr>
      <dsp:spPr>
        <a:xfrm>
          <a:off x="0" y="2681209"/>
          <a:ext cx="72107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94386-FDF5-40A0-AD13-074CED2EBB8D}">
      <dsp:nvSpPr>
        <dsp:cNvPr id="0" name=""/>
        <dsp:cNvSpPr/>
      </dsp:nvSpPr>
      <dsp:spPr>
        <a:xfrm>
          <a:off x="360535" y="2504089"/>
          <a:ext cx="5047501" cy="354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Gérer les autorisations d’accès</a:t>
          </a:r>
          <a:endParaRPr lang="fr-FR" sz="12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7828" y="2521382"/>
        <a:ext cx="5012915" cy="319654"/>
      </dsp:txXfrm>
    </dsp:sp>
    <dsp:sp modelId="{1F42C118-57EE-4474-8E9F-815665695A7E}">
      <dsp:nvSpPr>
        <dsp:cNvPr id="0" name=""/>
        <dsp:cNvSpPr/>
      </dsp:nvSpPr>
      <dsp:spPr>
        <a:xfrm>
          <a:off x="0" y="3225529"/>
          <a:ext cx="72107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0AA34-7B5B-415A-8FF1-769924D987A4}">
      <dsp:nvSpPr>
        <dsp:cNvPr id="0" name=""/>
        <dsp:cNvSpPr/>
      </dsp:nvSpPr>
      <dsp:spPr>
        <a:xfrm>
          <a:off x="360535" y="3048409"/>
          <a:ext cx="5047501" cy="354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Assurer la sécurité et la reprises après panne</a:t>
          </a:r>
          <a:endParaRPr lang="fr-FR" sz="12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7828" y="3065702"/>
        <a:ext cx="5012915" cy="319654"/>
      </dsp:txXfrm>
    </dsp:sp>
    <dsp:sp modelId="{790EBA49-E133-4967-9A8F-DA917D9AE073}">
      <dsp:nvSpPr>
        <dsp:cNvPr id="0" name=""/>
        <dsp:cNvSpPr/>
      </dsp:nvSpPr>
      <dsp:spPr>
        <a:xfrm>
          <a:off x="0" y="3769849"/>
          <a:ext cx="72107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3E42B-935A-40DE-8BFE-D52B75006D10}">
      <dsp:nvSpPr>
        <dsp:cNvPr id="0" name=""/>
        <dsp:cNvSpPr/>
      </dsp:nvSpPr>
      <dsp:spPr>
        <a:xfrm>
          <a:off x="360535" y="3592729"/>
          <a:ext cx="5047501" cy="354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Offrir des interfaces d’accès multiples</a:t>
          </a:r>
          <a:endParaRPr lang="fr-FR" sz="12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7828" y="3610022"/>
        <a:ext cx="5012915" cy="31965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3167"/>
          <a:ext cx="232064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Projet</a:t>
          </a:r>
          <a:endParaRPr lang="fr-FR" sz="2600" kern="1200" dirty="0"/>
        </a:p>
      </dsp:txBody>
      <dsp:txXfrm>
        <a:off x="0" y="3167"/>
        <a:ext cx="2320640" cy="748800"/>
      </dsp:txXfrm>
    </dsp:sp>
    <dsp:sp modelId="{64F13ADC-89FF-46C3-867A-0FD58A7E5409}">
      <dsp:nvSpPr>
        <dsp:cNvPr id="0" name=""/>
        <dsp:cNvSpPr/>
      </dsp:nvSpPr>
      <dsp:spPr>
        <a:xfrm>
          <a:off x="0" y="751967"/>
          <a:ext cx="2320640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u="sng" kern="1200" dirty="0" smtClean="0"/>
            <a:t>Identifiant</a:t>
          </a:r>
          <a:endParaRPr lang="fr-FR" sz="2600" u="sng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Nom</a:t>
          </a:r>
          <a:endParaRPr lang="fr-FR" sz="2600" kern="1200" dirty="0"/>
        </a:p>
      </dsp:txBody>
      <dsp:txXfrm>
        <a:off x="0" y="751967"/>
        <a:ext cx="2320640" cy="1141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29F62-20CE-4B00-8908-EF15507A23E0}">
      <dsp:nvSpPr>
        <dsp:cNvPr id="0" name=""/>
        <dsp:cNvSpPr/>
      </dsp:nvSpPr>
      <dsp:spPr>
        <a:xfrm>
          <a:off x="42" y="214404"/>
          <a:ext cx="4029177" cy="84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Langage de description de données</a:t>
          </a:r>
          <a:endParaRPr lang="fr-FR" sz="2300" kern="1200" dirty="0"/>
        </a:p>
      </dsp:txBody>
      <dsp:txXfrm>
        <a:off x="42" y="214404"/>
        <a:ext cx="4029177" cy="840388"/>
      </dsp:txXfrm>
    </dsp:sp>
    <dsp:sp modelId="{A277F47F-F92E-451D-912B-AEFE6914970E}">
      <dsp:nvSpPr>
        <dsp:cNvPr id="0" name=""/>
        <dsp:cNvSpPr/>
      </dsp:nvSpPr>
      <dsp:spPr>
        <a:xfrm>
          <a:off x="42" y="1054792"/>
          <a:ext cx="4029177" cy="1294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CREATE TABLE SUDENT (</a:t>
          </a:r>
          <a:r>
            <a:rPr lang="fr-FR" sz="2300" kern="1200" dirty="0" err="1" smtClean="0"/>
            <a:t>num</a:t>
          </a:r>
          <a:r>
            <a:rPr lang="fr-FR" sz="2300" kern="1200" dirty="0" smtClean="0"/>
            <a:t> </a:t>
          </a:r>
          <a:r>
            <a:rPr lang="fr-FR" sz="2300" kern="1200" dirty="0" err="1" smtClean="0"/>
            <a:t>Integer,firstName</a:t>
          </a:r>
          <a:r>
            <a:rPr lang="fr-FR" sz="2300" kern="1200" dirty="0" smtClean="0"/>
            <a:t> Char(100), </a:t>
          </a:r>
          <a:r>
            <a:rPr lang="fr-FR" sz="2300" kern="1200" dirty="0" err="1" smtClean="0"/>
            <a:t>lastName</a:t>
          </a:r>
          <a:r>
            <a:rPr lang="fr-FR" sz="2300" kern="1200" dirty="0" smtClean="0"/>
            <a:t> Char(150))</a:t>
          </a:r>
          <a:endParaRPr lang="fr-FR" sz="2300" kern="1200" dirty="0"/>
        </a:p>
      </dsp:txBody>
      <dsp:txXfrm>
        <a:off x="42" y="1054792"/>
        <a:ext cx="4029177" cy="1294267"/>
      </dsp:txXfrm>
    </dsp:sp>
    <dsp:sp modelId="{C34AEB6E-9311-40F7-B1C6-74BF7A396942}">
      <dsp:nvSpPr>
        <dsp:cNvPr id="0" name=""/>
        <dsp:cNvSpPr/>
      </dsp:nvSpPr>
      <dsp:spPr>
        <a:xfrm>
          <a:off x="4593304" y="214404"/>
          <a:ext cx="4029177" cy="84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Langage de manipulation des données</a:t>
          </a:r>
          <a:endParaRPr lang="fr-FR" sz="2300" kern="1200" dirty="0"/>
        </a:p>
      </dsp:txBody>
      <dsp:txXfrm>
        <a:off x="4593304" y="214404"/>
        <a:ext cx="4029177" cy="840388"/>
      </dsp:txXfrm>
    </dsp:sp>
    <dsp:sp modelId="{ADBC83EE-1F8F-4920-8AE8-8E00CBD8C6B9}">
      <dsp:nvSpPr>
        <dsp:cNvPr id="0" name=""/>
        <dsp:cNvSpPr/>
      </dsp:nvSpPr>
      <dsp:spPr>
        <a:xfrm>
          <a:off x="4593304" y="1054792"/>
          <a:ext cx="4029177" cy="1294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SELECT </a:t>
          </a:r>
          <a:r>
            <a:rPr lang="fr-FR" sz="2300" kern="1200" dirty="0" err="1" smtClean="0"/>
            <a:t>lastName</a:t>
          </a:r>
          <a:r>
            <a:rPr lang="fr-FR" sz="2300" kern="1200" dirty="0" smtClean="0"/>
            <a:t> FROM STUDENT WHERE </a:t>
          </a:r>
          <a:r>
            <a:rPr lang="fr-FR" sz="2300" kern="1200" dirty="0" err="1" smtClean="0"/>
            <a:t>num</a:t>
          </a:r>
          <a:r>
            <a:rPr lang="fr-FR" sz="2300" kern="1200" dirty="0" smtClean="0"/>
            <a:t> = 55</a:t>
          </a:r>
          <a:endParaRPr lang="fr-FR" sz="2300" kern="1200" dirty="0"/>
        </a:p>
      </dsp:txBody>
      <dsp:txXfrm>
        <a:off x="4593304" y="1054792"/>
        <a:ext cx="4029177" cy="1294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1BF70-A5AA-4251-A4A2-8F78FDF4441B}">
      <dsp:nvSpPr>
        <dsp:cNvPr id="0" name=""/>
        <dsp:cNvSpPr/>
      </dsp:nvSpPr>
      <dsp:spPr>
        <a:xfrm>
          <a:off x="0" y="2798246"/>
          <a:ext cx="8650183" cy="91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Niveau externe</a:t>
          </a:r>
          <a:endParaRPr lang="fr-FR" sz="1700" kern="1200" dirty="0"/>
        </a:p>
      </dsp:txBody>
      <dsp:txXfrm>
        <a:off x="0" y="2798246"/>
        <a:ext cx="8650183" cy="495961"/>
      </dsp:txXfrm>
    </dsp:sp>
    <dsp:sp modelId="{D0A7034A-D0DF-407D-9004-6EB54B1992B8}">
      <dsp:nvSpPr>
        <dsp:cNvPr id="0" name=""/>
        <dsp:cNvSpPr/>
      </dsp:nvSpPr>
      <dsp:spPr>
        <a:xfrm>
          <a:off x="0" y="3275838"/>
          <a:ext cx="8650183" cy="4224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Vues spécifiques à chaque utilisateurs</a:t>
          </a:r>
          <a:endParaRPr lang="fr-FR" sz="1300" kern="1200" dirty="0"/>
        </a:p>
      </dsp:txBody>
      <dsp:txXfrm>
        <a:off x="0" y="3275838"/>
        <a:ext cx="8650183" cy="422485"/>
      </dsp:txXfrm>
    </dsp:sp>
    <dsp:sp modelId="{014A2F3A-C947-4EAB-9A35-9409CDEE715E}">
      <dsp:nvSpPr>
        <dsp:cNvPr id="0" name=""/>
        <dsp:cNvSpPr/>
      </dsp:nvSpPr>
      <dsp:spPr>
        <a:xfrm rot="10800000">
          <a:off x="0" y="1399451"/>
          <a:ext cx="8650183" cy="14125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Niveau conceptuel</a:t>
          </a:r>
          <a:endParaRPr lang="fr-FR" sz="1700" kern="1200" dirty="0"/>
        </a:p>
      </dsp:txBody>
      <dsp:txXfrm rot="-10800000">
        <a:off x="0" y="1399451"/>
        <a:ext cx="8650183" cy="495812"/>
      </dsp:txXfrm>
    </dsp:sp>
    <dsp:sp modelId="{B4A9A99E-A831-408D-9DA6-A1F759C59A47}">
      <dsp:nvSpPr>
        <dsp:cNvPr id="0" name=""/>
        <dsp:cNvSpPr/>
      </dsp:nvSpPr>
      <dsp:spPr>
        <a:xfrm>
          <a:off x="4223" y="1895264"/>
          <a:ext cx="2880578" cy="422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Structure de la base de donnée global</a:t>
          </a:r>
          <a:endParaRPr lang="fr-FR" sz="1300" kern="1200" dirty="0"/>
        </a:p>
      </dsp:txBody>
      <dsp:txXfrm>
        <a:off x="4223" y="1895264"/>
        <a:ext cx="2880578" cy="422358"/>
      </dsp:txXfrm>
    </dsp:sp>
    <dsp:sp modelId="{02D7B2D1-CBE0-4AA8-9743-B3E43E0EC353}">
      <dsp:nvSpPr>
        <dsp:cNvPr id="0" name=""/>
        <dsp:cNvSpPr/>
      </dsp:nvSpPr>
      <dsp:spPr>
        <a:xfrm>
          <a:off x="2884802" y="1895264"/>
          <a:ext cx="2880578" cy="422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Produit par une analyse de l’application à modéliser</a:t>
          </a:r>
          <a:endParaRPr lang="fr-FR" sz="1300" kern="1200" dirty="0"/>
        </a:p>
      </dsp:txBody>
      <dsp:txXfrm>
        <a:off x="2884802" y="1895264"/>
        <a:ext cx="2880578" cy="422358"/>
      </dsp:txXfrm>
    </dsp:sp>
    <dsp:sp modelId="{7B75ECDB-9B2E-470F-A22D-B23E87C81E99}">
      <dsp:nvSpPr>
        <dsp:cNvPr id="0" name=""/>
        <dsp:cNvSpPr/>
      </dsp:nvSpPr>
      <dsp:spPr>
        <a:xfrm>
          <a:off x="5765380" y="1895264"/>
          <a:ext cx="2880578" cy="422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Indépendant de son implémentation</a:t>
          </a:r>
          <a:endParaRPr lang="fr-FR" sz="1300" kern="1200" dirty="0"/>
        </a:p>
      </dsp:txBody>
      <dsp:txXfrm>
        <a:off x="5765380" y="1895264"/>
        <a:ext cx="2880578" cy="422358"/>
      </dsp:txXfrm>
    </dsp:sp>
    <dsp:sp modelId="{73CD342D-6A09-4490-8239-5748A9436CB5}">
      <dsp:nvSpPr>
        <dsp:cNvPr id="0" name=""/>
        <dsp:cNvSpPr/>
      </dsp:nvSpPr>
      <dsp:spPr>
        <a:xfrm rot="10800000">
          <a:off x="0" y="657"/>
          <a:ext cx="8650183" cy="14125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Niveau interne</a:t>
          </a:r>
          <a:endParaRPr lang="fr-FR" sz="1700" kern="1200" dirty="0"/>
        </a:p>
      </dsp:txBody>
      <dsp:txXfrm rot="-10800000">
        <a:off x="0" y="657"/>
        <a:ext cx="8650183" cy="495812"/>
      </dsp:txXfrm>
    </dsp:sp>
    <dsp:sp modelId="{FA37DA58-9351-4AE0-8F97-709986714972}">
      <dsp:nvSpPr>
        <dsp:cNvPr id="0" name=""/>
        <dsp:cNvSpPr/>
      </dsp:nvSpPr>
      <dsp:spPr>
        <a:xfrm>
          <a:off x="0" y="496469"/>
          <a:ext cx="8650183" cy="422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Modèle de stockage physique des données</a:t>
          </a:r>
          <a:endParaRPr lang="fr-FR" sz="1300" kern="1200" dirty="0"/>
        </a:p>
      </dsp:txBody>
      <dsp:txXfrm>
        <a:off x="0" y="496469"/>
        <a:ext cx="8650183" cy="422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84F34-979C-47A8-9699-012FE60DB305}">
      <dsp:nvSpPr>
        <dsp:cNvPr id="0" name=""/>
        <dsp:cNvSpPr/>
      </dsp:nvSpPr>
      <dsp:spPr>
        <a:xfrm>
          <a:off x="2746" y="1900657"/>
          <a:ext cx="1715255" cy="85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Schéma interne</a:t>
          </a:r>
          <a:endParaRPr lang="fr-FR" sz="2700" kern="1200" dirty="0"/>
        </a:p>
      </dsp:txBody>
      <dsp:txXfrm>
        <a:off x="27865" y="1925776"/>
        <a:ext cx="1665017" cy="807389"/>
      </dsp:txXfrm>
    </dsp:sp>
    <dsp:sp modelId="{758F61F6-EC01-44A6-9877-D39E5DBB0D36}">
      <dsp:nvSpPr>
        <dsp:cNvPr id="0" name=""/>
        <dsp:cNvSpPr/>
      </dsp:nvSpPr>
      <dsp:spPr>
        <a:xfrm>
          <a:off x="1718001" y="2312904"/>
          <a:ext cx="686102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686102" y="16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043900" y="2312318"/>
        <a:ext cx="34305" cy="34305"/>
      </dsp:txXfrm>
    </dsp:sp>
    <dsp:sp modelId="{0F375155-8A56-406E-9E63-DA97B2B64986}">
      <dsp:nvSpPr>
        <dsp:cNvPr id="0" name=""/>
        <dsp:cNvSpPr/>
      </dsp:nvSpPr>
      <dsp:spPr>
        <a:xfrm>
          <a:off x="2404103" y="1900657"/>
          <a:ext cx="1715255" cy="85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Schéma conceptuel</a:t>
          </a:r>
          <a:endParaRPr lang="fr-FR" sz="2700" kern="1200" dirty="0"/>
        </a:p>
      </dsp:txBody>
      <dsp:txXfrm>
        <a:off x="2429222" y="1925776"/>
        <a:ext cx="1665017" cy="807389"/>
      </dsp:txXfrm>
    </dsp:sp>
    <dsp:sp modelId="{C2254CCD-6B4E-44F1-97A5-7314654D779B}">
      <dsp:nvSpPr>
        <dsp:cNvPr id="0" name=""/>
        <dsp:cNvSpPr/>
      </dsp:nvSpPr>
      <dsp:spPr>
        <a:xfrm rot="18289469">
          <a:off x="3861688" y="1819768"/>
          <a:ext cx="1201444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1201444" y="1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32374" y="1806299"/>
        <a:ext cx="60072" cy="60072"/>
      </dsp:txXfrm>
    </dsp:sp>
    <dsp:sp modelId="{DA5C3A62-BDCA-4805-8C4D-EEFC2FEE0AB0}">
      <dsp:nvSpPr>
        <dsp:cNvPr id="0" name=""/>
        <dsp:cNvSpPr/>
      </dsp:nvSpPr>
      <dsp:spPr>
        <a:xfrm>
          <a:off x="4805461" y="914385"/>
          <a:ext cx="1715255" cy="85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Vue de Pierre</a:t>
          </a:r>
          <a:endParaRPr lang="fr-FR" sz="2700" kern="1200" dirty="0"/>
        </a:p>
      </dsp:txBody>
      <dsp:txXfrm>
        <a:off x="4830580" y="939504"/>
        <a:ext cx="1665017" cy="807389"/>
      </dsp:txXfrm>
    </dsp:sp>
    <dsp:sp modelId="{C4246CB3-444A-4AD3-A392-44A45B3A5247}">
      <dsp:nvSpPr>
        <dsp:cNvPr id="0" name=""/>
        <dsp:cNvSpPr/>
      </dsp:nvSpPr>
      <dsp:spPr>
        <a:xfrm>
          <a:off x="4119359" y="2312904"/>
          <a:ext cx="686102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686102" y="1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45257" y="2312318"/>
        <a:ext cx="34305" cy="34305"/>
      </dsp:txXfrm>
    </dsp:sp>
    <dsp:sp modelId="{B7751BAC-52E8-474C-BF63-A397043B1AB0}">
      <dsp:nvSpPr>
        <dsp:cNvPr id="0" name=""/>
        <dsp:cNvSpPr/>
      </dsp:nvSpPr>
      <dsp:spPr>
        <a:xfrm>
          <a:off x="4805461" y="1900657"/>
          <a:ext cx="1715255" cy="85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Vue de Paul</a:t>
          </a:r>
          <a:endParaRPr lang="fr-FR" sz="2700" kern="1200" dirty="0"/>
        </a:p>
      </dsp:txBody>
      <dsp:txXfrm>
        <a:off x="4830580" y="1925776"/>
        <a:ext cx="1665017" cy="807389"/>
      </dsp:txXfrm>
    </dsp:sp>
    <dsp:sp modelId="{9FE09373-E43C-42C0-B7B9-28608D0C0A5E}">
      <dsp:nvSpPr>
        <dsp:cNvPr id="0" name=""/>
        <dsp:cNvSpPr/>
      </dsp:nvSpPr>
      <dsp:spPr>
        <a:xfrm rot="3310531">
          <a:off x="3861688" y="2806040"/>
          <a:ext cx="1201444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1201444" y="1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32374" y="2792571"/>
        <a:ext cx="60072" cy="60072"/>
      </dsp:txXfrm>
    </dsp:sp>
    <dsp:sp modelId="{FD13DE21-59C6-46A5-89BC-0F25F08FFFA5}">
      <dsp:nvSpPr>
        <dsp:cNvPr id="0" name=""/>
        <dsp:cNvSpPr/>
      </dsp:nvSpPr>
      <dsp:spPr>
        <a:xfrm>
          <a:off x="4805461" y="2886929"/>
          <a:ext cx="1715255" cy="85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Vue du ROOT</a:t>
          </a:r>
          <a:endParaRPr lang="fr-FR" sz="2700" kern="1200" dirty="0"/>
        </a:p>
      </dsp:txBody>
      <dsp:txXfrm>
        <a:off x="4830580" y="2912048"/>
        <a:ext cx="1665017" cy="807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613A-10EB-4AFB-9F87-64251A4F438F}">
      <dsp:nvSpPr>
        <dsp:cNvPr id="0" name=""/>
        <dsp:cNvSpPr/>
      </dsp:nvSpPr>
      <dsp:spPr>
        <a:xfrm>
          <a:off x="0" y="0"/>
          <a:ext cx="2731589" cy="1092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Facture</a:t>
          </a:r>
          <a:endParaRPr lang="fr-FR" sz="4200" kern="1200" dirty="0"/>
        </a:p>
      </dsp:txBody>
      <dsp:txXfrm>
        <a:off x="0" y="0"/>
        <a:ext cx="2731589" cy="1092635"/>
      </dsp:txXfrm>
    </dsp:sp>
    <dsp:sp modelId="{4AFBBFB4-B74C-4D06-95AC-AAE464654E07}">
      <dsp:nvSpPr>
        <dsp:cNvPr id="0" name=""/>
        <dsp:cNvSpPr/>
      </dsp:nvSpPr>
      <dsp:spPr>
        <a:xfrm>
          <a:off x="0" y="1094128"/>
          <a:ext cx="2731589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Date</a:t>
          </a:r>
          <a:endParaRPr lang="fr-FR" sz="4200" kern="1200" dirty="0"/>
        </a:p>
      </dsp:txBody>
      <dsp:txXfrm>
        <a:off x="0" y="1094128"/>
        <a:ext cx="2731589" cy="1844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58285"/>
          <a:ext cx="3422469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Client</a:t>
          </a:r>
          <a:endParaRPr lang="fr-FR" sz="3600" kern="1200" dirty="0"/>
        </a:p>
      </dsp:txBody>
      <dsp:txXfrm>
        <a:off x="0" y="58285"/>
        <a:ext cx="3422469" cy="1036800"/>
      </dsp:txXfrm>
    </dsp:sp>
    <dsp:sp modelId="{64F13ADC-89FF-46C3-867A-0FD58A7E5409}">
      <dsp:nvSpPr>
        <dsp:cNvPr id="0" name=""/>
        <dsp:cNvSpPr/>
      </dsp:nvSpPr>
      <dsp:spPr>
        <a:xfrm>
          <a:off x="0" y="1095086"/>
          <a:ext cx="3422469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Raison sociale</a:t>
          </a:r>
          <a:endParaRPr lang="fr-F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err="1" smtClean="0"/>
            <a:t>siret</a:t>
          </a:r>
          <a:endParaRPr lang="fr-FR" sz="3600" kern="1200" dirty="0"/>
        </a:p>
      </dsp:txBody>
      <dsp:txXfrm>
        <a:off x="0" y="1095086"/>
        <a:ext cx="3422469" cy="1581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613A-10EB-4AFB-9F87-64251A4F438F}">
      <dsp:nvSpPr>
        <dsp:cNvPr id="0" name=""/>
        <dsp:cNvSpPr/>
      </dsp:nvSpPr>
      <dsp:spPr>
        <a:xfrm>
          <a:off x="0" y="0"/>
          <a:ext cx="2731589" cy="1092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Auteur</a:t>
          </a:r>
          <a:endParaRPr lang="fr-FR" sz="4200" kern="1200" dirty="0"/>
        </a:p>
      </dsp:txBody>
      <dsp:txXfrm>
        <a:off x="0" y="0"/>
        <a:ext cx="2731589" cy="1092635"/>
      </dsp:txXfrm>
    </dsp:sp>
    <dsp:sp modelId="{4AFBBFB4-B74C-4D06-95AC-AAE464654E07}">
      <dsp:nvSpPr>
        <dsp:cNvPr id="0" name=""/>
        <dsp:cNvSpPr/>
      </dsp:nvSpPr>
      <dsp:spPr>
        <a:xfrm>
          <a:off x="0" y="1094128"/>
          <a:ext cx="2731589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Nom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200" kern="1200" dirty="0" smtClean="0"/>
            <a:t>Prénom</a:t>
          </a:r>
          <a:endParaRPr lang="fr-FR" sz="4200" kern="1200" dirty="0"/>
        </a:p>
      </dsp:txBody>
      <dsp:txXfrm>
        <a:off x="0" y="1094128"/>
        <a:ext cx="2731589" cy="18446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4FDB-53FF-4B5D-B9BC-1A44A87DEAC4}">
      <dsp:nvSpPr>
        <dsp:cNvPr id="0" name=""/>
        <dsp:cNvSpPr/>
      </dsp:nvSpPr>
      <dsp:spPr>
        <a:xfrm>
          <a:off x="0" y="21925"/>
          <a:ext cx="3422469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Livre</a:t>
          </a:r>
          <a:endParaRPr lang="fr-FR" sz="3700" kern="1200" dirty="0"/>
        </a:p>
      </dsp:txBody>
      <dsp:txXfrm>
        <a:off x="0" y="21925"/>
        <a:ext cx="3422469" cy="1065600"/>
      </dsp:txXfrm>
    </dsp:sp>
    <dsp:sp modelId="{64F13ADC-89FF-46C3-867A-0FD58A7E5409}">
      <dsp:nvSpPr>
        <dsp:cNvPr id="0" name=""/>
        <dsp:cNvSpPr/>
      </dsp:nvSpPr>
      <dsp:spPr>
        <a:xfrm>
          <a:off x="0" y="1087525"/>
          <a:ext cx="3422469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700" kern="1200" dirty="0" smtClean="0"/>
            <a:t>Titre</a:t>
          </a:r>
          <a:endParaRPr lang="fr-FR" sz="3700" kern="1200" dirty="0"/>
        </a:p>
      </dsp:txBody>
      <dsp:txXfrm>
        <a:off x="0" y="1087525"/>
        <a:ext cx="3422469" cy="162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04139C-441F-41E5-954B-EF5DB2837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7EE660-A80B-454A-913F-A3655458F7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4B45-A1B3-4FA4-8842-F1AC09916792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FE4F8-2971-4E83-A6A4-6BC3DFAE9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C2436-CCC9-42C2-8924-CA3CB0E93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7128-DADD-4A26-A766-63ACC816E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A881-A153-4741-AAAB-3FE52D2B0762}" type="datetimeFigureOut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7F89-030F-4CE8-8EB0-6B8718F1EF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559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3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83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8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5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281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58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337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628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1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58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19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5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50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058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14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515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29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770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57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456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47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73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27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4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11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795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13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72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06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262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46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96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5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2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3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5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FD326-A1B4-4161-A025-DC8A3A14D8B2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6E4FD-CE22-41FB-B89B-E2F11131243E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384B5-13AA-4D37-AF56-EB2AFE1B3FFD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2F206-F867-44ED-A636-7CDA0A09EBC2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C7BC7-F07E-4921-A7A2-95D4C4CC4CF6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01AF3-46A0-4893-BB90-71445863D48A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5F874-D1CD-4E7A-B02E-F2207F1D043C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75B8B-4C6E-4CCD-8538-18A7A0588249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CAFBA-0016-405E-979F-F3853B50A795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AF96-F10A-45C0-A312-0B29898CFDB1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36FB70-B214-475D-AD78-E5383EEB10DD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BF08A0C-17A2-4A5A-9B28-D499A45FF9C7}" type="datetime1">
              <a:rPr lang="fr-FR" noProof="0" smtClean="0"/>
              <a:t>28/10/2021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2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0" Type="http://schemas.openxmlformats.org/officeDocument/2006/relationships/diagramLayout" Target="../diagrams/layout12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notesSlide" Target="../notesSlides/notesSlide29.xml"/><Relationship Id="rId16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10" Type="http://schemas.openxmlformats.org/officeDocument/2006/relationships/diagramLayout" Target="../diagrams/layout14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13" Type="http://schemas.microsoft.com/office/2007/relationships/diagramDrawing" Target="../diagrams/drawing1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6.xml"/><Relationship Id="rId12" Type="http://schemas.openxmlformats.org/officeDocument/2006/relationships/diagramColors" Target="../diagrams/colors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11" Type="http://schemas.openxmlformats.org/officeDocument/2006/relationships/diagramQuickStyle" Target="../diagrams/quickStyle17.xml"/><Relationship Id="rId5" Type="http://schemas.openxmlformats.org/officeDocument/2006/relationships/diagramLayout" Target="../diagrams/layout16.xml"/><Relationship Id="rId10" Type="http://schemas.openxmlformats.org/officeDocument/2006/relationships/diagramLayout" Target="../diagrams/layout17.xml"/><Relationship Id="rId4" Type="http://schemas.openxmlformats.org/officeDocument/2006/relationships/diagramData" Target="../diagrams/data16.xml"/><Relationship Id="rId9" Type="http://schemas.openxmlformats.org/officeDocument/2006/relationships/diagramData" Target="../diagrams/data17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13" Type="http://schemas.microsoft.com/office/2007/relationships/diagramDrawing" Target="../diagrams/drawing19.xml"/><Relationship Id="rId18" Type="http://schemas.microsoft.com/office/2007/relationships/diagramDrawing" Target="../diagrams/drawing20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8.xml"/><Relationship Id="rId12" Type="http://schemas.openxmlformats.org/officeDocument/2006/relationships/diagramColors" Target="../diagrams/colors19.xml"/><Relationship Id="rId17" Type="http://schemas.openxmlformats.org/officeDocument/2006/relationships/diagramColors" Target="../diagrams/colors20.xml"/><Relationship Id="rId2" Type="http://schemas.openxmlformats.org/officeDocument/2006/relationships/notesSlide" Target="../notesSlides/notesSlide31.xml"/><Relationship Id="rId16" Type="http://schemas.openxmlformats.org/officeDocument/2006/relationships/diagramQuickStyle" Target="../diagrams/quickStyl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11" Type="http://schemas.openxmlformats.org/officeDocument/2006/relationships/diagramQuickStyle" Target="../diagrams/quickStyle19.xml"/><Relationship Id="rId5" Type="http://schemas.openxmlformats.org/officeDocument/2006/relationships/diagramLayout" Target="../diagrams/layout18.xml"/><Relationship Id="rId15" Type="http://schemas.openxmlformats.org/officeDocument/2006/relationships/diagramLayout" Target="../diagrams/layout20.xml"/><Relationship Id="rId10" Type="http://schemas.openxmlformats.org/officeDocument/2006/relationships/diagramLayout" Target="../diagrams/layout19.xml"/><Relationship Id="rId4" Type="http://schemas.openxmlformats.org/officeDocument/2006/relationships/diagramData" Target="../diagrams/data18.xml"/><Relationship Id="rId9" Type="http://schemas.openxmlformats.org/officeDocument/2006/relationships/diagramData" Target="../diagrams/data19.xml"/><Relationship Id="rId14" Type="http://schemas.openxmlformats.org/officeDocument/2006/relationships/diagramData" Target="../diagrams/data2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989" y="852207"/>
            <a:ext cx="6870023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7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Les bases de données</a:t>
            </a:r>
            <a:endParaRPr lang="fr-F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Modèle Relationnel</a:t>
            </a:r>
            <a:endParaRPr lang="fr-FR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3" y="3312983"/>
            <a:ext cx="3394374" cy="3648026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 Modèle Relationnel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1519447"/>
          </a:xfrm>
        </p:spPr>
        <p:txBody>
          <a:bodyPr rtlCol="0">
            <a:normAutofit fontScale="70000" lnSpcReduction="2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Les données sont organisées en relations #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captainobvious</a:t>
            </a:r>
            <a:endParaRPr lang="fr-F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Table: Entité / relation entre entité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Colonnes: attributs d’une entité ou d’une relation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Lignes: n-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uplets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 ou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tuples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19" name="Picture 2" descr="https://www.icone-png.com/png/22/22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23" y="2776501"/>
            <a:ext cx="4330881" cy="43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72631"/>
              </p:ext>
            </p:extLst>
          </p:nvPr>
        </p:nvGraphicFramePr>
        <p:xfrm>
          <a:off x="705138" y="351567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68179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38082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5815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781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firstName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lastName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birthYear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1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2008120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Dumont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1980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2008122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Dubois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Paul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1980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2008125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Martin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1981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0804"/>
                  </a:ext>
                </a:extLst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705137" y="3161211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Student</a:t>
            </a:r>
            <a:r>
              <a:rPr lang="fr-FR" b="1" dirty="0" smtClean="0"/>
              <a:t> (entité)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05137" y="5215715"/>
            <a:ext cx="812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</a:t>
            </a:r>
            <a:r>
              <a:rPr lang="fr-FR" dirty="0" err="1" smtClean="0"/>
              <a:t>tuple</a:t>
            </a:r>
            <a:r>
              <a:rPr lang="fr-FR" dirty="0" smtClean="0"/>
              <a:t> est identifié par un champ particulier: la clé primaire</a:t>
            </a: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22" name="Organigramme : Connecteur page suivante 21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10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10933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La Clé Primaire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La clé primaire…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Identifie de manière unique un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tuple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dans une table (entité ou relation)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On ne peut pas insérer un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tuple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 lorsque sa clé primaire existe déjà !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Quelques exemples 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Numéro de sécurité sociale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Numéro client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Numéro de facture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Quelques contre-exemples 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Nom et prénom (possibilité d’homonymes)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Date de naissance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Jour d’inscription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1026" name="Picture 2" descr="https://www.icone-png.com/png/47/47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177" y="3722422"/>
            <a:ext cx="3135578" cy="31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rganigramme : Stockage à accès séquentiel 10"/>
          <p:cNvSpPr/>
          <p:nvPr/>
        </p:nvSpPr>
        <p:spPr>
          <a:xfrm>
            <a:off x="7062651" y="3252405"/>
            <a:ext cx="2794212" cy="203780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Vos papiers d’identité s’il vous plait!</a:t>
            </a:r>
            <a:endParaRPr lang="fr-FR" sz="2400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21" name="Organigramme : Connecteur page suivante 20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11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15274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Contraintes sur une table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Obligation de valeur (NOT NULL)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Clé primaire (unicité, obligation de valeur : PRIMARY)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Obligation d’unicité (UNIQUE)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Contrainte de type de valeur (typage des attributs)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Contrainte entre les tables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Clé étrangère ( FOREIGN KEY)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Intégrité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référencielle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contraintes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13" name="Picture 2" descr="https://www.icone-png.com/png/47/47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931" y="3722422"/>
            <a:ext cx="3135578" cy="31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rganigramme : Stockage à accès séquentiel 13"/>
          <p:cNvSpPr/>
          <p:nvPr/>
        </p:nvSpPr>
        <p:spPr>
          <a:xfrm>
            <a:off x="7145405" y="3252405"/>
            <a:ext cx="2794212" cy="203780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Ho! On respecte les </a:t>
            </a:r>
            <a:r>
              <a:rPr lang="fr-FR" sz="2800" dirty="0" smtClean="0"/>
              <a:t>contraintes</a:t>
            </a:r>
            <a:r>
              <a:rPr lang="fr-FR" sz="2400" dirty="0" smtClean="0"/>
              <a:t> d’intégrité ici !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Les bases de données - Thierry BRU 2021</a:t>
            </a:r>
            <a:endParaRPr lang="fr-FR" noProof="0" dirty="0"/>
          </a:p>
        </p:txBody>
      </p:sp>
      <p:sp>
        <p:nvSpPr>
          <p:cNvPr id="15" name="Organigramme : Connecteur page suivante 14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12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7070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Certaines contraintes viennent du monde réel!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/>
              <a:t>Exemple1</a:t>
            </a:r>
            <a:r>
              <a:rPr lang="fr-FR" dirty="0"/>
              <a:t>: </a:t>
            </a:r>
            <a:r>
              <a:rPr lang="fr-FR" dirty="0" err="1"/>
              <a:t>Movie</a:t>
            </a:r>
            <a:r>
              <a:rPr lang="fr-FR" dirty="0"/>
              <a:t>[</a:t>
            </a:r>
            <a:r>
              <a:rPr lang="fr-FR" dirty="0" err="1"/>
              <a:t>title</a:t>
            </a:r>
            <a:r>
              <a:rPr lang="fr-FR" dirty="0"/>
              <a:t>, </a:t>
            </a:r>
            <a:r>
              <a:rPr lang="fr-FR" dirty="0" err="1"/>
              <a:t>year</a:t>
            </a:r>
            <a:r>
              <a:rPr lang="fr-FR" dirty="0"/>
              <a:t>, </a:t>
            </a:r>
            <a:r>
              <a:rPr lang="fr-FR" dirty="0" err="1"/>
              <a:t>director</a:t>
            </a:r>
            <a:r>
              <a:rPr lang="fr-FR" dirty="0"/>
              <a:t>, </a:t>
            </a:r>
            <a:r>
              <a:rPr lang="fr-FR" dirty="0" err="1"/>
              <a:t>actor</a:t>
            </a:r>
            <a:r>
              <a:rPr lang="fr-FR" dirty="0" smtClean="0"/>
              <a:t>]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fr-FR" dirty="0" smtClean="0"/>
              <a:t>Un film est réalisé par un seul réalisateur!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 smtClean="0"/>
              <a:t>Exemple2</a:t>
            </a:r>
            <a:r>
              <a:rPr lang="fr-FR" dirty="0"/>
              <a:t>: </a:t>
            </a:r>
            <a:endParaRPr lang="fr-F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STUDENT[</a:t>
            </a:r>
            <a:r>
              <a:rPr lang="fr-FR" dirty="0" err="1" smtClean="0"/>
              <a:t>Num</a:t>
            </a:r>
            <a:r>
              <a:rPr lang="fr-FR" dirty="0"/>
              <a:t>, </a:t>
            </a:r>
            <a:r>
              <a:rPr lang="fr-FR" dirty="0" err="1"/>
              <a:t>LastName</a:t>
            </a:r>
            <a:r>
              <a:rPr lang="fr-FR" dirty="0"/>
              <a:t>, </a:t>
            </a:r>
            <a:r>
              <a:rPr lang="fr-FR" dirty="0" err="1"/>
              <a:t>FirstName</a:t>
            </a:r>
            <a:r>
              <a:rPr lang="fr-FR" dirty="0"/>
              <a:t>, </a:t>
            </a:r>
            <a:r>
              <a:rPr lang="fr-FR" dirty="0" err="1"/>
              <a:t>BirthYear</a:t>
            </a:r>
            <a:r>
              <a:rPr lang="fr-FR" dirty="0"/>
              <a:t>] INSCRIPTION[</a:t>
            </a:r>
            <a:r>
              <a:rPr lang="fr-FR" dirty="0" err="1"/>
              <a:t>Num</a:t>
            </a:r>
            <a:r>
              <a:rPr lang="fr-FR" dirty="0"/>
              <a:t>, </a:t>
            </a:r>
            <a:r>
              <a:rPr lang="fr-FR" dirty="0" err="1"/>
              <a:t>CourseCode</a:t>
            </a:r>
            <a:r>
              <a:rPr lang="fr-FR" dirty="0"/>
              <a:t>, </a:t>
            </a:r>
            <a:r>
              <a:rPr lang="fr-FR" dirty="0" err="1"/>
              <a:t>Year</a:t>
            </a:r>
            <a:r>
              <a:rPr lang="fr-FR" dirty="0" smtClean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Seul un étudiant existant peut être inscrit dans le cursus!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Et les contraintes métier?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13" name="Picture 2" descr="https://www.icone-png.com/png/47/47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931" y="3722422"/>
            <a:ext cx="3135578" cy="31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rganigramme : Stockage à accès séquentiel 13"/>
          <p:cNvSpPr/>
          <p:nvPr/>
        </p:nvSpPr>
        <p:spPr>
          <a:xfrm>
            <a:off x="7297805" y="2143813"/>
            <a:ext cx="2794212" cy="203780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Et on fait tout ca avec les relations et les clés étrangères!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5" name="Organigramme : Connecteur page suivante 14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13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3176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relations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Relation 1-N: relation entre deux entités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Une facture concerne un et un seul client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Le client peut avoir entre 0 et N facture(s)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Relation N-N: relation entre deux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entités</a:t>
            </a:r>
            <a:endParaRPr lang="fr-F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Un livre est écrit par N auteur(s)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Un auteur peur écrire N livre(s)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Relation 1-1: relation entre les attributs d’un 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tuple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et un 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tuple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5122" name="Picture 2" descr="https://www.icone-png.com/png/9/89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519" flipH="1">
            <a:off x="9067363" y="3770505"/>
            <a:ext cx="3227075" cy="30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6" name="Organigramme : Connecteur page suivante 15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14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33683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Relation 1-N: relation entre deux entités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Une facture concerne un et un seul client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Le client peut avoir entre 0 et N facture(s)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712905" y="3416424"/>
            <a:ext cx="1392980" cy="60694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Relation 1-N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744332471"/>
              </p:ext>
            </p:extLst>
          </p:nvPr>
        </p:nvGraphicFramePr>
        <p:xfrm>
          <a:off x="621209" y="3213471"/>
          <a:ext cx="2731589" cy="295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098024237"/>
              </p:ext>
            </p:extLst>
          </p:nvPr>
        </p:nvGraphicFramePr>
        <p:xfrm>
          <a:off x="5545277" y="3321723"/>
          <a:ext cx="3422469" cy="273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0" name="Connecteur droit 29"/>
          <p:cNvCxnSpPr/>
          <p:nvPr/>
        </p:nvCxnSpPr>
        <p:spPr>
          <a:xfrm>
            <a:off x="3373724" y="3829603"/>
            <a:ext cx="2177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41932" y="3432362"/>
            <a:ext cx="113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concerner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362567" y="34463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5186441" y="34323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37" name="Espace réservé du pied de page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41" name="Organigramme : Connecteur page suivante 40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15</a:t>
            </a:fld>
            <a:endParaRPr lang="fr-FR" sz="4800" noProof="0" dirty="0"/>
          </a:p>
        </p:txBody>
      </p:sp>
      <p:pic>
        <p:nvPicPr>
          <p:cNvPr id="43" name="Picture 2" descr="https://www.icone-png.com/png/9/897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519" flipH="1">
            <a:off x="9067363" y="3770505"/>
            <a:ext cx="3227075" cy="30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Relation N-N: relation entre deux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entités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Un livre est écrit par N auteur(s)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Un auteur peur écrire N livre(s)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712905" y="3416424"/>
            <a:ext cx="1392980" cy="60694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Relation N-N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395459768"/>
              </p:ext>
            </p:extLst>
          </p:nvPr>
        </p:nvGraphicFramePr>
        <p:xfrm>
          <a:off x="621209" y="3213471"/>
          <a:ext cx="2731589" cy="295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809813914"/>
              </p:ext>
            </p:extLst>
          </p:nvPr>
        </p:nvGraphicFramePr>
        <p:xfrm>
          <a:off x="5545277" y="3321723"/>
          <a:ext cx="3422469" cy="273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0" name="Connecteur droit 29"/>
          <p:cNvCxnSpPr/>
          <p:nvPr/>
        </p:nvCxnSpPr>
        <p:spPr>
          <a:xfrm>
            <a:off x="3373724" y="3829603"/>
            <a:ext cx="2177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50641" y="3432362"/>
            <a:ext cx="71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Ecrire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362567" y="34463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186441" y="34323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20" name="Organigramme : Connecteur page suivante 19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16</a:t>
            </a:fld>
            <a:endParaRPr lang="fr-FR" sz="4800" noProof="0" dirty="0"/>
          </a:p>
        </p:txBody>
      </p:sp>
      <p:pic>
        <p:nvPicPr>
          <p:cNvPr id="22" name="Picture 2" descr="https://www.icone-png.com/png/9/897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519" flipH="1">
            <a:off x="9067363" y="3770505"/>
            <a:ext cx="3227075" cy="30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Relation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1-1: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relation entre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une entité et ses attributs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Un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Auteur a un identifiant et un seul et c’est un nombre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Un auteur a un attribut nom et un seul et c’est du texte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Un auteur a un attribut prénom et un seul et c’est du texte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Relation 1-1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733959569"/>
              </p:ext>
            </p:extLst>
          </p:nvPr>
        </p:nvGraphicFramePr>
        <p:xfrm>
          <a:off x="1370147" y="3722422"/>
          <a:ext cx="2731589" cy="295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21" name="Organigramme : Connecteur page suivante 20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17</a:t>
            </a:fld>
            <a:endParaRPr lang="fr-FR" sz="4800" noProof="0" dirty="0"/>
          </a:p>
        </p:txBody>
      </p:sp>
      <p:pic>
        <p:nvPicPr>
          <p:cNvPr id="23" name="Picture 2" descr="https://www.icone-png.com/png/9/897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519" flipH="1">
            <a:off x="9067363" y="3770505"/>
            <a:ext cx="3227075" cy="30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Relation 1-N: relation entre deux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entités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Une facture concerne un et un seul client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Le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client peut avoir entre 0 et N facture(s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Deux tables: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Facture (identifiant,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date,identifiantClient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Client( identifiant,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raisonSociale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siret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Clé étrangère: reprise de la valeur de la clé primaire pour faire le lien entre la facture et le client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Et au niveaux des tables?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18</a:t>
            </a:fld>
            <a:endParaRPr lang="fr-FR" sz="4800" noProof="0" dirty="0"/>
          </a:p>
        </p:txBody>
      </p:sp>
      <p:pic>
        <p:nvPicPr>
          <p:cNvPr id="11266" name="Picture 2" descr="https://www.icone-png.com/png/4/44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18" y="3404216"/>
            <a:ext cx="3566641" cy="35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Relation N-N: relation entre deux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entités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Un livre est écrit par N auteur(s)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Un auteur peur écrire N livre(s)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Trois tables: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Livre(identifiant, titre)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Auteur( identifiant, Nom, Prénom)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Ecrire(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identifiantAuteur,IdentifiantLivre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Clé étrangère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: reprise de la valeur de la clé primaire pour faire le lien entre le livre et ses auteurs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La clé primaire de la table écrire est composée des deux clés étrangères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Et au niveaux des tables?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19</a:t>
            </a:fld>
            <a:endParaRPr lang="fr-FR" sz="4800" noProof="0" dirty="0"/>
          </a:p>
        </p:txBody>
      </p:sp>
      <p:pic>
        <p:nvPicPr>
          <p:cNvPr id="15" name="Picture 2" descr="https://www.icone-png.com/png/4/44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18" y="3404216"/>
            <a:ext cx="3566641" cy="35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bases de données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79117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Au menu: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Introduction au modèle relationnel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Concevoir une base de données (contraintes)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Travail pratique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Plus tard ? Le langage de requêtes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1026" name="Picture 2" descr="https://www.icone-png.com/png/2/17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59" y="2818384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2" name="Organigramme : Connecteur page suivante 11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que 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520" y="465993"/>
            <a:ext cx="7557025" cy="3009196"/>
          </a:xfrm>
        </p:spPr>
        <p:txBody>
          <a:bodyPr rtlCol="0">
            <a:noAutofit/>
          </a:bodyPr>
          <a:lstStyle/>
          <a:p>
            <a:pPr rtl="0"/>
            <a:r>
              <a:rPr lang="fr-FR" sz="7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Et en pratique ça donne quoi ?</a:t>
            </a:r>
            <a:endParaRPr lang="fr-F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32" y="3567264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Non, je n’ai pas d’actions chez un fabriquant d’aspirine ou médicament équivalent!</a:t>
            </a:r>
            <a:endParaRPr lang="fr-FR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09709" y="351372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Béch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Éprouvett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65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83" y="1392382"/>
            <a:ext cx="7851767" cy="495642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Un outil pour représenter ça !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9" name="Légende encadrée 1 8"/>
          <p:cNvSpPr/>
          <p:nvPr/>
        </p:nvSpPr>
        <p:spPr>
          <a:xfrm>
            <a:off x="6098126" y="1554549"/>
            <a:ext cx="2290355" cy="444137"/>
          </a:xfrm>
          <a:prstGeom prst="borderCallout1">
            <a:avLst>
              <a:gd name="adj1" fmla="val 54044"/>
              <a:gd name="adj2" fmla="val -1109"/>
              <a:gd name="adj3" fmla="val 43873"/>
              <a:gd name="adj4" fmla="val -44796"/>
            </a:avLst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Clé primaire</a:t>
            </a:r>
            <a:endParaRPr lang="fr-FR" dirty="0"/>
          </a:p>
        </p:txBody>
      </p:sp>
      <p:sp>
        <p:nvSpPr>
          <p:cNvPr id="13" name="Légende encadrée 1 12"/>
          <p:cNvSpPr/>
          <p:nvPr/>
        </p:nvSpPr>
        <p:spPr>
          <a:xfrm>
            <a:off x="5929276" y="2409199"/>
            <a:ext cx="2290355" cy="444137"/>
          </a:xfrm>
          <a:prstGeom prst="borderCallout1">
            <a:avLst>
              <a:gd name="adj1" fmla="val 54044"/>
              <a:gd name="adj2" fmla="val -1109"/>
              <a:gd name="adj3" fmla="val 181128"/>
              <a:gd name="adj4" fmla="val -36052"/>
            </a:avLst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Clé étrangère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52" y="4112399"/>
            <a:ext cx="2906248" cy="2745601"/>
          </a:xfrm>
          <a:prstGeom prst="rect">
            <a:avLst/>
          </a:prstGeom>
        </p:spPr>
      </p:pic>
      <p:sp>
        <p:nvSpPr>
          <p:cNvPr id="15" name="Organigramme : Stockage à accès séquentiel 14"/>
          <p:cNvSpPr/>
          <p:nvPr/>
        </p:nvSpPr>
        <p:spPr>
          <a:xfrm>
            <a:off x="6446178" y="4554811"/>
            <a:ext cx="2420473" cy="161856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Fait avec Visual </a:t>
            </a:r>
            <a:r>
              <a:rPr lang="fr-FR" sz="2400" dirty="0" smtClean="0"/>
              <a:t>Paradigme</a:t>
            </a:r>
            <a:r>
              <a:rPr lang="fr-FR" sz="2000" dirty="0" smtClean="0"/>
              <a:t> </a:t>
            </a:r>
            <a:r>
              <a:rPr lang="fr-FR" sz="2000" dirty="0" err="1" smtClean="0"/>
              <a:t>Community</a:t>
            </a:r>
            <a:endParaRPr lang="fr-FR" sz="2000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8" name="Organigramme : Connecteur page suivante 17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21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9072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que 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520" y="465993"/>
            <a:ext cx="7557025" cy="3009196"/>
          </a:xfrm>
        </p:spPr>
        <p:txBody>
          <a:bodyPr rtlCol="0">
            <a:noAutofit/>
          </a:bodyPr>
          <a:lstStyle/>
          <a:p>
            <a:pPr rtl="0"/>
            <a:r>
              <a:rPr lang="fr-FR" sz="7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Dis, c’est quoi une bonne base de données?</a:t>
            </a:r>
            <a:endParaRPr lang="fr-F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32" y="3567264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C’est toute la différence entre un bon et un mauvais développeur !</a:t>
            </a:r>
            <a:endParaRPr lang="fr-FR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09709" y="351372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Béch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Éprouvett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3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5"/>
            <a:ext cx="8378529" cy="2782190"/>
          </a:xfrm>
        </p:spPr>
        <p:txBody>
          <a:bodyPr rtlCol="0"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Faire la conception de la base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Analyse de l’application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Liste des contraintes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Insertion des données dans la base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Consultation de la base via un langage de requête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Etape de mise en place d’une base de données relationnelle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Organigramme : Processus 2"/>
          <p:cNvSpPr/>
          <p:nvPr/>
        </p:nvSpPr>
        <p:spPr>
          <a:xfrm>
            <a:off x="731520" y="4511040"/>
            <a:ext cx="7959634" cy="184531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 on fait comment la liste des contraintes?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Définies par les besoins d’une base de données relationnelle (clé primaire / étrangère)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Traduction des contraintes métier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Besoin de cohérence et de cadrer les saisies afin qu’elles soient exploitables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Empêcher de saisir des valeurs absurdes par erreur pour par malveillance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23</a:t>
            </a:fld>
            <a:endParaRPr lang="fr-FR" sz="4800" noProof="0" dirty="0"/>
          </a:p>
        </p:txBody>
      </p:sp>
      <p:pic>
        <p:nvPicPr>
          <p:cNvPr id="9218" name="Picture 2" descr="https://www.icone-png.com/png/4/44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42" y="3183523"/>
            <a:ext cx="3923860" cy="392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Quelques critères: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Sémantique simple des attributs et des relations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Réduction des valeurs redondantes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Réductions des valeurs nulles dans les relations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Interdiction des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tuples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 aux valeurs farfelues.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Pourquoi il faut éviter la redondance 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Gaspillage de place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Anomalies des mises à jour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Et comment assurer la qualité d’une base de données?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4" name="Organigramme : Connecteur page suivante 13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24</a:t>
            </a:fld>
            <a:endParaRPr lang="fr-FR" sz="4800" noProof="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676" y="3206187"/>
            <a:ext cx="2486894" cy="36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Un exemple?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259"/>
              </p:ext>
            </p:extLst>
          </p:nvPr>
        </p:nvGraphicFramePr>
        <p:xfrm>
          <a:off x="468746" y="2394992"/>
          <a:ext cx="8128002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27093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30899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45016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9501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2132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2398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videoId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dateAcquired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title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genre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length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rating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8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101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1/25/98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The </a:t>
                      </a:r>
                      <a:r>
                        <a:rPr lang="fr-FR" sz="1100" dirty="0" err="1" smtClean="0"/>
                        <a:t>Third-Nine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Steps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Mystery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120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R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5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90987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2/5/97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Elisabeth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Drama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105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PG13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7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145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12/31/95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Lady and the Tramp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Comics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PG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0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8034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4/5/98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Lady and the Tramp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Comics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PG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6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90988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4/5/98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Elisabeth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Drama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105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PG13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90989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3/25/86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Elisabeth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Drama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105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PG13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542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5/12/95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The </a:t>
                      </a:r>
                      <a:r>
                        <a:rPr lang="fr-FR" sz="1100" dirty="0" err="1" smtClean="0"/>
                        <a:t>Third-Nine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Steps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Mystery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120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R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123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4/29/91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Annie Hall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comedy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120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R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1232"/>
                  </a:ext>
                </a:extLst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759518"/>
            <a:ext cx="3620264" cy="3098482"/>
          </a:xfrm>
          <a:prstGeom prst="rect">
            <a:avLst/>
          </a:prstGeom>
        </p:spPr>
      </p:pic>
      <p:sp>
        <p:nvSpPr>
          <p:cNvPr id="13" name="Bulle ronde 12"/>
          <p:cNvSpPr/>
          <p:nvPr/>
        </p:nvSpPr>
        <p:spPr>
          <a:xfrm>
            <a:off x="10058400" y="1516380"/>
            <a:ext cx="1897380" cy="151638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sens venir les problèmes, et vous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21283" y="1207716"/>
            <a:ext cx="814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vidéo-club</a:t>
            </a:r>
            <a:r>
              <a:rPr lang="fr-FR" dirty="0" smtClean="0"/>
              <a:t> enregistre toutes les cassettes vidéos dans une base de données.</a:t>
            </a:r>
          </a:p>
          <a:p>
            <a:endParaRPr lang="fr-FR" dirty="0"/>
          </a:p>
          <a:p>
            <a:r>
              <a:rPr lang="fr-FR" dirty="0" smtClean="0"/>
              <a:t>Table K7Videos</a:t>
            </a:r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7" name="Organigramme : Connecteur page suivante 16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25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7344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507971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Redondance</a:t>
            </a:r>
            <a:r>
              <a:rPr lang="fr-FR" dirty="0"/>
              <a:t> : À chaque fois qu’un film (titre) apparaît, les valeurs pour le genre, </a:t>
            </a:r>
            <a:r>
              <a:rPr lang="fr-FR" dirty="0" err="1"/>
              <a:t>length</a:t>
            </a:r>
            <a:r>
              <a:rPr lang="fr-FR" dirty="0"/>
              <a:t> et rating </a:t>
            </a:r>
            <a:r>
              <a:rPr lang="fr-FR" dirty="0" smtClean="0"/>
              <a:t>apparaissent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b="1" dirty="0" smtClean="0"/>
              <a:t>Problème de sémantique</a:t>
            </a:r>
            <a:r>
              <a:rPr lang="fr-FR" dirty="0" smtClean="0"/>
              <a:t>: </a:t>
            </a:r>
            <a:r>
              <a:rPr lang="fr-FR" dirty="0"/>
              <a:t>attributs concernant la vidéo avec des attributs d’un film. </a:t>
            </a:r>
            <a:endParaRPr lang="fr-FR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b="1" dirty="0" smtClean="0"/>
              <a:t>Anomalie </a:t>
            </a:r>
            <a:r>
              <a:rPr lang="fr-FR" b="1" dirty="0"/>
              <a:t>de mise à </a:t>
            </a:r>
            <a:r>
              <a:rPr lang="fr-FR" b="1" dirty="0" smtClean="0"/>
              <a:t>jour</a:t>
            </a:r>
            <a:r>
              <a:rPr lang="fr-FR" dirty="0" smtClean="0"/>
              <a:t>:  Incohérence </a:t>
            </a:r>
            <a:r>
              <a:rPr lang="fr-FR" dirty="0"/>
              <a:t>ou besoin de modification de plusieurs </a:t>
            </a:r>
            <a:r>
              <a:rPr lang="fr-FR" dirty="0" err="1" smtClean="0"/>
              <a:t>tuples</a:t>
            </a:r>
            <a:endParaRPr lang="fr-FR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b="1" dirty="0" smtClean="0"/>
              <a:t>Anomalie d’insertion</a:t>
            </a:r>
            <a:r>
              <a:rPr lang="fr-FR" dirty="0" smtClean="0"/>
              <a:t>: Incohérence ou interdiction d’insertion!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FR" b="1" dirty="0" smtClean="0"/>
              <a:t>Anomalie </a:t>
            </a:r>
            <a:r>
              <a:rPr lang="fr-FR" b="1" dirty="0"/>
              <a:t>de </a:t>
            </a:r>
            <a:r>
              <a:rPr lang="fr-FR" b="1" dirty="0" smtClean="0"/>
              <a:t>suppression</a:t>
            </a:r>
            <a:r>
              <a:rPr lang="fr-FR" dirty="0" smtClean="0"/>
              <a:t>: Perte </a:t>
            </a:r>
            <a:r>
              <a:rPr lang="fr-FR" dirty="0"/>
              <a:t>des informations sur le film Annie Hall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C’est quoi le problème ?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6146" name="Picture 2" descr="https://www.icone-png.com/png/29/294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40" y="2691762"/>
            <a:ext cx="3528060" cy="35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26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0745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que 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460" y="465993"/>
            <a:ext cx="8832193" cy="3009196"/>
          </a:xfrm>
        </p:spPr>
        <p:txBody>
          <a:bodyPr rtlCol="0">
            <a:noAutofit/>
          </a:bodyPr>
          <a:lstStyle/>
          <a:p>
            <a:pPr rtl="0"/>
            <a:r>
              <a:rPr lang="fr-FR" sz="7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Dis, c’est quoi une bonne base de données?</a:t>
            </a:r>
            <a:endParaRPr lang="fr-F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8166" y="3567264"/>
            <a:ext cx="7879865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 un schéma bien pensé et des contraintes bien utilisées!</a:t>
            </a:r>
          </a:p>
          <a:p>
            <a:pPr rtl="0"/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UTILISER TOUS LES MECANISMES DECLARATIFS </a:t>
            </a:r>
          </a:p>
          <a:p>
            <a:pPr rtl="0"/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LAISSER AU SGBD LE SOIN DE PROTEGER LA BASE!</a:t>
            </a:r>
            <a:endParaRPr lang="fr-FR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09709" y="351372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Béch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Éprouvett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6311" y="3814812"/>
            <a:ext cx="2355689" cy="30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Quel formalisme pour la représentation? (#MCD)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4" name="Organigramme : Connecteur page suivante 13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28</a:t>
            </a:fld>
            <a:endParaRPr lang="fr-FR" sz="4800" noProof="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676" y="3206187"/>
            <a:ext cx="2486894" cy="3651813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3539547" y="2289692"/>
            <a:ext cx="1392980" cy="60694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Ecrire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681729295"/>
              </p:ext>
            </p:extLst>
          </p:nvPr>
        </p:nvGraphicFramePr>
        <p:xfrm>
          <a:off x="447851" y="2086739"/>
          <a:ext cx="2731589" cy="295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2867549148"/>
              </p:ext>
            </p:extLst>
          </p:nvPr>
        </p:nvGraphicFramePr>
        <p:xfrm>
          <a:off x="5371919" y="2194991"/>
          <a:ext cx="3422469" cy="273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9" name="Connecteur droit 18"/>
          <p:cNvCxnSpPr/>
          <p:nvPr/>
        </p:nvCxnSpPr>
        <p:spPr>
          <a:xfrm>
            <a:off x="3200366" y="2702871"/>
            <a:ext cx="2177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145664" y="2319586"/>
            <a:ext cx="56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0-N</a:t>
            </a:r>
            <a:endParaRPr lang="fr-FR" sz="1400" dirty="0"/>
          </a:p>
        </p:txBody>
      </p:sp>
      <p:sp>
        <p:nvSpPr>
          <p:cNvPr id="3" name="Parenthèse fermante 2"/>
          <p:cNvSpPr/>
          <p:nvPr/>
        </p:nvSpPr>
        <p:spPr>
          <a:xfrm flipH="1">
            <a:off x="226423" y="1895141"/>
            <a:ext cx="221428" cy="36314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arenthèse fermante 21"/>
          <p:cNvSpPr/>
          <p:nvPr/>
        </p:nvSpPr>
        <p:spPr>
          <a:xfrm>
            <a:off x="3242666" y="3032428"/>
            <a:ext cx="158202" cy="207617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374469" y="5674661"/>
            <a:ext cx="478971" cy="714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3503285" y="4869960"/>
            <a:ext cx="478971" cy="714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552103" y="1829503"/>
            <a:ext cx="1149051" cy="59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3400869" y="2769270"/>
            <a:ext cx="746039" cy="617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356406" y="2765492"/>
            <a:ext cx="754270" cy="608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603430" y="1756948"/>
            <a:ext cx="914904" cy="704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520806" y="1462870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 la relation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3628442" y="1548101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 l’entité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604958" y="3309816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cardinalités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886284" y="5577646"/>
            <a:ext cx="19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Attributs de l’entité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73940" y="6352143"/>
            <a:ext cx="21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Définition de l’entité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960410" y="2338433"/>
            <a:ext cx="56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0-N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796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Quel formalisme pour la représentation? (#MLD)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4" name="Organigramme : Connecteur page suivante 13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29</a:t>
            </a:fld>
            <a:endParaRPr lang="fr-FR" sz="4800" noProof="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676" y="3206187"/>
            <a:ext cx="2486894" cy="3651813"/>
          </a:xfrm>
          <a:prstGeom prst="rect">
            <a:avLst/>
          </a:prstGeom>
        </p:spPr>
      </p:pic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2598979951"/>
              </p:ext>
            </p:extLst>
          </p:nvPr>
        </p:nvGraphicFramePr>
        <p:xfrm>
          <a:off x="447852" y="2086739"/>
          <a:ext cx="1664860" cy="2424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632377388"/>
              </p:ext>
            </p:extLst>
          </p:nvPr>
        </p:nvGraphicFramePr>
        <p:xfrm>
          <a:off x="3109104" y="3298889"/>
          <a:ext cx="2320640" cy="189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2" name="Diagramme 31"/>
          <p:cNvGraphicFramePr/>
          <p:nvPr>
            <p:extLst>
              <p:ext uri="{D42A27DB-BD31-4B8C-83A1-F6EECF244321}">
                <p14:modId xmlns:p14="http://schemas.microsoft.com/office/powerpoint/2010/main" val="692352351"/>
              </p:ext>
            </p:extLst>
          </p:nvPr>
        </p:nvGraphicFramePr>
        <p:xfrm>
          <a:off x="6082390" y="2438192"/>
          <a:ext cx="2320640" cy="189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23" name="Connecteur droit avec flèche 22"/>
          <p:cNvCxnSpPr>
            <a:stCxn id="17" idx="3"/>
          </p:cNvCxnSpPr>
          <p:nvPr/>
        </p:nvCxnSpPr>
        <p:spPr>
          <a:xfrm>
            <a:off x="2112712" y="3298889"/>
            <a:ext cx="1074625" cy="136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075191" y="3535680"/>
            <a:ext cx="1168855" cy="79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arenthèse fermante 33"/>
          <p:cNvSpPr/>
          <p:nvPr/>
        </p:nvSpPr>
        <p:spPr>
          <a:xfrm>
            <a:off x="5429744" y="4247416"/>
            <a:ext cx="229874" cy="8645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659618" y="4442429"/>
            <a:ext cx="24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primaire composée de deux clés étrangères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 rtlCol="0"/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bases de données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9" name="Rectangle : Coins arrondis 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7486" y="1910739"/>
            <a:ext cx="2268675" cy="113788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Rectangle : Coins arrondis 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7174" y="3959729"/>
            <a:ext cx="2268675" cy="12516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559178" y="3147591"/>
            <a:ext cx="1984663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Quantité de données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Zone de texte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559178" y="5435588"/>
            <a:ext cx="1984663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Cohérence des données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 : Coins arrondis 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78504" y="1876627"/>
            <a:ext cx="2268675" cy="12516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32563" y="1876627"/>
            <a:ext cx="2268675" cy="12516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0" name="Zone de texte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510197" y="3147591"/>
            <a:ext cx="1984663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Stockage informatique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Zone de texte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461755" y="3174142"/>
            <a:ext cx="1984663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Inter-relations</a:t>
            </a:r>
            <a:r>
              <a:rPr lang="fr-F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entre les données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 : Coins arrondis 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368190" y="3959729"/>
            <a:ext cx="2268675" cy="1251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3" name="Zone de texte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510197" y="5435588"/>
            <a:ext cx="1984663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Sécurisation des données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 : Coins arrondis 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07759" y="3959729"/>
            <a:ext cx="2268675" cy="12516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5" name="Zone de texte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452556" y="5435588"/>
            <a:ext cx="1984663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Manipulation des données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s://www.icone-png.com/png/15/152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3207325"/>
            <a:ext cx="3650673" cy="365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74" y="963611"/>
            <a:ext cx="8378529" cy="1187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Un peu de contexte: à quels besoins répond une base de données ?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26" name="Organigramme : Connecteur page suivante 25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Et si on veut donner un attribut à la relation ? (#MCD)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4" name="Organigramme : Connecteur page suivante 13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30</a:t>
            </a:fld>
            <a:endParaRPr lang="fr-FR" sz="4800" noProof="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676" y="3206187"/>
            <a:ext cx="2486894" cy="3651813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3568113" y="2289692"/>
            <a:ext cx="1392980" cy="77826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Travaille Sur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Nb_heures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226562316"/>
              </p:ext>
            </p:extLst>
          </p:nvPr>
        </p:nvGraphicFramePr>
        <p:xfrm>
          <a:off x="447851" y="2086739"/>
          <a:ext cx="2731589" cy="295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2541717539"/>
              </p:ext>
            </p:extLst>
          </p:nvPr>
        </p:nvGraphicFramePr>
        <p:xfrm>
          <a:off x="5371919" y="2194991"/>
          <a:ext cx="3422469" cy="273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9" name="Connecteur droit 18"/>
          <p:cNvCxnSpPr/>
          <p:nvPr/>
        </p:nvCxnSpPr>
        <p:spPr>
          <a:xfrm>
            <a:off x="3200366" y="2702871"/>
            <a:ext cx="2177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145664" y="2319586"/>
            <a:ext cx="56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0-N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960410" y="2338433"/>
            <a:ext cx="56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0-N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109595" y="5246309"/>
            <a:ext cx="788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L’employé travaille sur 0 ou N projet(s) pendant un certain nombre d’heure.</a:t>
            </a:r>
          </a:p>
          <a:p>
            <a:r>
              <a:rPr lang="fr-FR" dirty="0" smtClean="0"/>
              <a:t>Ici, du fait de la relation N-N, il y aura bien 3 tables dont la table de liaison. L’attribut </a:t>
            </a:r>
            <a:r>
              <a:rPr lang="fr-FR" dirty="0" err="1" smtClean="0"/>
              <a:t>nb_heures</a:t>
            </a:r>
            <a:r>
              <a:rPr lang="fr-FR" dirty="0" smtClean="0"/>
              <a:t> se retrouvera dans la table </a:t>
            </a:r>
            <a:r>
              <a:rPr lang="fr-FR" dirty="0" err="1" smtClean="0"/>
              <a:t>TravaillerSur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0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Et si on veut donner un attribut à la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relation ?(#MLD)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4" name="Organigramme : Connecteur page suivante 13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31</a:t>
            </a:fld>
            <a:endParaRPr lang="fr-FR" sz="4800" noProof="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676" y="3206187"/>
            <a:ext cx="2486894" cy="3651813"/>
          </a:xfrm>
          <a:prstGeom prst="rect">
            <a:avLst/>
          </a:prstGeom>
        </p:spPr>
      </p:pic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838305702"/>
              </p:ext>
            </p:extLst>
          </p:nvPr>
        </p:nvGraphicFramePr>
        <p:xfrm>
          <a:off x="447852" y="2086739"/>
          <a:ext cx="1664860" cy="2424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4068830749"/>
              </p:ext>
            </p:extLst>
          </p:nvPr>
        </p:nvGraphicFramePr>
        <p:xfrm>
          <a:off x="3187337" y="3502278"/>
          <a:ext cx="2320640" cy="189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2" name="Diagramme 31"/>
          <p:cNvGraphicFramePr/>
          <p:nvPr>
            <p:extLst>
              <p:ext uri="{D42A27DB-BD31-4B8C-83A1-F6EECF244321}">
                <p14:modId xmlns:p14="http://schemas.microsoft.com/office/powerpoint/2010/main" val="4091734496"/>
              </p:ext>
            </p:extLst>
          </p:nvPr>
        </p:nvGraphicFramePr>
        <p:xfrm>
          <a:off x="6082390" y="2438192"/>
          <a:ext cx="2320640" cy="189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23" name="Connecteur droit avec flèche 22"/>
          <p:cNvCxnSpPr>
            <a:stCxn id="17" idx="3"/>
          </p:cNvCxnSpPr>
          <p:nvPr/>
        </p:nvCxnSpPr>
        <p:spPr>
          <a:xfrm>
            <a:off x="2112712" y="3298889"/>
            <a:ext cx="1074625" cy="136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075191" y="3535680"/>
            <a:ext cx="1168855" cy="79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arenthèse fermante 33"/>
          <p:cNvSpPr/>
          <p:nvPr/>
        </p:nvSpPr>
        <p:spPr>
          <a:xfrm>
            <a:off x="5429744" y="4247417"/>
            <a:ext cx="135384" cy="6293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542517" y="4368648"/>
            <a:ext cx="24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primaire composée de deux clés étrangères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que 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460" y="465993"/>
            <a:ext cx="8832193" cy="3009196"/>
          </a:xfrm>
        </p:spPr>
        <p:txBody>
          <a:bodyPr rtlCol="0">
            <a:noAutofit/>
          </a:bodyPr>
          <a:lstStyle/>
          <a:p>
            <a:pPr rtl="0"/>
            <a:r>
              <a:rPr lang="fr-FR" sz="7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Exercices</a:t>
            </a:r>
            <a:endParaRPr lang="fr-F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8166" y="3567264"/>
            <a:ext cx="7879865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peu de MCD à dessiner</a:t>
            </a:r>
            <a:endParaRPr lang="fr-FR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09709" y="351372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Béch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Éprouvett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6311" y="3814812"/>
            <a:ext cx="2355689" cy="30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4" y="1334511"/>
            <a:ext cx="8378529" cy="507971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 smtClean="0"/>
              <a:t>	Un </a:t>
            </a:r>
            <a:r>
              <a:rPr lang="fr-FR" dirty="0"/>
              <a:t>fan de rock souhaite créer un site consacré à ses groupes préférés. Il doit donc tenir l'inventaire des disques, avec pour chacun d'eux le titre, l'artiste, le label et l'année.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En </a:t>
            </a:r>
            <a:r>
              <a:rPr lang="fr-FR" dirty="0"/>
              <a:t>ce qui concerne les groupes et les musiciens, une analyse fine montre que le problème est redoutable - on se contentera ici d'une approche simple.</a:t>
            </a:r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traitera successivement de deux hypothèses :</a:t>
            </a:r>
          </a:p>
          <a:p>
            <a:pPr lvl="1"/>
            <a:r>
              <a:rPr lang="fr-FR" dirty="0"/>
              <a:t>la discothèque ne comprend aucune compilation de différents artistes</a:t>
            </a:r>
          </a:p>
          <a:p>
            <a:pPr lvl="1"/>
            <a:r>
              <a:rPr lang="fr-FR" dirty="0"/>
              <a:t>la discothèque comprend des compilations</a:t>
            </a:r>
          </a:p>
          <a:p>
            <a:pPr marL="0" indent="0">
              <a:buNone/>
            </a:pPr>
            <a:r>
              <a:rPr lang="fr-FR" dirty="0"/>
              <a:t>Etablir le MCD et le MLD dans ces deux cas.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Exercice n°1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33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15472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Exercice n°1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34</a:t>
            </a:fld>
            <a:endParaRPr lang="fr-FR" sz="4800" noProof="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84" y="3640183"/>
            <a:ext cx="3907502" cy="278583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1930087"/>
            <a:ext cx="3662499" cy="206524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278" y="1973580"/>
            <a:ext cx="4089709" cy="202174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639" y="4476205"/>
            <a:ext cx="4300174" cy="1540193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4354286" y="1541417"/>
            <a:ext cx="0" cy="4884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27909" y="17684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 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660387" y="18237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1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4" y="1334512"/>
            <a:ext cx="8378529" cy="92971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Un comité d'entreprise souhaite gérer les informations concernant les enfants de ses salariés. Un employé a réalisé le tableau </a:t>
            </a:r>
            <a:r>
              <a:rPr lang="fr-FR" dirty="0" smtClean="0"/>
              <a:t>suivant. Quelles critiques peut-t-on y faire? Et comment faire mieux ?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Exercice n°2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35</a:t>
            </a:fld>
            <a:endParaRPr lang="fr-FR" sz="4800" noProof="0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89801"/>
              </p:ext>
            </p:extLst>
          </p:nvPr>
        </p:nvGraphicFramePr>
        <p:xfrm>
          <a:off x="406983" y="2361769"/>
          <a:ext cx="8435680" cy="3420960"/>
        </p:xfrm>
        <a:graphic>
          <a:graphicData uri="http://schemas.openxmlformats.org/drawingml/2006/table">
            <a:tbl>
              <a:tblPr/>
              <a:tblGrid>
                <a:gridCol w="1054460">
                  <a:extLst>
                    <a:ext uri="{9D8B030D-6E8A-4147-A177-3AD203B41FA5}">
                      <a16:colId xmlns:a16="http://schemas.microsoft.com/office/drawing/2014/main" val="911406934"/>
                    </a:ext>
                  </a:extLst>
                </a:gridCol>
                <a:gridCol w="1054460">
                  <a:extLst>
                    <a:ext uri="{9D8B030D-6E8A-4147-A177-3AD203B41FA5}">
                      <a16:colId xmlns:a16="http://schemas.microsoft.com/office/drawing/2014/main" val="486870201"/>
                    </a:ext>
                  </a:extLst>
                </a:gridCol>
                <a:gridCol w="1054460">
                  <a:extLst>
                    <a:ext uri="{9D8B030D-6E8A-4147-A177-3AD203B41FA5}">
                      <a16:colId xmlns:a16="http://schemas.microsoft.com/office/drawing/2014/main" val="36021706"/>
                    </a:ext>
                  </a:extLst>
                </a:gridCol>
                <a:gridCol w="1054460">
                  <a:extLst>
                    <a:ext uri="{9D8B030D-6E8A-4147-A177-3AD203B41FA5}">
                      <a16:colId xmlns:a16="http://schemas.microsoft.com/office/drawing/2014/main" val="4268321937"/>
                    </a:ext>
                  </a:extLst>
                </a:gridCol>
                <a:gridCol w="1054460">
                  <a:extLst>
                    <a:ext uri="{9D8B030D-6E8A-4147-A177-3AD203B41FA5}">
                      <a16:colId xmlns:a16="http://schemas.microsoft.com/office/drawing/2014/main" val="2107144376"/>
                    </a:ext>
                  </a:extLst>
                </a:gridCol>
                <a:gridCol w="1054460">
                  <a:extLst>
                    <a:ext uri="{9D8B030D-6E8A-4147-A177-3AD203B41FA5}">
                      <a16:colId xmlns:a16="http://schemas.microsoft.com/office/drawing/2014/main" val="1093775526"/>
                    </a:ext>
                  </a:extLst>
                </a:gridCol>
                <a:gridCol w="1054460">
                  <a:extLst>
                    <a:ext uri="{9D8B030D-6E8A-4147-A177-3AD203B41FA5}">
                      <a16:colId xmlns:a16="http://schemas.microsoft.com/office/drawing/2014/main" val="250873734"/>
                    </a:ext>
                  </a:extLst>
                </a:gridCol>
                <a:gridCol w="1054460">
                  <a:extLst>
                    <a:ext uri="{9D8B030D-6E8A-4147-A177-3AD203B41FA5}">
                      <a16:colId xmlns:a16="http://schemas.microsoft.com/office/drawing/2014/main" val="273820172"/>
                    </a:ext>
                  </a:extLst>
                </a:gridCol>
              </a:tblGrid>
              <a:tr h="693529">
                <a:tc>
                  <a:txBody>
                    <a:bodyPr/>
                    <a:lstStyle/>
                    <a:p>
                      <a:pPr fontAlgn="t"/>
                      <a:r>
                        <a:rPr lang="fr-FR" sz="1600" b="1" dirty="0">
                          <a:effectLst/>
                        </a:rPr>
                        <a:t>Nom et prénom employé</a:t>
                      </a:r>
                      <a:endParaRPr lang="fr-FR" sz="1600" dirty="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b="1">
                          <a:effectLst/>
                        </a:rPr>
                        <a:t>Adresse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b="1">
                          <a:effectLst/>
                        </a:rPr>
                        <a:t>Enfant1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b="1">
                          <a:effectLst/>
                        </a:rPr>
                        <a:t>Âge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b="1">
                          <a:effectLst/>
                        </a:rPr>
                        <a:t>Enfant2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b="1">
                          <a:effectLst/>
                        </a:rPr>
                        <a:t>Âge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b="1">
                          <a:effectLst/>
                        </a:rPr>
                        <a:t>Enfant3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b="1">
                          <a:effectLst/>
                        </a:rPr>
                        <a:t>Âge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15138"/>
                  </a:ext>
                </a:extLst>
              </a:tr>
              <a:tr h="900976"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DURAND Albert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3, rue de la Mare - 03000 Moulins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Martin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13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600">
                        <a:effectLst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337470"/>
                  </a:ext>
                </a:extLst>
              </a:tr>
              <a:tr h="1315868"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LACOMBE Josette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12, boulevard Victor Hugo - 03000 Moulins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Sylvie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10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Camille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Nathan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A0A0A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33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4" y="1334512"/>
            <a:ext cx="8378529" cy="482244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	Un </a:t>
            </a:r>
            <a:r>
              <a:rPr lang="fr-FR" dirty="0"/>
              <a:t>historien souhaite établir des statistiques sur des soldats de la Première Guerre mondiale. Pour chaque soldat, outre l'état-civil, il souhaite avoir la trace :</a:t>
            </a:r>
          </a:p>
          <a:p>
            <a:r>
              <a:rPr lang="fr-FR" dirty="0"/>
              <a:t>de la date de son décès si celui-ci est survenu suite aux combats</a:t>
            </a:r>
          </a:p>
          <a:p>
            <a:r>
              <a:rPr lang="fr-FR" dirty="0"/>
              <a:t>des blessures reçues (type et date de la blessure, en plus de la bataille où elle a été infligée. Les batailles seront référencées dans une liste comportant le lieu, les dates de début et de fin)</a:t>
            </a:r>
          </a:p>
          <a:p>
            <a:r>
              <a:rPr lang="fr-FR" dirty="0"/>
              <a:t>des grades obtenus (avec les dates)</a:t>
            </a:r>
          </a:p>
          <a:p>
            <a:r>
              <a:rPr lang="fr-FR" dirty="0"/>
              <a:t>de l'unité de rattachement (avec les dates)</a:t>
            </a:r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Etablir </a:t>
            </a:r>
            <a:r>
              <a:rPr lang="fr-FR" dirty="0"/>
              <a:t>le MCD et le MLD adéquats.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Exercice n°3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36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17370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Exercice n°3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3" name="Organigramme : Connecteur page suivante 12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37</a:t>
            </a:fld>
            <a:endParaRPr lang="fr-FR" sz="4800" noProof="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0" y="2142308"/>
            <a:ext cx="3565777" cy="338968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974" y="2142308"/>
            <a:ext cx="5173551" cy="2772075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 flipH="1">
            <a:off x="3811757" y="2142308"/>
            <a:ext cx="57151" cy="2621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35726" y="15826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399405" y="158267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9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6" name="Parchemin horizontal 5"/>
          <p:cNvSpPr/>
          <p:nvPr/>
        </p:nvSpPr>
        <p:spPr>
          <a:xfrm>
            <a:off x="3810000" y="95250"/>
            <a:ext cx="5019675" cy="2362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Bientôt sur vos écrans ? Le langage SQL </a:t>
            </a:r>
            <a:r>
              <a:rPr lang="fr-FR" sz="3600" dirty="0" smtClean="0"/>
              <a:t>!</a:t>
            </a:r>
          </a:p>
          <a:p>
            <a:pPr algn="ctr"/>
            <a:r>
              <a:rPr lang="fr-FR" sz="3600" dirty="0" smtClean="0"/>
              <a:t>Merci !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768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607131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Qu’est ce qu’un SGBD ?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1"/>
            <a:ext cx="7837626" cy="810091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fr-FR" sz="15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Système de gestion de bases de données</a:t>
            </a:r>
            <a:endParaRPr lang="fr-FR" sz="15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882553697"/>
              </p:ext>
            </p:extLst>
          </p:nvPr>
        </p:nvGraphicFramePr>
        <p:xfrm>
          <a:off x="620710" y="1439334"/>
          <a:ext cx="7852500" cy="491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https://www.icone-png.com/png/9/892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2886828"/>
            <a:ext cx="3667991" cy="366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5" name="Organigramme : Connecteur page suivante 14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4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534391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SGBD – fonctions en plus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3455"/>
            <a:ext cx="8607133" cy="560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fr-FR" sz="15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SGBD permettent davantage, pour les besoins des organisations et le bien des développeurs!</a:t>
            </a:r>
            <a:endParaRPr lang="fr-FR" sz="15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198042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www.icone-png.com/png/8/815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69" y="3229337"/>
            <a:ext cx="3492138" cy="349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6" name="Organigramme : Connecteur page suivante 15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5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Modèle de données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2763261"/>
          </a:xfrm>
        </p:spPr>
        <p:txBody>
          <a:bodyPr rtlCol="0">
            <a:normAutofit lnSpcReduction="1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 mathématique qui permet de représenter les données: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R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elationnel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Réseaux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Hiérarchique…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Subdivisé en deux parties</a:t>
            </a:r>
          </a:p>
          <a:p>
            <a:pPr marL="0" indent="0" rtl="0">
              <a:lnSpc>
                <a:spcPct val="100000"/>
              </a:lnSpc>
              <a:buNone/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84760699"/>
              </p:ext>
            </p:extLst>
          </p:nvPr>
        </p:nvGraphicFramePr>
        <p:xfrm>
          <a:off x="277288" y="4055050"/>
          <a:ext cx="8622525" cy="2563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ttps://www.icone-png.com/png/0/27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63" y="3578234"/>
            <a:ext cx="3492137" cy="349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4" name="Organigramme : Connecteur page suivante 13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6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Architecture logique du SGBD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4351338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Modèle ANSI: différents niveaux d’abstraction pour le SGBD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808613324"/>
              </p:ext>
            </p:extLst>
          </p:nvPr>
        </p:nvGraphicFramePr>
        <p:xfrm>
          <a:off x="348343" y="2639000"/>
          <a:ext cx="8650183" cy="371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https://www.icone-png.com/png/22/2212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69" y="2605194"/>
            <a:ext cx="4330881" cy="43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4" name="Organigramme : Connecteur page suivante 13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7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Architecture logique du SGBD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1519447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Chaque utilisateur a une vue externe qui est construite en fonction du schéma conceptuel, lui-même généré à partir des fichiers sur le disque dur du serveur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050522059"/>
              </p:ext>
            </p:extLst>
          </p:nvPr>
        </p:nvGraphicFramePr>
        <p:xfrm>
          <a:off x="2353875" y="2516777"/>
          <a:ext cx="6523463" cy="465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Organigramme : Disque magnétique 14"/>
          <p:cNvSpPr/>
          <p:nvPr/>
        </p:nvSpPr>
        <p:spPr>
          <a:xfrm>
            <a:off x="601302" y="4794069"/>
            <a:ext cx="1166948" cy="1105988"/>
          </a:xfrm>
          <a:prstGeom prst="flowChartMagneticDisk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1770401" y="4846248"/>
            <a:ext cx="862150" cy="5008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96552" y="439864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Base de données</a:t>
            </a:r>
            <a:endParaRPr lang="fr-FR" b="1" dirty="0"/>
          </a:p>
        </p:txBody>
      </p:sp>
      <p:pic>
        <p:nvPicPr>
          <p:cNvPr id="19" name="Picture 2" descr="https://www.icone-png.com/png/22/2212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23" y="2776501"/>
            <a:ext cx="4330881" cy="43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20" name="Organigramme : Connecteur page suivante 19"/>
          <p:cNvSpPr/>
          <p:nvPr/>
        </p:nvSpPr>
        <p:spPr>
          <a:xfrm>
            <a:off x="11107880" y="0"/>
            <a:ext cx="954579" cy="1676242"/>
          </a:xfrm>
          <a:prstGeom prst="flowChartOffpage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9279082" y="838121"/>
            <a:ext cx="2743200" cy="365125"/>
          </a:xfrm>
        </p:spPr>
        <p:txBody>
          <a:bodyPr/>
          <a:lstStyle/>
          <a:p>
            <a:pPr rtl="0"/>
            <a:fld id="{ACEC5C30-0B3A-4B13-ADDD-7C63C8AA921B}" type="slidenum">
              <a:rPr lang="fr-FR" sz="4800" noProof="0" smtClean="0"/>
              <a:t>8</a:t>
            </a:fld>
            <a:endParaRPr lang="fr-FR" sz="4800" noProof="0" dirty="0"/>
          </a:p>
        </p:txBody>
      </p:sp>
    </p:spTree>
    <p:extLst>
      <p:ext uri="{BB962C8B-B14F-4D97-AF65-F5344CB8AC3E}">
        <p14:creationId xmlns:p14="http://schemas.microsoft.com/office/powerpoint/2010/main" val="3680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que 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520" y="465993"/>
            <a:ext cx="7557025" cy="3009196"/>
          </a:xfrm>
        </p:spPr>
        <p:txBody>
          <a:bodyPr rtlCol="0">
            <a:noAutofit/>
          </a:bodyPr>
          <a:lstStyle/>
          <a:p>
            <a:pPr rtl="0"/>
            <a:r>
              <a:rPr lang="fr-FR" sz="7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Mais qu’est-ce que le modèle relationnel?</a:t>
            </a:r>
            <a:endParaRPr lang="fr-F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32" y="3567264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données liées par des relation </a:t>
            </a:r>
          </a:p>
          <a:p>
            <a:pPr rtl="0"/>
            <a:r>
              <a:rPr lang="fr-FR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fr-FR" sz="2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captainobvious</a:t>
            </a:r>
            <a:endParaRPr lang="fr-FR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09709" y="351372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Béch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Éprouvett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4100" name="Picture 4" descr="Game of Trolls : comment les reconnaître et les exterminer ?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227" y="4217933"/>
            <a:ext cx="2923693" cy="26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Les bases de données - Thierry BRU 2021</a:t>
            </a:r>
            <a:endParaRPr lang="fr-FR" noProof="0"/>
          </a:p>
        </p:txBody>
      </p:sp>
      <p:sp>
        <p:nvSpPr>
          <p:cNvPr id="10" name="Rectangle à coins arrondis 9"/>
          <p:cNvSpPr/>
          <p:nvPr/>
        </p:nvSpPr>
        <p:spPr>
          <a:xfrm>
            <a:off x="2037144" y="254643"/>
            <a:ext cx="6628959" cy="43714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8470212" y="4349451"/>
            <a:ext cx="391782" cy="372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859836" y="4614193"/>
            <a:ext cx="391782" cy="372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9199227" y="4800504"/>
            <a:ext cx="347498" cy="289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0_TF33787325" id="{75596982-5C69-4EC8-80F2-1BB3E0800E11}" vid="{18731BD9-C222-4332-8873-1E0D53A2C7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2016</Words>
  <Application>Microsoft Office PowerPoint</Application>
  <PresentationFormat>Grand écran</PresentationFormat>
  <Paragraphs>481</Paragraphs>
  <Slides>38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Rockwell</vt:lpstr>
      <vt:lpstr>Tahoma</vt:lpstr>
      <vt:lpstr>Wingdings</vt:lpstr>
      <vt:lpstr>Thème Office</vt:lpstr>
      <vt:lpstr>Les bases de données</vt:lpstr>
      <vt:lpstr>Les bases de données</vt:lpstr>
      <vt:lpstr>Les bases de données</vt:lpstr>
      <vt:lpstr>Qu’est ce qu’un SGBD ?</vt:lpstr>
      <vt:lpstr>Les SGBD – fonctions en plus</vt:lpstr>
      <vt:lpstr>Modèle de données</vt:lpstr>
      <vt:lpstr>Architecture logique du SGBD</vt:lpstr>
      <vt:lpstr>Architecture logique du SGBD</vt:lpstr>
      <vt:lpstr>Mais qu’est-ce que le modèle relationnel?</vt:lpstr>
      <vt:lpstr>Le Modèle Relationnel</vt:lpstr>
      <vt:lpstr>La Clé Primaire</vt:lpstr>
      <vt:lpstr>Les contraintes</vt:lpstr>
      <vt:lpstr>Et les contraintes métier?</vt:lpstr>
      <vt:lpstr>Les relations</vt:lpstr>
      <vt:lpstr>Relation 1-N</vt:lpstr>
      <vt:lpstr>Relation N-N</vt:lpstr>
      <vt:lpstr>Relation 1-1</vt:lpstr>
      <vt:lpstr>Et au niveaux des tables?</vt:lpstr>
      <vt:lpstr>Et au niveaux des tables?</vt:lpstr>
      <vt:lpstr>Et en pratique ça donne quoi ?</vt:lpstr>
      <vt:lpstr>Un outil pour représenter ça !</vt:lpstr>
      <vt:lpstr>Dis, c’est quoi une bonne base de données?</vt:lpstr>
      <vt:lpstr>Etape de mise en place d’une base de données relationnelle</vt:lpstr>
      <vt:lpstr>Et comment assurer la qualité d’une base de données?</vt:lpstr>
      <vt:lpstr>Un exemple?</vt:lpstr>
      <vt:lpstr>C’est quoi le problème ?</vt:lpstr>
      <vt:lpstr>Dis, c’est quoi une bonne base de données?</vt:lpstr>
      <vt:lpstr>Quel formalisme pour la représentation? (#MCD)</vt:lpstr>
      <vt:lpstr>Quel formalisme pour la représentation? (#MLD)</vt:lpstr>
      <vt:lpstr>Et si on veut donner un attribut à la relation ? (#MCD)</vt:lpstr>
      <vt:lpstr>Et si on veut donner un attribut à la relation ?(#MLD)</vt:lpstr>
      <vt:lpstr>Exercices</vt:lpstr>
      <vt:lpstr>Exercice n°1</vt:lpstr>
      <vt:lpstr>Exercice n°1</vt:lpstr>
      <vt:lpstr>Exercice n°2</vt:lpstr>
      <vt:lpstr>Exercice n°3</vt:lpstr>
      <vt:lpstr>Exercice n°3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2021-10-22T07:50:40Z</dcterms:created>
  <dcterms:modified xsi:type="dcterms:W3CDTF">2021-10-28T14:32:22Z</dcterms:modified>
</cp:coreProperties>
</file>