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785"/>
    <a:srgbClr val="8FB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85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3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05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476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6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8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7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0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42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99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0172-DC57-4747-9C79-0DD4A6A5FB73}" type="datetimeFigureOut">
              <a:rPr lang="fr-FR" smtClean="0"/>
              <a:t>03/10/2022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030F2-564D-4787-B06D-94EE619715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67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0297" y="235131"/>
            <a:ext cx="11730446" cy="646331"/>
          </a:xfrm>
          <a:prstGeom prst="rect">
            <a:avLst/>
          </a:prstGeom>
          <a:solidFill>
            <a:srgbClr val="026785"/>
          </a:solidFill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2"/>
                </a:solidFill>
              </a:rPr>
              <a:t>Lucette</a:t>
            </a:r>
            <a:endParaRPr lang="fr-FR" sz="3600" b="1" dirty="0">
              <a:solidFill>
                <a:schemeClr val="bg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0297" y="5556069"/>
            <a:ext cx="2094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Age: </a:t>
            </a:r>
            <a:r>
              <a:rPr lang="fr-FR" sz="1600" dirty="0" smtClean="0"/>
              <a:t>38 </a:t>
            </a:r>
            <a:r>
              <a:rPr lang="fr-FR" sz="1600" dirty="0" smtClean="0"/>
              <a:t>ans</a:t>
            </a:r>
          </a:p>
          <a:p>
            <a:r>
              <a:rPr lang="fr-FR" sz="1600" b="1" dirty="0" smtClean="0"/>
              <a:t>Travail: </a:t>
            </a:r>
            <a:r>
              <a:rPr lang="fr-FR" sz="1600" dirty="0" smtClean="0"/>
              <a:t>Agent </a:t>
            </a:r>
            <a:r>
              <a:rPr lang="fr-FR" sz="1600" dirty="0" err="1" smtClean="0"/>
              <a:t>Immo</a:t>
            </a:r>
            <a:endParaRPr lang="fr-FR" sz="1600" dirty="0" smtClean="0"/>
          </a:p>
          <a:p>
            <a:r>
              <a:rPr lang="fr-FR" sz="1600" b="1" dirty="0" smtClean="0"/>
              <a:t>Situation: </a:t>
            </a:r>
            <a:r>
              <a:rPr lang="fr-FR" sz="1600" dirty="0" smtClean="0"/>
              <a:t>célibataire</a:t>
            </a:r>
          </a:p>
          <a:p>
            <a:r>
              <a:rPr lang="fr-FR" sz="1600" b="1" dirty="0" smtClean="0"/>
              <a:t>Ville: </a:t>
            </a:r>
            <a:r>
              <a:rPr lang="fr-FR" sz="1600" dirty="0" smtClean="0"/>
              <a:t>Bourges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0298" y="4441371"/>
            <a:ext cx="2094012" cy="923330"/>
          </a:xfrm>
          <a:prstGeom prst="rect">
            <a:avLst/>
          </a:prstGeom>
          <a:solidFill>
            <a:srgbClr val="8FB3C9"/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Ce que je préfère prendre en photo? </a:t>
            </a:r>
            <a:r>
              <a:rPr lang="fr-FR" dirty="0" smtClean="0"/>
              <a:t>Les vieilles maisons!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013166" y="1201783"/>
            <a:ext cx="4580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Ses attentes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Montrer ses annonces plus simplement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Se démarquer de la concurrence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Gagner du temps avec des visites virtuelles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dirty="0" smtClean="0"/>
              <a:t>Poster ses annonces automatiquement sur le bon coin</a:t>
            </a:r>
            <a:endParaRPr lang="fr-FR" dirty="0" smtClean="0"/>
          </a:p>
          <a:p>
            <a:r>
              <a:rPr lang="fr-FR" b="1" dirty="0" smtClean="0"/>
              <a:t>Ses frustrations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Perte de temps à </a:t>
            </a:r>
            <a:r>
              <a:rPr lang="fr-FR" dirty="0" smtClean="0"/>
              <a:t>mettre ses annonces sur plusieurs sites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 smtClean="0"/>
              <a:t>Difficile de s’y retrouver dans son planning avec les visites</a:t>
            </a:r>
            <a:endParaRPr lang="fr-FR" dirty="0"/>
          </a:p>
          <a:p>
            <a:endParaRPr lang="fr-FR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013167" y="4502331"/>
            <a:ext cx="4580708" cy="1754326"/>
          </a:xfrm>
          <a:prstGeom prst="rect">
            <a:avLst/>
          </a:prstGeom>
          <a:solidFill>
            <a:srgbClr val="8FB3C9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Biographie</a:t>
            </a:r>
          </a:p>
          <a:p>
            <a:r>
              <a:rPr lang="fr-FR" dirty="0" smtClean="0"/>
              <a:t>Lucette est devenue agent immobilier après un BTS Vente, son tuteur l’ayant recrutée suite au stage.</a:t>
            </a:r>
          </a:p>
          <a:p>
            <a:r>
              <a:rPr lang="fr-FR" dirty="0" smtClean="0"/>
              <a:t>Depuis elle parcours la campagne à la recherche de biens insolites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593875" y="1201783"/>
            <a:ext cx="43368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Personnalité</a:t>
            </a:r>
          </a:p>
          <a:p>
            <a:r>
              <a:rPr lang="fr-FR" dirty="0" smtClean="0"/>
              <a:t>Introvertie		       Extravertie</a:t>
            </a:r>
          </a:p>
          <a:p>
            <a:endParaRPr lang="fr-FR" dirty="0"/>
          </a:p>
          <a:p>
            <a:r>
              <a:rPr lang="fr-FR" dirty="0" smtClean="0"/>
              <a:t>Conservatrice		          Créatrice</a:t>
            </a:r>
          </a:p>
          <a:p>
            <a:endParaRPr lang="fr-FR" dirty="0"/>
          </a:p>
          <a:p>
            <a:r>
              <a:rPr lang="fr-FR" dirty="0" smtClean="0"/>
              <a:t>Rural			              Urbain</a:t>
            </a:r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Technologies utilisées</a:t>
            </a:r>
          </a:p>
          <a:p>
            <a:endParaRPr lang="fr-FR" b="1" dirty="0"/>
          </a:p>
          <a:p>
            <a:r>
              <a:rPr lang="fr-FR" dirty="0" smtClean="0"/>
              <a:t>Internet</a:t>
            </a:r>
          </a:p>
          <a:p>
            <a:endParaRPr lang="fr-FR" dirty="0"/>
          </a:p>
          <a:p>
            <a:r>
              <a:rPr lang="fr-FR" dirty="0" smtClean="0"/>
              <a:t>Le Bon Coin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Photos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794171" y="2899954"/>
            <a:ext cx="3857898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7789814" y="2399206"/>
            <a:ext cx="3857898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802874" y="1889753"/>
            <a:ext cx="3857898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0058400" y="1786416"/>
            <a:ext cx="111034" cy="285155"/>
          </a:xfrm>
          <a:prstGeom prst="rect">
            <a:avLst/>
          </a:prstGeom>
          <a:solidFill>
            <a:srgbClr val="026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681063" y="2309999"/>
            <a:ext cx="156754" cy="285155"/>
          </a:xfrm>
          <a:prstGeom prst="rect">
            <a:avLst/>
          </a:prstGeom>
          <a:solidFill>
            <a:srgbClr val="026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460376" y="2810263"/>
            <a:ext cx="156754" cy="285155"/>
          </a:xfrm>
          <a:prstGeom prst="rect">
            <a:avLst/>
          </a:prstGeom>
          <a:solidFill>
            <a:srgbClr val="026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815939" y="5368850"/>
            <a:ext cx="3857898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7811582" y="4868102"/>
            <a:ext cx="3857898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824642" y="4358649"/>
            <a:ext cx="3857898" cy="139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1288482" y="4283863"/>
            <a:ext cx="156754" cy="285155"/>
          </a:xfrm>
          <a:prstGeom prst="rect">
            <a:avLst/>
          </a:prstGeom>
          <a:solidFill>
            <a:srgbClr val="026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0702831" y="4778895"/>
            <a:ext cx="156754" cy="285155"/>
          </a:xfrm>
          <a:prstGeom prst="rect">
            <a:avLst/>
          </a:prstGeom>
          <a:solidFill>
            <a:srgbClr val="026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10711539" y="5291742"/>
            <a:ext cx="156754" cy="285155"/>
          </a:xfrm>
          <a:prstGeom prst="rect">
            <a:avLst/>
          </a:prstGeom>
          <a:solidFill>
            <a:srgbClr val="0267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maison.20minutes.fr/wp-content/uploads/2021/03/agent-immo-diplom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55" r="11893"/>
          <a:stretch/>
        </p:blipFill>
        <p:spPr bwMode="auto">
          <a:xfrm>
            <a:off x="200297" y="1377898"/>
            <a:ext cx="2094012" cy="283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1408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108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Adminvia</dc:creator>
  <cp:lastModifiedBy>Adminvia</cp:lastModifiedBy>
  <cp:revision>6</cp:revision>
  <dcterms:created xsi:type="dcterms:W3CDTF">2022-02-16T08:32:11Z</dcterms:created>
  <dcterms:modified xsi:type="dcterms:W3CDTF">2022-10-03T13:57:27Z</dcterms:modified>
</cp:coreProperties>
</file>