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57" r:id="rId5"/>
    <p:sldId id="262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612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-3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648A2-EA33-47F9-96A0-CE144141342A}" type="datetimeFigureOut">
              <a:rPr lang="es-AR" smtClean="0"/>
              <a:t>20/03/2018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ADE5F-4420-48D4-8147-C3A8E3B2A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018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Aun no debe estar habilitado, probar en los siguientes días.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688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Rojo - Feriados</a:t>
            </a:r>
          </a:p>
          <a:p>
            <a:r>
              <a:rPr lang="es-AR" dirty="0" smtClean="0"/>
              <a:t>Amarillo - Exámenes</a:t>
            </a:r>
          </a:p>
          <a:p>
            <a:r>
              <a:rPr lang="es-AR" dirty="0" smtClean="0"/>
              <a:t>Celeste</a:t>
            </a:r>
            <a:r>
              <a:rPr lang="es-AR" baseline="0" dirty="0" smtClean="0"/>
              <a:t> – Charla bienvenida nuevo ingreso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3629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Bordo – Curso Ingreso</a:t>
            </a:r>
          </a:p>
          <a:p>
            <a:r>
              <a:rPr lang="es-AR" dirty="0" smtClean="0"/>
              <a:t>Naranja</a:t>
            </a:r>
            <a:r>
              <a:rPr lang="es-AR" baseline="0" dirty="0" smtClean="0"/>
              <a:t> – Fin Primer Cuatrimestre</a:t>
            </a:r>
          </a:p>
          <a:p>
            <a:r>
              <a:rPr lang="es-AR" baseline="0" dirty="0" smtClean="0"/>
              <a:t>Rojo – Feriado</a:t>
            </a:r>
          </a:p>
          <a:p>
            <a:r>
              <a:rPr lang="es-AR" baseline="0" dirty="0" smtClean="0"/>
              <a:t>Violeta – Finales</a:t>
            </a:r>
          </a:p>
          <a:p>
            <a:r>
              <a:rPr lang="es-AR" baseline="0" dirty="0" smtClean="0"/>
              <a:t>Verde – Inicio inscripción materias</a:t>
            </a:r>
          </a:p>
          <a:p>
            <a:r>
              <a:rPr lang="es-AR" baseline="0" dirty="0" smtClean="0"/>
              <a:t>Fucsia – </a:t>
            </a:r>
            <a:r>
              <a:rPr lang="es-AR" baseline="0" dirty="0" err="1" smtClean="0"/>
              <a:t>Exámen</a:t>
            </a:r>
            <a:r>
              <a:rPr lang="es-AR" baseline="0" dirty="0" smtClean="0"/>
              <a:t> ingreso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679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Los días y</a:t>
            </a:r>
            <a:r>
              <a:rPr lang="es-AR" baseline="0" dirty="0" smtClean="0"/>
              <a:t> horarios son estrictos.</a:t>
            </a:r>
          </a:p>
          <a:p>
            <a:r>
              <a:rPr lang="es-AR" dirty="0" smtClean="0"/>
              <a:t>El TP1 es el definitivo, los demás están en revisión.</a:t>
            </a:r>
          </a:p>
          <a:p>
            <a:r>
              <a:rPr lang="es-AR" dirty="0" smtClean="0"/>
              <a:t>Ir</a:t>
            </a:r>
            <a:r>
              <a:rPr lang="es-AR" baseline="0" dirty="0" smtClean="0"/>
              <a:t> adelantando, no dejar todo para último </a:t>
            </a:r>
            <a:r>
              <a:rPr lang="es-AR" baseline="0" dirty="0" smtClean="0"/>
              <a:t>momento</a:t>
            </a:r>
          </a:p>
          <a:p>
            <a:r>
              <a:rPr lang="es-AR" baseline="0" smtClean="0"/>
              <a:t>Chequear “</a:t>
            </a:r>
            <a:r>
              <a:rPr lang="es-AR" smtClean="0"/>
              <a:t>¿</a:t>
            </a:r>
            <a:r>
              <a:rPr lang="es-AR" dirty="0" smtClean="0"/>
              <a:t>Cómo entregar los trabajos </a:t>
            </a:r>
            <a:r>
              <a:rPr lang="es-AR" smtClean="0"/>
              <a:t>prácticos?” </a:t>
            </a:r>
            <a:r>
              <a:rPr lang="es-AR" dirty="0" smtClean="0"/>
              <a:t>en</a:t>
            </a:r>
            <a:r>
              <a:rPr lang="es-AR" baseline="0" dirty="0" smtClean="0"/>
              <a:t> el Campus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7342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617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deDavila1984/utn_prog_y_lab_II" TargetMode="External"/><Relationship Id="rId2" Type="http://schemas.openxmlformats.org/officeDocument/2006/relationships/hyperlink" Target="mailto:federicordavil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nfravirtual.org.a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827600"/>
            <a:ext cx="8144134" cy="1373070"/>
          </a:xfrm>
        </p:spPr>
        <p:txBody>
          <a:bodyPr/>
          <a:lstStyle/>
          <a:p>
            <a:r>
              <a:rPr lang="es-AR" dirty="0" smtClean="0"/>
              <a:t>Programación y Laboratorio II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Prof. Federico Dávila</a:t>
            </a:r>
          </a:p>
          <a:p>
            <a:r>
              <a:rPr lang="es-AR" dirty="0" smtClean="0"/>
              <a:t>Primer Semestre 2018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6918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Federico </a:t>
            </a:r>
            <a:r>
              <a:rPr lang="es-AR" dirty="0" smtClean="0"/>
              <a:t>Dávila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hlinkClick r:id="rId2"/>
              </a:rPr>
              <a:t>federicordavila@gmail.com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>
                <a:hlinkClick r:id="rId3"/>
              </a:rPr>
              <a:t>https://</a:t>
            </a:r>
            <a:r>
              <a:rPr lang="es-AR" dirty="0" smtClean="0">
                <a:hlinkClick r:id="rId3"/>
              </a:rPr>
              <a:t>github.com/FedeDavila1984/utn_prog_y_lab_II</a:t>
            </a:r>
            <a:endParaRPr lang="es-AR" dirty="0" smtClean="0"/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062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HERRAMIENTAS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Visual Studio Express (2012 en adelante)</a:t>
            </a:r>
          </a:p>
          <a:p>
            <a:endParaRPr lang="es-AR" dirty="0" smtClean="0"/>
          </a:p>
          <a:p>
            <a:r>
              <a:rPr lang="es-AR" dirty="0" smtClean="0"/>
              <a:t>SQL Express</a:t>
            </a:r>
          </a:p>
          <a:p>
            <a:endParaRPr lang="es-AR" dirty="0"/>
          </a:p>
          <a:p>
            <a:r>
              <a:rPr lang="es-AR" dirty="0" smtClean="0"/>
              <a:t>GIT (</a:t>
            </a:r>
            <a:r>
              <a:rPr lang="es-AR" dirty="0" smtClean="0">
                <a:hlinkClick r:id="rId2"/>
              </a:rPr>
              <a:t>http://www.github.com/</a:t>
            </a:r>
            <a:r>
              <a:rPr lang="es-AR" dirty="0" smtClean="0"/>
              <a:t>)</a:t>
            </a:r>
          </a:p>
          <a:p>
            <a:endParaRPr lang="es-AR" dirty="0"/>
          </a:p>
          <a:p>
            <a:r>
              <a:rPr lang="es-AR" dirty="0" smtClean="0"/>
              <a:t>Leer Guía de Estilo de la cátedra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764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CAMPUS VIRTUAL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Ingresar a </a:t>
            </a:r>
            <a:r>
              <a:rPr lang="es-AR" dirty="0" smtClean="0">
                <a:hlinkClick r:id="rId3"/>
              </a:rPr>
              <a:t>http://www.utnfravirtual.org.ar/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Usuario y clave: DNI del alumno.</a:t>
            </a:r>
          </a:p>
          <a:p>
            <a:endParaRPr lang="es-AR" dirty="0" smtClean="0"/>
          </a:p>
          <a:p>
            <a:r>
              <a:rPr lang="es-AR" dirty="0" smtClean="0"/>
              <a:t>Modificar la clave en el primer ingreso al Campus.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2755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EJERCICIOS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En el Campus se podrá encontrar una Guía propuesta de ejercicios.</a:t>
            </a:r>
          </a:p>
          <a:p>
            <a:endParaRPr lang="es-AR" dirty="0" smtClean="0"/>
          </a:p>
          <a:p>
            <a:r>
              <a:rPr lang="es-AR" dirty="0" smtClean="0"/>
              <a:t>Esta Guía puede ser modificada a lo largo de la cursada.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8221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EXÁMENES PARCIALES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Semana 1er parcial: lunes 7 al sábado 12 de mayo</a:t>
            </a:r>
          </a:p>
          <a:p>
            <a:endParaRPr lang="es-AR" dirty="0" smtClean="0"/>
          </a:p>
          <a:p>
            <a:r>
              <a:rPr lang="es-AR" dirty="0"/>
              <a:t>Semana </a:t>
            </a:r>
            <a:r>
              <a:rPr lang="es-AR" dirty="0" smtClean="0"/>
              <a:t>2do parcial</a:t>
            </a:r>
            <a:r>
              <a:rPr lang="es-AR" dirty="0"/>
              <a:t>: lunes </a:t>
            </a:r>
            <a:r>
              <a:rPr lang="es-AR" dirty="0" smtClean="0"/>
              <a:t>25 </a:t>
            </a:r>
            <a:r>
              <a:rPr lang="es-AR" dirty="0"/>
              <a:t>al sábado </a:t>
            </a:r>
            <a:r>
              <a:rPr lang="es-AR" dirty="0" smtClean="0"/>
              <a:t>30 de junio</a:t>
            </a:r>
            <a:endParaRPr lang="es-AR" dirty="0"/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11" y="4137454"/>
            <a:ext cx="6049080" cy="179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EXÁMENES FINALES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 facultad permanecerá cerrada del 16 al 21 de julio</a:t>
            </a:r>
          </a:p>
          <a:p>
            <a:endParaRPr lang="es-AR" dirty="0"/>
          </a:p>
          <a:p>
            <a:r>
              <a:rPr lang="es-AR" dirty="0" smtClean="0"/>
              <a:t>Primer llamado: martes 10 al sábado 14 y lunes 23 de julio</a:t>
            </a:r>
          </a:p>
          <a:p>
            <a:r>
              <a:rPr lang="es-AR" dirty="0" smtClean="0"/>
              <a:t>Segundo llamado: martes 24</a:t>
            </a:r>
            <a:r>
              <a:rPr lang="es-AR" dirty="0"/>
              <a:t> al sábado </a:t>
            </a:r>
            <a:r>
              <a:rPr lang="es-AR" dirty="0" smtClean="0"/>
              <a:t>28 y lunes 30 de julio</a:t>
            </a:r>
          </a:p>
          <a:p>
            <a:r>
              <a:rPr lang="es-AR" dirty="0" smtClean="0"/>
              <a:t>Tercer llamado: martes 31 de julio al 4 y lunes 6</a:t>
            </a:r>
            <a:r>
              <a:rPr lang="es-AR" dirty="0"/>
              <a:t> de agosto</a:t>
            </a:r>
            <a:endParaRPr lang="es-AR" dirty="0" smtClean="0"/>
          </a:p>
          <a:p>
            <a:endParaRPr lang="es-AR" dirty="0"/>
          </a:p>
          <a:p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67" y="4747123"/>
            <a:ext cx="5994110" cy="178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0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TRABAJOS PRÁCTICOS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TP Nº1: Viernes 13 de abril 10am.</a:t>
            </a:r>
          </a:p>
          <a:p>
            <a:endParaRPr lang="es-AR" dirty="0" smtClean="0"/>
          </a:p>
          <a:p>
            <a:r>
              <a:rPr lang="es-AR" dirty="0" smtClean="0"/>
              <a:t>TP Nº2: Lunes 14 </a:t>
            </a:r>
            <a:r>
              <a:rPr lang="es-AR" dirty="0"/>
              <a:t>de </a:t>
            </a:r>
            <a:r>
              <a:rPr lang="es-AR" dirty="0" smtClean="0"/>
              <a:t>mayo </a:t>
            </a:r>
            <a:r>
              <a:rPr lang="es-AR" dirty="0"/>
              <a:t>10am.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/>
              <a:t>TP </a:t>
            </a:r>
            <a:r>
              <a:rPr lang="es-AR" dirty="0" smtClean="0"/>
              <a:t>Nº3: </a:t>
            </a:r>
            <a:r>
              <a:rPr lang="es-AR" dirty="0"/>
              <a:t>Viernes </a:t>
            </a:r>
            <a:r>
              <a:rPr lang="es-AR" dirty="0" smtClean="0"/>
              <a:t>8 de junio </a:t>
            </a:r>
            <a:r>
              <a:rPr lang="es-AR" dirty="0"/>
              <a:t>10am.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/>
              <a:t>TP </a:t>
            </a:r>
            <a:r>
              <a:rPr lang="es-AR" dirty="0" smtClean="0"/>
              <a:t>Nº4: </a:t>
            </a:r>
            <a:r>
              <a:rPr lang="es-AR" dirty="0"/>
              <a:t>Viernes </a:t>
            </a:r>
            <a:r>
              <a:rPr lang="es-AR" dirty="0" smtClean="0"/>
              <a:t>22 de </a:t>
            </a:r>
            <a:r>
              <a:rPr lang="es-AR" dirty="0"/>
              <a:t>junio </a:t>
            </a:r>
            <a:r>
              <a:rPr lang="es-AR" dirty="0" smtClean="0"/>
              <a:t>10am</a:t>
            </a:r>
            <a:r>
              <a:rPr lang="es-AR" dirty="0"/>
              <a:t>.</a:t>
            </a: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1er </a:t>
            </a:r>
            <a:r>
              <a:rPr lang="es-AR" dirty="0" err="1" smtClean="0"/>
              <a:t>Recuperatorio</a:t>
            </a:r>
            <a:r>
              <a:rPr lang="es-AR" dirty="0" smtClean="0"/>
              <a:t>: 6 de julio 10am.</a:t>
            </a:r>
          </a:p>
          <a:p>
            <a:r>
              <a:rPr lang="es-AR" dirty="0" smtClean="0"/>
              <a:t>2do </a:t>
            </a:r>
            <a:r>
              <a:rPr lang="es-AR" dirty="0" err="1"/>
              <a:t>Recuperatorio</a:t>
            </a:r>
            <a:r>
              <a:rPr lang="es-AR" dirty="0"/>
              <a:t>: </a:t>
            </a:r>
            <a:r>
              <a:rPr lang="es-AR" dirty="0" smtClean="0"/>
              <a:t>20 </a:t>
            </a:r>
            <a:r>
              <a:rPr lang="es-AR" dirty="0"/>
              <a:t>de julio 10am.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683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PROMOCIÓN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39463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Desde comienzos de 2018, </a:t>
            </a:r>
            <a:r>
              <a:rPr lang="es-AR" b="1" u="sng" dirty="0" smtClean="0"/>
              <a:t>LABORATORIO DE PROGRAMACIÓN II</a:t>
            </a:r>
            <a:r>
              <a:rPr lang="es-AR" dirty="0" smtClean="0"/>
              <a:t> cuenta con la posibilidad de no rendir final.</a:t>
            </a:r>
          </a:p>
          <a:p>
            <a:r>
              <a:rPr lang="es-AR" dirty="0" smtClean="0"/>
              <a:t>Para lograrlo deberán:</a:t>
            </a:r>
          </a:p>
          <a:p>
            <a:pPr lvl="1"/>
            <a:r>
              <a:rPr lang="es-AR" dirty="0" smtClean="0"/>
              <a:t>Aprobar ambos parciales con nota IGUAL o SUPERIOR a </a:t>
            </a:r>
            <a:r>
              <a:rPr lang="es-AR" b="1" dirty="0" smtClean="0"/>
              <a:t>8</a:t>
            </a:r>
            <a:r>
              <a:rPr lang="es-AR" dirty="0" smtClean="0"/>
              <a:t> en cada uno de ellos.</a:t>
            </a:r>
          </a:p>
          <a:p>
            <a:pPr lvl="1"/>
            <a:r>
              <a:rPr lang="es-AR" dirty="0" smtClean="0"/>
              <a:t>Las notas no son </a:t>
            </a:r>
            <a:r>
              <a:rPr lang="es-AR" dirty="0" err="1" smtClean="0"/>
              <a:t>promediables</a:t>
            </a:r>
            <a:r>
              <a:rPr lang="es-AR" dirty="0" smtClean="0"/>
              <a:t> (10 y 6 rinde final).</a:t>
            </a:r>
          </a:p>
          <a:p>
            <a:pPr lvl="1"/>
            <a:r>
              <a:rPr lang="es-AR" dirty="0" smtClean="0"/>
              <a:t>Tener aprobados los Trabajos Prácticos en primera instancia o </a:t>
            </a:r>
            <a:r>
              <a:rPr lang="es-AR" b="1" dirty="0" smtClean="0"/>
              <a:t>primer</a:t>
            </a:r>
            <a:r>
              <a:rPr lang="es-AR" dirty="0" smtClean="0"/>
              <a:t> llamado de </a:t>
            </a:r>
            <a:r>
              <a:rPr lang="es-AR" dirty="0" err="1" smtClean="0"/>
              <a:t>recuperatorio</a:t>
            </a:r>
            <a:r>
              <a:rPr lang="es-AR" dirty="0" smtClean="0"/>
              <a:t>.</a:t>
            </a:r>
          </a:p>
          <a:p>
            <a:pPr lvl="1"/>
            <a:r>
              <a:rPr lang="es-AR" dirty="0"/>
              <a:t>Un alumno puede rendir solo un </a:t>
            </a:r>
            <a:r>
              <a:rPr lang="es-AR" dirty="0" err="1"/>
              <a:t>recuperatorio</a:t>
            </a:r>
            <a:r>
              <a:rPr lang="es-AR" dirty="0"/>
              <a:t> por parcial para acceder a la promoción directa, esto no le impide utilizar las otras instancias de recuperación</a:t>
            </a:r>
            <a:r>
              <a:rPr lang="es-AR" dirty="0" smtClean="0"/>
              <a:t>.</a:t>
            </a:r>
            <a:endParaRPr lang="es-AR" dirty="0"/>
          </a:p>
          <a:p>
            <a:pPr lvl="1"/>
            <a:r>
              <a:rPr lang="es-AR" dirty="0"/>
              <a:t>La calificación que prevalece cuando el alumno recupera un parcial es la nota más alta.</a:t>
            </a:r>
          </a:p>
        </p:txBody>
      </p:sp>
    </p:spTree>
    <p:extLst>
      <p:ext uri="{BB962C8B-B14F-4D97-AF65-F5344CB8AC3E}">
        <p14:creationId xmlns:p14="http://schemas.microsoft.com/office/powerpoint/2010/main" val="33079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363</TotalTime>
  <Words>424</Words>
  <Application>Microsoft Office PowerPoint</Application>
  <PresentationFormat>Panorámica</PresentationFormat>
  <Paragraphs>73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Berlín</vt:lpstr>
      <vt:lpstr>Programación y Laboratorio II</vt:lpstr>
      <vt:lpstr>Federico Dávila</vt:lpstr>
      <vt:lpstr>HERRAMIENTAS</vt:lpstr>
      <vt:lpstr>CAMPUS VIRTUAL</vt:lpstr>
      <vt:lpstr>GUÍA DE EJERCICIOS</vt:lpstr>
      <vt:lpstr>EXÁMENES PARCIALES</vt:lpstr>
      <vt:lpstr>EXÁMENES FINALES</vt:lpstr>
      <vt:lpstr>TRABAJOS PRÁCTICOS</vt:lpstr>
      <vt:lpstr>PROMOCIÓN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y Laboratorio II</dc:title>
  <dc:creator>Admin</dc:creator>
  <cp:lastModifiedBy>Admin</cp:lastModifiedBy>
  <cp:revision>15</cp:revision>
  <dcterms:created xsi:type="dcterms:W3CDTF">2018-03-20T12:29:42Z</dcterms:created>
  <dcterms:modified xsi:type="dcterms:W3CDTF">2018-03-20T19:31:50Z</dcterms:modified>
</cp:coreProperties>
</file>