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0080625" cy="56705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MiY+//3ckPlquaxTcn6TeP+f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3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4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2"/>
          </p:nvPr>
        </p:nvSpPr>
        <p:spPr>
          <a:xfrm>
            <a:off x="347616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3"/>
          </p:nvPr>
        </p:nvSpPr>
        <p:spPr>
          <a:xfrm>
            <a:off x="659232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4"/>
          </p:nvPr>
        </p:nvSpPr>
        <p:spPr>
          <a:xfrm>
            <a:off x="36000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5"/>
          </p:nvPr>
        </p:nvSpPr>
        <p:spPr>
          <a:xfrm>
            <a:off x="347616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6"/>
          </p:nvPr>
        </p:nvSpPr>
        <p:spPr>
          <a:xfrm>
            <a:off x="659232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2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subTitle" idx="1"/>
          </p:nvPr>
        </p:nvSpPr>
        <p:spPr>
          <a:xfrm>
            <a:off x="1584000" y="709200"/>
            <a:ext cx="7991640" cy="4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3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3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3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080000" cy="71218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7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body" idx="1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dt" idx="10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ftr" idx="11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1" i="0" u="none" strike="noStrike" cap="non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60000" y="1872000"/>
            <a:ext cx="9216000" cy="32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05575" y="2608600"/>
            <a:ext cx="948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de usuários em 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dirty="0"/>
              <a:t>Nicolas Lopes</a:t>
            </a:r>
            <a:endParaRPr sz="3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Descrição do Projeto</a:t>
            </a:r>
            <a:endParaRPr dirty="0"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O projeto consiste em uma simples interface gráfica para cadastro de usuários com nome, </a:t>
            </a:r>
            <a:r>
              <a:rPr lang="pt-BR" dirty="0" err="1"/>
              <a:t>cpf</a:t>
            </a:r>
            <a:r>
              <a:rPr lang="pt-BR" dirty="0"/>
              <a:t> e e-mail, sendo possível gerar relatórios.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360000" y="1845125"/>
            <a:ext cx="92160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Banco de dados em </a:t>
            </a:r>
            <a:r>
              <a:rPr lang="pt-BR" dirty="0" err="1"/>
              <a:t>MySql</a:t>
            </a:r>
            <a:r>
              <a:rPr lang="pt-BR" dirty="0"/>
              <a:t> com as tabelas: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Usuários contendo id, nome, </a:t>
            </a:r>
            <a:r>
              <a:rPr lang="pt-BR" dirty="0" err="1"/>
              <a:t>cpf</a:t>
            </a:r>
            <a:r>
              <a:rPr lang="pt-BR" dirty="0"/>
              <a:t> e e-mail.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Primary 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Foreign</a:t>
            </a:r>
            <a:r>
              <a:rPr lang="pt-BR" dirty="0"/>
              <a:t> Keys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Auto </a:t>
            </a:r>
            <a:r>
              <a:rPr lang="pt-BR" dirty="0" err="1"/>
              <a:t>Increment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Queries de Update, </a:t>
            </a:r>
            <a:r>
              <a:rPr lang="pt-BR" dirty="0" err="1"/>
              <a:t>Select</a:t>
            </a:r>
            <a:r>
              <a:rPr lang="pt-BR" dirty="0"/>
              <a:t>, </a:t>
            </a:r>
            <a:r>
              <a:rPr lang="pt-BR" dirty="0" err="1"/>
              <a:t>Insert</a:t>
            </a:r>
            <a:r>
              <a:rPr lang="pt-BR" dirty="0"/>
              <a:t> e Delete.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Diagrama UML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Diagrama de banco de dados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subTitle" idx="1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7244B8-ED42-DDA7-2AD0-5C22B1E3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2" y="1782446"/>
            <a:ext cx="6172735" cy="35436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1584000" y="70920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subTitle" idx="1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Casos de testes, inclusão de usuários, gerar relatórios.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Plano de testes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Questionário QA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Relatório de Testes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Personalizar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Office Theme</vt:lpstr>
      <vt:lpstr>Apresentação do PowerPoint</vt:lpstr>
      <vt:lpstr>Descrição do Projeto</vt:lpstr>
      <vt:lpstr>Banco de Dados</vt:lpstr>
      <vt:lpstr>Diagrama de banco de dados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Lopes</dc:creator>
  <cp:lastModifiedBy>Nicolas Lopes</cp:lastModifiedBy>
  <cp:revision>1</cp:revision>
  <dcterms:modified xsi:type="dcterms:W3CDTF">2023-06-30T00:21:09Z</dcterms:modified>
</cp:coreProperties>
</file>