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" initials="N" lastIdx="1" clrIdx="0">
    <p:extLst>
      <p:ext uri="{19B8F6BF-5375-455C-9EA6-DF929625EA0E}">
        <p15:presenceInfo xmlns:p15="http://schemas.microsoft.com/office/powerpoint/2012/main" userId="Nicol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6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0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3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12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95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49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5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392E-131E-4685-8AF7-EEB79F65C60D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864A-DA29-439B-9F8E-BECCB8812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707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392E-131E-4685-8AF7-EEB79F65C60D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864A-DA29-439B-9F8E-BECCB8812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02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7F978-B8B6-4EF7-941C-9AB061C1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São José dos Campos - 2020</a:t>
            </a:r>
          </a:p>
        </p:txBody>
      </p:sp>
    </p:spTree>
    <p:extLst>
      <p:ext uri="{BB962C8B-B14F-4D97-AF65-F5344CB8AC3E}">
        <p14:creationId xmlns:p14="http://schemas.microsoft.com/office/powerpoint/2010/main" val="1594219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14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6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392E-131E-4685-8AF7-EEB79F65C60D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864A-DA29-439B-9F8E-BECCB8812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51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392E-131E-4685-8AF7-EEB79F65C60D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864A-DA29-439B-9F8E-BECCB8812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18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392E-131E-4685-8AF7-EEB79F65C60D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864A-DA29-439B-9F8E-BECCB8812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33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392E-131E-4685-8AF7-EEB79F65C60D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864A-DA29-439B-9F8E-BECCB8812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88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392E-131E-4685-8AF7-EEB79F65C60D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864A-DA29-439B-9F8E-BECCB8812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43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392E-131E-4685-8AF7-EEB79F65C60D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864A-DA29-439B-9F8E-BECCB8812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44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392E-131E-4685-8AF7-EEB79F65C60D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864A-DA29-439B-9F8E-BECCB8812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2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48" name="Picture 5">
            <a:extLst>
              <a:ext uri="{FF2B5EF4-FFF2-40B4-BE49-F238E27FC236}">
                <a16:creationId xmlns:a16="http://schemas.microsoft.com/office/drawing/2014/main" id="{7DF71CF9-8ED8-4EEA-A30D-2A38FC4252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0"/>
            <a:ext cx="673258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199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1C81E8-6E7B-4E2A-9FAC-9286A4C9C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2" y="106017"/>
            <a:ext cx="1217337" cy="121733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3E8A9F-C10F-44DA-BE3F-29503DFBE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18" y="2488061"/>
            <a:ext cx="5014760" cy="29424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11A33B1-DE0D-4EA3-840B-221DF99A1E69}"/>
              </a:ext>
            </a:extLst>
          </p:cNvPr>
          <p:cNvSpPr txBox="1"/>
          <p:nvPr/>
        </p:nvSpPr>
        <p:spPr>
          <a:xfrm>
            <a:off x="1229138" y="1086677"/>
            <a:ext cx="9733721" cy="132343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pt-BR" sz="8000" b="1" dirty="0"/>
              <a:t>TABELAS DINÂMICAS </a:t>
            </a:r>
          </a:p>
        </p:txBody>
      </p:sp>
    </p:spTree>
    <p:extLst>
      <p:ext uri="{BB962C8B-B14F-4D97-AF65-F5344CB8AC3E}">
        <p14:creationId xmlns:p14="http://schemas.microsoft.com/office/powerpoint/2010/main" val="100301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8101B03-F3A1-4CFE-913A-D25174B8C9EA}"/>
              </a:ext>
            </a:extLst>
          </p:cNvPr>
          <p:cNvSpPr txBox="1"/>
          <p:nvPr/>
        </p:nvSpPr>
        <p:spPr>
          <a:xfrm>
            <a:off x="3617841" y="835790"/>
            <a:ext cx="4823791" cy="101566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Conclusão</a:t>
            </a:r>
            <a:endParaRPr lang="pt-BR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65C707-C57C-4BA4-B2DB-207D2F94945C}"/>
              </a:ext>
            </a:extLst>
          </p:cNvPr>
          <p:cNvSpPr txBox="1"/>
          <p:nvPr/>
        </p:nvSpPr>
        <p:spPr>
          <a:xfrm>
            <a:off x="980660" y="1981233"/>
            <a:ext cx="10230680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Fácil Aplicação.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DD783C-86DD-40E8-B40F-C6D8426ECD69}"/>
              </a:ext>
            </a:extLst>
          </p:cNvPr>
          <p:cNvSpPr txBox="1"/>
          <p:nvPr/>
        </p:nvSpPr>
        <p:spPr>
          <a:xfrm>
            <a:off x="980660" y="2572678"/>
            <a:ext cx="10230680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Consultar grandes quantidades de dados de várias maneiras amigáveis.</a:t>
            </a:r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06A041-FA08-47F7-AFE5-85369D28DBD2}"/>
              </a:ext>
            </a:extLst>
          </p:cNvPr>
          <p:cNvSpPr txBox="1"/>
          <p:nvPr/>
        </p:nvSpPr>
        <p:spPr>
          <a:xfrm>
            <a:off x="914396" y="4124900"/>
            <a:ext cx="10230680" cy="83099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Filtrar, classificar, agrupar e formatar de modo mais útil e interessante para que você se concentre apenas nas informações desejadas.</a:t>
            </a:r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D36FF9-4203-4F98-B591-8EE1C05404FF}"/>
              </a:ext>
            </a:extLst>
          </p:cNvPr>
          <p:cNvSpPr txBox="1"/>
          <p:nvPr/>
        </p:nvSpPr>
        <p:spPr>
          <a:xfrm>
            <a:off x="914398" y="3164123"/>
            <a:ext cx="10230680" cy="83099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Expandir e recolher níveis de dados para destacar seus resultados e fazer uma busca detalhada nos dados e áreas que interessam a você.</a:t>
            </a:r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4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1608DD-B8B7-47EB-B754-B3F91E7029C5}"/>
              </a:ext>
            </a:extLst>
          </p:cNvPr>
          <p:cNvSpPr txBox="1"/>
          <p:nvPr/>
        </p:nvSpPr>
        <p:spPr>
          <a:xfrm>
            <a:off x="3988906" y="2313296"/>
            <a:ext cx="7513981" cy="17543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Autor: Nicolas Pereira de Araujo</a:t>
            </a:r>
          </a:p>
          <a:p>
            <a:pPr algn="ctr"/>
            <a:r>
              <a:rPr lang="pt-BR" sz="3600" b="1" dirty="0"/>
              <a:t>Técnico de Eletricista de Manutenção</a:t>
            </a:r>
          </a:p>
          <a:p>
            <a:pPr algn="ctr"/>
            <a:r>
              <a:rPr lang="pt-BR" sz="3600" b="1" dirty="0"/>
              <a:t>22 anos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19F164-DFEA-4319-9E26-CF02B0869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90" y="1437697"/>
            <a:ext cx="2688286" cy="35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2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7577B63-063F-4DEB-A889-43C7FE953E1A}"/>
              </a:ext>
            </a:extLst>
          </p:cNvPr>
          <p:cNvSpPr txBox="1"/>
          <p:nvPr/>
        </p:nvSpPr>
        <p:spPr>
          <a:xfrm>
            <a:off x="2055742" y="881006"/>
            <a:ext cx="8080514" cy="76944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que é uma Tabela </a:t>
            </a:r>
            <a:r>
              <a:rPr lang="pt-BR" sz="4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pt-BR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inâmica?</a:t>
            </a:r>
            <a:endParaRPr lang="pt-BR" sz="4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8CBF4E-3175-4589-B744-81AE22D6E65E}"/>
              </a:ext>
            </a:extLst>
          </p:cNvPr>
          <p:cNvSpPr txBox="1"/>
          <p:nvPr/>
        </p:nvSpPr>
        <p:spPr>
          <a:xfrm>
            <a:off x="1179442" y="1900824"/>
            <a:ext cx="9833113" cy="209288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Organizar e resumir facilmente dados complexos;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planilhas eletrônicas servem para comunicar informações de forma clara, precisa e sucinta. </a:t>
            </a:r>
            <a:endParaRPr lang="pt-B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94885F-91D6-4578-A87F-8D2F518CF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54" y="3805293"/>
            <a:ext cx="2001079" cy="234366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FF51766-5247-4322-9029-03C072A81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80" y="3805293"/>
            <a:ext cx="2159068" cy="23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6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E930706-5E8A-4E9A-934E-94E782630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80" y="848139"/>
            <a:ext cx="8720640" cy="57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827747A-8BA4-4CE2-AA6C-99DFA30D6EAA}"/>
              </a:ext>
            </a:extLst>
          </p:cNvPr>
          <p:cNvSpPr txBox="1"/>
          <p:nvPr/>
        </p:nvSpPr>
        <p:spPr>
          <a:xfrm>
            <a:off x="6805881" y="1414634"/>
            <a:ext cx="4816273" cy="150810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rgbClr val="22222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Selecione as células com os dados para criação ou se quiser utilize um arquivo externo.</a:t>
            </a:r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DD469E-96D3-40CC-B86F-CD040D8D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4" y="612913"/>
            <a:ext cx="6236038" cy="563217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F23F8CA-1787-4518-A74F-9406558B40E3}"/>
              </a:ext>
            </a:extLst>
          </p:cNvPr>
          <p:cNvSpPr txBox="1"/>
          <p:nvPr/>
        </p:nvSpPr>
        <p:spPr>
          <a:xfrm>
            <a:off x="6805880" y="4427703"/>
            <a:ext cx="4816274" cy="120032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Temos a opção de criar uma nova planilha ou se quiser utilizar uma planilha já existente.</a:t>
            </a:r>
            <a:endParaRPr lang="pt-BR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0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BFA8E4-F8DE-42B6-A593-0AE9FD63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4" y="723028"/>
            <a:ext cx="6654836" cy="566649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DC68F3A-C45F-43E5-BAE2-53DD6C58E527}"/>
              </a:ext>
            </a:extLst>
          </p:cNvPr>
          <p:cNvSpPr txBox="1"/>
          <p:nvPr/>
        </p:nvSpPr>
        <p:spPr>
          <a:xfrm>
            <a:off x="7370454" y="2798058"/>
            <a:ext cx="3787877" cy="126188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Após configurar de acordo com o desejado, bastar apertar o 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OK.</a:t>
            </a:r>
          </a:p>
        </p:txBody>
      </p:sp>
    </p:spTree>
    <p:extLst>
      <p:ext uri="{BB962C8B-B14F-4D97-AF65-F5344CB8AC3E}">
        <p14:creationId xmlns:p14="http://schemas.microsoft.com/office/powerpoint/2010/main" val="157117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3E1E03-0BC3-4082-90F6-61BEB3366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834886"/>
            <a:ext cx="7527235" cy="579107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30DEC84-70BB-44E8-82F3-C5CD2E151CFA}"/>
              </a:ext>
            </a:extLst>
          </p:cNvPr>
          <p:cNvSpPr txBox="1"/>
          <p:nvPr/>
        </p:nvSpPr>
        <p:spPr>
          <a:xfrm>
            <a:off x="7686260" y="1490008"/>
            <a:ext cx="4085829" cy="193899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Nessa janela seguinte, configure as opções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Filtros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Colunas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Linhas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Valores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de acordo com a sua preferência.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1EAC77-674A-473A-A921-F08B4FB474DE}"/>
              </a:ext>
            </a:extLst>
          </p:cNvPr>
          <p:cNvSpPr txBox="1"/>
          <p:nvPr/>
        </p:nvSpPr>
        <p:spPr>
          <a:xfrm>
            <a:off x="7832033" y="4167663"/>
            <a:ext cx="3940056" cy="120032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Obs: Selecione o campo encima e arraste para as áreas abaixo. </a:t>
            </a:r>
          </a:p>
        </p:txBody>
      </p:sp>
    </p:spTree>
    <p:extLst>
      <p:ext uri="{BB962C8B-B14F-4D97-AF65-F5344CB8AC3E}">
        <p14:creationId xmlns:p14="http://schemas.microsoft.com/office/powerpoint/2010/main" val="259140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7F0FB5-0989-4D19-B4B0-90E892AE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7" y="1163322"/>
            <a:ext cx="7641140" cy="512606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BC26E7B-4B25-4D23-B956-BF17DCB38E3E}"/>
              </a:ext>
            </a:extLst>
          </p:cNvPr>
          <p:cNvSpPr txBox="1"/>
          <p:nvPr/>
        </p:nvSpPr>
        <p:spPr>
          <a:xfrm>
            <a:off x="7836017" y="1647069"/>
            <a:ext cx="4355983" cy="138499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Após finalizar a configuração desejada, feche a janela clicando no 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8B2151-111C-4737-9857-C484CE76FF0B}"/>
              </a:ext>
            </a:extLst>
          </p:cNvPr>
          <p:cNvSpPr txBox="1"/>
          <p:nvPr/>
        </p:nvSpPr>
        <p:spPr>
          <a:xfrm>
            <a:off x="8263379" y="3579715"/>
            <a:ext cx="3501257" cy="163121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Obs: Basta clicar duas vezes na tabela criada, que essa janela apareça novamente, com isso será possível configurar de outra maneira caso necessário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127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EF81FD-5BC5-4279-833E-8B5C30C67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4" y="2464904"/>
            <a:ext cx="9518284" cy="368410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B9BA8B6-B20D-4BBD-9ED9-82668A8AB354}"/>
              </a:ext>
            </a:extLst>
          </p:cNvPr>
          <p:cNvSpPr txBox="1"/>
          <p:nvPr/>
        </p:nvSpPr>
        <p:spPr>
          <a:xfrm>
            <a:off x="1245704" y="954156"/>
            <a:ext cx="9518284" cy="120032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Será </a:t>
            </a:r>
            <a:r>
              <a:rPr lang="pt-BR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gerado uma tabela dinâmicas com </a:t>
            </a:r>
            <a:r>
              <a:rPr lang="pt-B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dados especificado pelo usuário, com isso</a:t>
            </a:r>
            <a:r>
              <a:rPr lang="pt-BR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</a:t>
            </a:r>
            <a:r>
              <a:rPr lang="pt-B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olunas e linhas contendo dados que podem ser removidas, adicionadas ou movidas facilmente.</a:t>
            </a:r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22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254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</dc:creator>
  <cp:lastModifiedBy>Nicolas</cp:lastModifiedBy>
  <cp:revision>26</cp:revision>
  <dcterms:created xsi:type="dcterms:W3CDTF">2020-10-23T22:54:01Z</dcterms:created>
  <dcterms:modified xsi:type="dcterms:W3CDTF">2020-10-30T21:46:13Z</dcterms:modified>
</cp:coreProperties>
</file>