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22/07/2022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22/07/2022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820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124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8063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636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991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905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6021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623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4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22/07/2022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22/07/2022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22/07/2022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22/07/2022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22/07/2022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22/07/2022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22/07/2022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22/07/2022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22/07/2022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22/07/2022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013" y="800218"/>
            <a:ext cx="8366702" cy="2901694"/>
          </a:xfrm>
        </p:spPr>
        <p:txBody>
          <a:bodyPr rtlCol="0" anchor="b">
            <a:normAutofit/>
          </a:bodyPr>
          <a:lstStyle/>
          <a:p>
            <a:pPr algn="ctr"/>
            <a:r>
              <a:rPr lang="es-ES" sz="4400" dirty="0">
                <a:solidFill>
                  <a:schemeClr val="tx1"/>
                </a:solidFill>
              </a:rPr>
              <a:t>Manual de usuario </a:t>
            </a:r>
            <a:r>
              <a:rPr lang="es-ES" sz="4400" dirty="0" err="1">
                <a:solidFill>
                  <a:schemeClr val="tx1"/>
                </a:solidFill>
              </a:rPr>
              <a:t>EasyKanban</a:t>
            </a:r>
            <a:endParaRPr lang="es-ES" sz="4400" dirty="0">
              <a:solidFill>
                <a:schemeClr val="tx1"/>
              </a:solidFill>
            </a:endParaRP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77E12DDA-168C-4DEE-A5EC-6C0D1D55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84" y="5522491"/>
            <a:ext cx="12027877" cy="743682"/>
          </a:xfrm>
        </p:spPr>
        <p:txBody>
          <a:bodyPr/>
          <a:lstStyle/>
          <a:p>
            <a:r>
              <a:rPr lang="es-MX" sz="2800" dirty="0">
                <a:solidFill>
                  <a:srgbClr val="D4D4D4"/>
                </a:solidFill>
                <a:latin typeface="Consolas" panose="020B0609020204030204" pitchFamily="49" charset="0"/>
              </a:rPr>
              <a:t>Finalmente la ultima opción es cerrar sesión, al darle </a:t>
            </a:r>
            <a:r>
              <a:rPr lang="es-MX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es-MX" sz="2800" dirty="0">
                <a:solidFill>
                  <a:srgbClr val="D4D4D4"/>
                </a:solidFill>
                <a:latin typeface="Consolas" panose="020B0609020204030204" pitchFamily="49" charset="0"/>
              </a:rPr>
              <a:t> regresaremos al </a:t>
            </a:r>
            <a:r>
              <a:rPr lang="es-MX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login</a:t>
            </a:r>
            <a:r>
              <a:rPr lang="es-MX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6" name="Marcador de posición de imagen 5" descr="Imagen de la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995B1C13-896D-9B52-3A7C-021AE00D9B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1130" b="111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68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Imagen de la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166CDB6D-E155-3D93-1F66-8F75B8D0B7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10779" b="11393"/>
          <a:stretch/>
        </p:blipFill>
        <p:spPr>
          <a:xfrm>
            <a:off x="15" y="10"/>
            <a:ext cx="12191985" cy="4578340"/>
          </a:xfr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77E12DDA-168C-4DEE-A5EC-6C0D1D55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826" y="6355447"/>
            <a:ext cx="10113645" cy="743682"/>
          </a:xfrm>
        </p:spPr>
        <p:txBody>
          <a:bodyPr/>
          <a:lstStyle/>
          <a:p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 ingresar a la aplicación, vemos el 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 tienen 2 usuarios en base de datos, 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cuya clave es el mismo nombre de cada una.</a:t>
            </a:r>
            <a:b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77E12DDA-168C-4DEE-A5EC-6C0D1D55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84" y="5761889"/>
            <a:ext cx="10113645" cy="743682"/>
          </a:xfrm>
        </p:spPr>
        <p:txBody>
          <a:bodyPr/>
          <a:lstStyle/>
          <a:p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Una vez ingresado veremos 3 opciones, crear un 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kanban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mis 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kanban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cerrar sesión.</a:t>
            </a:r>
          </a:p>
        </p:txBody>
      </p:sp>
      <p:pic>
        <p:nvPicPr>
          <p:cNvPr id="5" name="Marcador de posición de 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06B4E27-75E5-1AA3-4F28-21BCCC9963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1412" b="114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868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77E12DDA-168C-4DEE-A5EC-6C0D1D55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84" y="5761889"/>
            <a:ext cx="10113645" cy="743682"/>
          </a:xfrm>
        </p:spPr>
        <p:txBody>
          <a:bodyPr/>
          <a:lstStyle/>
          <a:p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 damos 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la opción crear 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kanban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saldrá una opción para elegir el nombre.</a:t>
            </a:r>
          </a:p>
        </p:txBody>
      </p:sp>
      <p:pic>
        <p:nvPicPr>
          <p:cNvPr id="6" name="Marcador de posición de 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3EDF08C-505C-20B5-4465-7679457117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944" b="9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4459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77E12DDA-168C-4DEE-A5EC-6C0D1D55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84" y="5761889"/>
            <a:ext cx="10113645" cy="743682"/>
          </a:xfrm>
        </p:spPr>
        <p:txBody>
          <a:bodyPr/>
          <a:lstStyle/>
          <a:p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Una vez elegido el nombre y dado en aceptar, saldrá el 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kanban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Marcador de posición de 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652F3E8-CBD0-0579-F183-0DCBC00958C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1387" b="113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733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77E12DDA-168C-4DEE-A5EC-6C0D1D55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84" y="5761889"/>
            <a:ext cx="10113645" cy="743682"/>
          </a:xfrm>
        </p:spPr>
        <p:txBody>
          <a:bodyPr/>
          <a:lstStyle/>
          <a:p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Dentro del 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kanban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veremos 4 columnas, en la primera hay un botón el cual nos permitirá añadir un nuevo 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postit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6" name="Marcador de posición de 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83FE765-E28E-E2F6-F05D-8EB5CF6CC9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608" r="116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9937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77E12DDA-168C-4DEE-A5EC-6C0D1D55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23" y="5938352"/>
            <a:ext cx="12027877" cy="743682"/>
          </a:xfrm>
        </p:spPr>
        <p:txBody>
          <a:bodyPr/>
          <a:lstStyle/>
          <a:p>
            <a:r>
              <a:rPr lang="es-MX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Una vez dado en Añadir </a:t>
            </a:r>
            <a:r>
              <a:rPr lang="es-MX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Post-it</a:t>
            </a:r>
            <a:r>
              <a:rPr lang="es-MX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saldrá el </a:t>
            </a:r>
            <a:r>
              <a:rPr lang="es-MX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postit</a:t>
            </a:r>
            <a:r>
              <a:rPr lang="es-MX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creado.  </a:t>
            </a:r>
            <a:br>
              <a:rPr lang="es-MX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MX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 queremos mover un </a:t>
            </a:r>
            <a:r>
              <a:rPr lang="es-MX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Post-it</a:t>
            </a:r>
            <a:r>
              <a:rPr lang="es-MX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se debe mantener </a:t>
            </a:r>
            <a:r>
              <a:rPr lang="es-MX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s-MX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sobre el y desp</a:t>
            </a:r>
            <a:r>
              <a:rPr lang="es-MX" sz="2800" dirty="0">
                <a:solidFill>
                  <a:srgbClr val="D4D4D4"/>
                </a:solidFill>
                <a:latin typeface="Consolas" panose="020B0609020204030204" pitchFamily="49" charset="0"/>
              </a:rPr>
              <a:t>lazarlo donde queremos, para </a:t>
            </a:r>
            <a:r>
              <a:rPr lang="es-MX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eliminar un </a:t>
            </a:r>
            <a:r>
              <a:rPr lang="es-MX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Post-it</a:t>
            </a:r>
            <a:r>
              <a:rPr lang="es-MX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tendremos que desplazarlo a la columna eliminar.</a:t>
            </a:r>
          </a:p>
        </p:txBody>
      </p:sp>
      <p:pic>
        <p:nvPicPr>
          <p:cNvPr id="5" name="Marcador de posición de 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A69DCF2-85B5-1FBA-06A8-19EA70649B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1414" b="11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512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77E12DDA-168C-4DEE-A5EC-6C0D1D55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84" y="5522491"/>
            <a:ext cx="12027877" cy="743682"/>
          </a:xfrm>
        </p:spPr>
        <p:txBody>
          <a:bodyPr/>
          <a:lstStyle/>
          <a:p>
            <a:r>
              <a:rPr lang="es-MX" sz="2800" dirty="0">
                <a:solidFill>
                  <a:srgbClr val="D4D4D4"/>
                </a:solidFill>
                <a:latin typeface="Consolas" panose="020B0609020204030204" pitchFamily="49" charset="0"/>
              </a:rPr>
              <a:t>Para invitar a alguien a participar daremos al </a:t>
            </a:r>
            <a:r>
              <a:rPr lang="es-MX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boton</a:t>
            </a:r>
            <a:r>
              <a:rPr lang="es-MX" sz="2800" dirty="0">
                <a:solidFill>
                  <a:srgbClr val="D4D4D4"/>
                </a:solidFill>
                <a:latin typeface="Consolas" panose="020B0609020204030204" pitchFamily="49" charset="0"/>
              </a:rPr>
              <a:t> invitar a alguien, en el cual nos saldrán las personas disponibles para invitar.</a:t>
            </a:r>
          </a:p>
        </p:txBody>
      </p:sp>
      <p:pic>
        <p:nvPicPr>
          <p:cNvPr id="6" name="Marcador de posición de 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48BA223-4E99-4952-EB77-99E633F50D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6146" b="6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229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77E12DDA-168C-4DEE-A5EC-6C0D1D55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84" y="5522491"/>
            <a:ext cx="12027877" cy="743682"/>
          </a:xfrm>
        </p:spPr>
        <p:txBody>
          <a:bodyPr/>
          <a:lstStyle/>
          <a:p>
            <a:r>
              <a:rPr lang="es-MX" sz="2800" dirty="0">
                <a:solidFill>
                  <a:srgbClr val="D4D4D4"/>
                </a:solidFill>
                <a:latin typeface="Consolas" panose="020B0609020204030204" pitchFamily="49" charset="0"/>
              </a:rPr>
              <a:t>En la segunda opción de nuestro </a:t>
            </a:r>
            <a:r>
              <a:rPr lang="es-MX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menu</a:t>
            </a:r>
            <a:r>
              <a:rPr lang="es-MX" sz="2800" dirty="0">
                <a:solidFill>
                  <a:srgbClr val="D4D4D4"/>
                </a:solidFill>
                <a:latin typeface="Consolas" panose="020B0609020204030204" pitchFamily="49" charset="0"/>
              </a:rPr>
              <a:t>, aparecerán los Kanban que hemos creado, si les damos </a:t>
            </a:r>
            <a:r>
              <a:rPr lang="es-MX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es-MX" sz="2800" dirty="0">
                <a:solidFill>
                  <a:srgbClr val="D4D4D4"/>
                </a:solidFill>
                <a:latin typeface="Consolas" panose="020B0609020204030204" pitchFamily="49" charset="0"/>
              </a:rPr>
              <a:t> encima ingresaremos a ese Kanban</a:t>
            </a:r>
          </a:p>
        </p:txBody>
      </p:sp>
      <p:pic>
        <p:nvPicPr>
          <p:cNvPr id="5" name="Marcador de posición de 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F89523D-E463-F55C-C371-B2639E633A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1530" b="115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191870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4708C323-9511-41F2-A34B-4D9FB1CD758F}" vid="{2A25D6EF-FD31-443E-8F41-09AF3298DEF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{9E5A5215-D6FC-4DF1-9D74-4FA150DC792E}tf22712842_win32</Template>
  <TotalTime>11</TotalTime>
  <Words>221</Words>
  <Application>Microsoft Office PowerPoint</Application>
  <PresentationFormat>Panorámica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Consolas</vt:lpstr>
      <vt:lpstr>Franklin Gothic Book</vt:lpstr>
      <vt:lpstr>1_RetrospectVTI</vt:lpstr>
      <vt:lpstr>Manual de usuario EasyKanban</vt:lpstr>
      <vt:lpstr>Al ingresar a la aplicación, vemos el login, se tienen 2 usuarios en base de datos, user y admin, cuya clave es el mismo nombre de cada una. </vt:lpstr>
      <vt:lpstr>Una vez ingresado veremos 3 opciones, crear un kanban, mis kanban y cerrar sesión.</vt:lpstr>
      <vt:lpstr>Si damos click a la opción crear kanban saldrá una opción para elegir el nombre.</vt:lpstr>
      <vt:lpstr>Una vez elegido el nombre y dado en aceptar, saldrá el kanban.</vt:lpstr>
      <vt:lpstr>Dentro del kanban veremos 4 columnas, en la primera hay un botón el cual nos permitirá añadir un nuevo postit.</vt:lpstr>
      <vt:lpstr>Una vez dado en Añadir Post-it saldrá el postit creado.   Si queremos mover un Post-it, se debe mantener click sobre el y desplazarlo donde queremos, para eliminar un Post-it tendremos que desplazarlo a la columna eliminar.</vt:lpstr>
      <vt:lpstr>Para invitar a alguien a participar daremos al boton invitar a alguien, en el cual nos saldrán las personas disponibles para invitar.</vt:lpstr>
      <vt:lpstr>En la segunda opción de nuestro menu, aparecerán los Kanban que hemos creado, si les damos click encima ingresaremos a ese Kanban</vt:lpstr>
      <vt:lpstr>Finalmente la ultima opción es cerrar sesión, al darle click regresaremos al login.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 EasyKanban</dc:title>
  <dc:creator>NICOLAS FERNANDO PALACIOS FAJARDO</dc:creator>
  <cp:lastModifiedBy>NICOLAS FERNANDO PALACIOS FAJARDO</cp:lastModifiedBy>
  <cp:revision>1</cp:revision>
  <dcterms:created xsi:type="dcterms:W3CDTF">2022-07-23T02:31:21Z</dcterms:created>
  <dcterms:modified xsi:type="dcterms:W3CDTF">2022-07-23T02:43:08Z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