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90ED4D-7E63-4154-AD24-28BB067A5FD3}" type="datetimeFigureOut">
              <a:rPr lang="es-CO" smtClean="0"/>
              <a:t>12/09/2017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B9D897-3654-45D2-AF03-70A24033056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0ED4D-7E63-4154-AD24-28BB067A5FD3}" type="datetimeFigureOut">
              <a:rPr lang="es-CO" smtClean="0"/>
              <a:t>12/09/2017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9D897-3654-45D2-AF03-70A24033056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0ED4D-7E63-4154-AD24-28BB067A5FD3}" type="datetimeFigureOut">
              <a:rPr lang="es-CO" smtClean="0"/>
              <a:t>12/09/2017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9D897-3654-45D2-AF03-70A24033056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0ED4D-7E63-4154-AD24-28BB067A5FD3}" type="datetimeFigureOut">
              <a:rPr lang="es-CO" smtClean="0"/>
              <a:t>12/09/2017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9D897-3654-45D2-AF03-70A24033056A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0ED4D-7E63-4154-AD24-28BB067A5FD3}" type="datetimeFigureOut">
              <a:rPr lang="es-CO" smtClean="0"/>
              <a:t>12/09/2017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9D897-3654-45D2-AF03-70A24033056A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0ED4D-7E63-4154-AD24-28BB067A5FD3}" type="datetimeFigureOut">
              <a:rPr lang="es-CO" smtClean="0"/>
              <a:t>12/09/2017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9D897-3654-45D2-AF03-70A24033056A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0ED4D-7E63-4154-AD24-28BB067A5FD3}" type="datetimeFigureOut">
              <a:rPr lang="es-CO" smtClean="0"/>
              <a:t>12/09/2017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9D897-3654-45D2-AF03-70A24033056A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0ED4D-7E63-4154-AD24-28BB067A5FD3}" type="datetimeFigureOut">
              <a:rPr lang="es-CO" smtClean="0"/>
              <a:t>12/09/2017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9D897-3654-45D2-AF03-70A24033056A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0ED4D-7E63-4154-AD24-28BB067A5FD3}" type="datetimeFigureOut">
              <a:rPr lang="es-CO" smtClean="0"/>
              <a:t>12/09/2017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9D897-3654-45D2-AF03-70A24033056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190ED4D-7E63-4154-AD24-28BB067A5FD3}" type="datetimeFigureOut">
              <a:rPr lang="es-CO" smtClean="0"/>
              <a:t>12/09/2017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9D897-3654-45D2-AF03-70A24033056A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90ED4D-7E63-4154-AD24-28BB067A5FD3}" type="datetimeFigureOut">
              <a:rPr lang="es-CO" smtClean="0"/>
              <a:t>12/09/2017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B9D897-3654-45D2-AF03-70A24033056A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190ED4D-7E63-4154-AD24-28BB067A5FD3}" type="datetimeFigureOut">
              <a:rPr lang="es-CO" smtClean="0"/>
              <a:t>12/09/2017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B9D897-3654-45D2-AF03-70A24033056A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Influencia de los videojuegos en la adolescencia 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Presentado por: Jaramillo Juan Sebastián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16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Los jóvenes y el entorno en el que se encuentran con los videojuegos 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Contexto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30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8321242" cy="4403774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02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 smtClean="0"/>
              <a:t>Como mayor tendencia, tenemos la violencia que es uno de los temas mas discutidos en la actualidad, con referencia a los jóvenes </a:t>
            </a:r>
          </a:p>
          <a:p>
            <a:endParaRPr lang="es-CO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Mayor tendencia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88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La finalidad de los videojuegos no es volver violenta a la sociedad juvenil y por eso trae una restricción de edad al comprar uno de estos. </a:t>
            </a:r>
          </a:p>
          <a:p>
            <a:r>
              <a:rPr lang="es-CO" dirty="0" smtClean="0"/>
              <a:t>Los creadores han venido discutiendo este tema y dicen que es culpa de los padres que sus hijos sean violentos 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Finalidad de los videojuegos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486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Quita el estrés que manejan los jóvenes y además mantiene en una ocupación constante a </a:t>
            </a:r>
            <a:r>
              <a:rPr lang="es-CO" smtClean="0"/>
              <a:t>las personas. </a:t>
            </a:r>
            <a:endParaRPr lang="es-CO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Beneficios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79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mtClean="0"/>
              <a:t>www.monografias./influenciadelosvideojuegosenlosadolescentes//.com</a:t>
            </a:r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Bibliografia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750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129</Words>
  <Application>Microsoft Office PowerPoint</Application>
  <PresentationFormat>Presentación en pantalla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Influencia de los videojuegos en la adolescencia </vt:lpstr>
      <vt:lpstr>Contexto </vt:lpstr>
      <vt:lpstr>Presentación de PowerPoint</vt:lpstr>
      <vt:lpstr>Mayor tendencia</vt:lpstr>
      <vt:lpstr>Finalidad de los videojuegos</vt:lpstr>
      <vt:lpstr>Beneficios 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Influencia de los videojuegos en la adolescencia</dc:title>
  <dc:creator>Centro de Servicios</dc:creator>
  <cp:lastModifiedBy>Daniel-LOL</cp:lastModifiedBy>
  <cp:revision>3</cp:revision>
  <dcterms:created xsi:type="dcterms:W3CDTF">2017-09-12T17:31:17Z</dcterms:created>
  <dcterms:modified xsi:type="dcterms:W3CDTF">2017-09-12T17:57:16Z</dcterms:modified>
</cp:coreProperties>
</file>