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4A0F-2367-529C-BB60-B07296A3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58B8F-DEA8-8E58-EF49-1CECC442A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4F2B-6D9C-DBD1-9032-DD276A6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C38D-7D20-F952-7047-6977806B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5E10-D363-132A-4D3E-039519FE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ACC0-6BF7-BB95-26EE-827ED88D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92EB4-8BDD-B6D4-A807-CB77453C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31C1-362A-FC9E-8449-0641953A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B452-B653-672B-810E-F5531D34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D962-C111-901A-5141-BFB714A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49421-57F5-A24A-8A81-D929E978F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76AB9-0F6D-23AD-7393-545E2B94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71E4-1E18-3583-EDD1-979EE59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14BF-8E3E-E2D1-859B-8129042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137D-B72A-3CB3-ED9F-D69E7581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DD6E-FA6F-1198-2141-53AFEE29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796A-087E-477D-75FA-40F01DE4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13A-332C-3D86-4EFF-417741CF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7B4F8-462C-737C-6174-B052787E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987D-DE7E-8ED3-A9F0-463D0910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1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F997-5F99-E9A2-12CA-7B97B756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BB8F-A306-AB2A-88BD-CFB5D37D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526A9-7CDD-E60B-07AA-3DC6895F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585D-7B90-A4DC-6EBC-277BE044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3C11F-4E3B-63DB-7DFE-207BA8C4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7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9742-0781-F4EF-57B9-EBB1943F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0250-7DE1-7A1D-E8DA-2390607D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6E188-BE02-3801-6790-0FC22AF9B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2AD56-6DC0-4020-4ABD-492B586C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CF8A-D610-7048-5BDB-0316C56C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DB63-52FF-9AF2-D856-A4327951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05AA-0AA8-07B8-688E-5669B119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1A00-716F-50AD-D1FE-99A83A67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F03A7-3B83-40E0-2900-EE9174796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E956B-F818-1C69-06B5-23DF74813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AA6BA-C456-E89C-3DFF-2A6078A4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5A6B-CE8D-CEB9-BB4B-B0DA45EF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B59F0-F5DE-D033-D099-53C55173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3F73A-09C3-EAF0-DF54-D93CD777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F44C-D70A-D4CF-766A-048834DB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8D81F-2497-894D-72BA-C1EFBDEC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96168-843E-B6E4-7089-BEAC5E14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4762E-B415-5EFA-971C-6AFE344F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0D95B-A2C6-C12F-8F67-490DDEF9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F2213-6D0C-FE35-687B-0D446281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56AE9-A837-FEEC-FCF4-36887AA2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FEEE-F8C3-C4B6-0A82-FF402FF7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EDD6-61DF-BDDD-6947-AC9D3CB7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30D8A-0B3E-ACAA-811D-604CF9F1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DD66-1FBB-1074-A3A4-EA6F9663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0713-0BB2-89C5-CBB5-693D0984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5356-C482-5556-3034-8BACA709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0285-9A6F-D541-F0AE-BD9645F2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4E502-1A1A-A684-191A-43E3DC8F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01D1-25FA-F63E-7DA6-C2A792DA5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273C-B49D-53F4-0622-E2AB94D0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5F37-65B9-3C24-EDFD-8DBE8E76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9A82-D020-5F93-C340-BED32945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799C5-39A5-26C9-AA8A-DD1CFD5F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1B7B-DEAC-CD93-A31B-2E603D0B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D90B-6301-F5D6-DD6C-939F302A8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5F53-A6AA-FD82-2E65-2623C1973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2397-A88A-90F3-4BAD-BD0C9533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3C56-AFC0-593C-128B-DBCD3E42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9971-7BDD-D5CF-3D08-8DEB5132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urface Energy | Atmospheric Turbulence &amp; Diffusion Division">
            <a:extLst>
              <a:ext uri="{FF2B5EF4-FFF2-40B4-BE49-F238E27FC236}">
                <a16:creationId xmlns:a16="http://schemas.microsoft.com/office/drawing/2014/main" id="{25A92249-CA75-13A0-1B22-ED91F44A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7" y="638395"/>
            <a:ext cx="9401173" cy="621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2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076F-39FF-82DE-D3D6-DA1D1E314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726" y="466056"/>
                <a:ext cx="5261811" cy="13025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Radiación</a:t>
                </a:r>
                <a:r>
                  <a:rPr lang="en-US" dirty="0"/>
                  <a:t> (Stefan-Boltzmann)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𝜀𝜎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076F-39FF-82DE-D3D6-DA1D1E314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466056"/>
                <a:ext cx="5261811" cy="1302586"/>
              </a:xfrm>
              <a:blipFill>
                <a:blip r:embed="rId2"/>
                <a:stretch>
                  <a:fillRect l="-2404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Boltzmann memes. Best Collection of funny Boltzmann pictures ...">
            <a:extLst>
              <a:ext uri="{FF2B5EF4-FFF2-40B4-BE49-F238E27FC236}">
                <a16:creationId xmlns:a16="http://schemas.microsoft.com/office/drawing/2014/main" id="{3D70F6F7-04B1-71B5-43CD-E28B7570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466056"/>
            <a:ext cx="3643312" cy="63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71B36BE-87DA-707B-B391-D49B58616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8411" y="1768641"/>
                <a:ext cx="5525252" cy="49464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Conducción</a:t>
                </a:r>
                <a:r>
                  <a:rPr lang="en-US" dirty="0"/>
                  <a:t> (G y H)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Ley de Fourier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Turbulento</a:t>
                </a:r>
                <a:r>
                  <a:rPr lang="en-US" dirty="0"/>
                  <a:t> (LE y </a:t>
                </a:r>
                <a:r>
                  <a:rPr lang="en-US" dirty="0" err="1"/>
                  <a:t>Pn</a:t>
                </a:r>
                <a:r>
                  <a:rPr lang="en-US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Ley de Fick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Bioquímico</a:t>
                </a:r>
                <a:r>
                  <a:rPr lang="en-US" dirty="0"/>
                  <a:t> (</a:t>
                </a:r>
                <a:r>
                  <a:rPr lang="en-US" dirty="0" err="1"/>
                  <a:t>Pn</a:t>
                </a:r>
                <a:r>
                  <a:rPr lang="en-US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IDEM a Ley de Fick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71B36BE-87DA-707B-B391-D49B5861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11" y="1768641"/>
                <a:ext cx="5525252" cy="4946483"/>
              </a:xfrm>
              <a:prstGeom prst="rect">
                <a:avLst/>
              </a:prstGeom>
              <a:blipFill>
                <a:blip r:embed="rId4"/>
                <a:stretch>
                  <a:fillRect l="-2294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-to-measure-leaf-transpiration - Environmental Biophysics">
            <a:extLst>
              <a:ext uri="{FF2B5EF4-FFF2-40B4-BE49-F238E27FC236}">
                <a16:creationId xmlns:a16="http://schemas.microsoft.com/office/drawing/2014/main" id="{9B7F6D16-D652-2DED-173E-E8EC9FB9F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7" y="714375"/>
            <a:ext cx="6933641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undary Layers Walk - Head Full of Air">
            <a:extLst>
              <a:ext uri="{FF2B5EF4-FFF2-40B4-BE49-F238E27FC236}">
                <a16:creationId xmlns:a16="http://schemas.microsoft.com/office/drawing/2014/main" id="{C77A0EED-7E36-CF69-9C60-0EA8AD98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4094162"/>
            <a:ext cx="6359524" cy="246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667D5F7-0080-EC0B-8C59-366759D0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71832"/>
            <a:ext cx="8636000" cy="63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ACAC-77C4-EAE2-2643-689320FB7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139" y="776206"/>
                <a:ext cx="4293019" cy="147653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ACAC-77C4-EAE2-2643-689320FB7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139" y="776206"/>
                <a:ext cx="4293019" cy="1476538"/>
              </a:xfrm>
              <a:blipFill>
                <a:blip r:embed="rId2"/>
                <a:stretch>
                  <a:fillRect l="-3835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3DD0-466A-E4C7-ACCD-2BF2BEE9075D}"/>
                  </a:ext>
                </a:extLst>
              </p:cNvPr>
              <p:cNvSpPr txBox="1"/>
              <p:nvPr/>
            </p:nvSpPr>
            <p:spPr>
              <a:xfrm>
                <a:off x="2182603" y="3201891"/>
                <a:ext cx="2526632" cy="85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3DD0-466A-E4C7-ACCD-2BF2BEE90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03" y="3201891"/>
                <a:ext cx="2526632" cy="856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2F74DA-B239-AAE8-D582-20B29307E5BF}"/>
              </a:ext>
            </a:extLst>
          </p:cNvPr>
          <p:cNvCxnSpPr>
            <a:cxnSpLocks/>
          </p:cNvCxnSpPr>
          <p:nvPr/>
        </p:nvCxnSpPr>
        <p:spPr>
          <a:xfrm>
            <a:off x="2671763" y="1857375"/>
            <a:ext cx="697079" cy="115728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9B74E6-7839-8A69-AAE7-2B89A7BBD678}"/>
                  </a:ext>
                </a:extLst>
              </p:cNvPr>
              <p:cNvSpPr txBox="1"/>
              <p:nvPr/>
            </p:nvSpPr>
            <p:spPr>
              <a:xfrm>
                <a:off x="635167" y="4245123"/>
                <a:ext cx="5467350" cy="224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 es la </a:t>
                </a:r>
                <a:r>
                  <a:rPr lang="en-US" dirty="0" err="1"/>
                  <a:t>Difusividad</a:t>
                </a:r>
                <a:r>
                  <a:rPr lang="en-US" dirty="0"/>
                  <a:t> </a:t>
                </a:r>
                <a:r>
                  <a:rPr lang="en-US" dirty="0" err="1"/>
                  <a:t>termal</a:t>
                </a:r>
                <a:r>
                  <a:rPr lang="en-US" dirty="0"/>
                  <a:t> del </a:t>
                </a:r>
                <a:r>
                  <a:rPr lang="en-US" dirty="0" err="1"/>
                  <a:t>aire</a:t>
                </a:r>
                <a:r>
                  <a:rPr lang="en-US" dirty="0"/>
                  <a:t> = 21.5 x 10</a:t>
                </a:r>
                <a:r>
                  <a:rPr lang="en-US" baseline="30000" dirty="0"/>
                  <a:t>-6 </a:t>
                </a:r>
                <a:r>
                  <a:rPr lang="en-US" dirty="0"/>
                  <a:t>[m</a:t>
                </a:r>
                <a:r>
                  <a:rPr lang="en-US" baseline="30000" dirty="0"/>
                  <a:t>2</a:t>
                </a:r>
                <a:r>
                  <a:rPr lang="en-US" dirty="0"/>
                  <a:t> s</a:t>
                </a:r>
                <a:r>
                  <a:rPr lang="en-US" baseline="30000" dirty="0"/>
                  <a:t>-1</a:t>
                </a:r>
                <a:r>
                  <a:rPr lang="en-US" dirty="0"/>
                  <a:t>]</a:t>
                </a:r>
              </a:p>
              <a:p>
                <a:endParaRPr lang="en-US" baseline="30000" dirty="0"/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u </a:t>
                </a:r>
                <a:r>
                  <a:rPr lang="en-US" dirty="0"/>
                  <a:t>= Nusselt number [</a:t>
                </a:r>
                <a:r>
                  <a:rPr lang="en-US" dirty="0" err="1"/>
                  <a:t>ver</a:t>
                </a:r>
                <a:r>
                  <a:rPr lang="en-US" dirty="0"/>
                  <a:t> </a:t>
                </a:r>
                <a:r>
                  <a:rPr lang="en-US" dirty="0" err="1"/>
                  <a:t>tabla</a:t>
                </a:r>
                <a:r>
                  <a:rPr lang="en-US" dirty="0"/>
                  <a:t>]</a:t>
                </a:r>
                <a:endParaRPr lang="en-US" baseline="-25000" dirty="0"/>
              </a:p>
              <a:p>
                <a:endParaRPr lang="en-US" baseline="30000" dirty="0"/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u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𝑉𝑑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donde</a:t>
                </a:r>
                <a:r>
                  <a:rPr lang="en-US" dirty="0"/>
                  <a:t> V es la </a:t>
                </a:r>
                <a:r>
                  <a:rPr lang="en-US" dirty="0" err="1"/>
                  <a:t>velocidad</a:t>
                </a:r>
                <a:r>
                  <a:rPr lang="en-US" dirty="0"/>
                  <a:t> del </a:t>
                </a:r>
                <a:r>
                  <a:rPr lang="en-US" dirty="0" err="1"/>
                  <a:t>viendo</a:t>
                </a:r>
                <a:r>
                  <a:rPr lang="en-US" dirty="0"/>
                  <a:t> y v es la </a:t>
                </a:r>
                <a:r>
                  <a:rPr lang="en-US" dirty="0" err="1"/>
                  <a:t>viscosidad</a:t>
                </a:r>
                <a:r>
                  <a:rPr lang="en-US" dirty="0"/>
                  <a:t> </a:t>
                </a:r>
                <a:r>
                  <a:rPr lang="en-US" dirty="0" err="1"/>
                  <a:t>cinematica</a:t>
                </a:r>
                <a:r>
                  <a:rPr lang="en-US" dirty="0"/>
                  <a:t> del </a:t>
                </a:r>
                <a:r>
                  <a:rPr lang="en-US" dirty="0" err="1"/>
                  <a:t>aire</a:t>
                </a:r>
                <a:r>
                  <a:rPr lang="en-US" dirty="0"/>
                  <a:t> (15.1 x 10</a:t>
                </a:r>
                <a:r>
                  <a:rPr lang="en-US" baseline="30000" dirty="0"/>
                  <a:t>-6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9B74E6-7839-8A69-AAE7-2B89A7BB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7" y="4245123"/>
                <a:ext cx="5467350" cy="2245551"/>
              </a:xfrm>
              <a:prstGeom prst="rect">
                <a:avLst/>
              </a:prstGeom>
              <a:blipFill>
                <a:blip r:embed="rId4"/>
                <a:stretch>
                  <a:fillRect l="-694" t="-1124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B2A11D-F8BE-5420-E243-9D66C2BEA19A}"/>
              </a:ext>
            </a:extLst>
          </p:cNvPr>
          <p:cNvCxnSpPr/>
          <p:nvPr/>
        </p:nvCxnSpPr>
        <p:spPr>
          <a:xfrm>
            <a:off x="6915150" y="3014663"/>
            <a:ext cx="3743325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BB04D7-2FBC-7D57-1FAD-5A03753089F0}"/>
              </a:ext>
            </a:extLst>
          </p:cNvPr>
          <p:cNvGrpSpPr/>
          <p:nvPr/>
        </p:nvGrpSpPr>
        <p:grpSpPr>
          <a:xfrm>
            <a:off x="6786563" y="2351161"/>
            <a:ext cx="9525" cy="1278732"/>
            <a:chOff x="6772275" y="1857375"/>
            <a:chExt cx="9525" cy="12787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FC16E-DA26-7530-924C-FCDC72B1EBD8}"/>
                </a:ext>
              </a:extLst>
            </p:cNvPr>
            <p:cNvCxnSpPr/>
            <p:nvPr/>
          </p:nvCxnSpPr>
          <p:spPr>
            <a:xfrm>
              <a:off x="6772275" y="1857375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226476-BE94-16DA-5ACC-E2FA5542310F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166943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A605C6-0E31-CE59-0884-911EE258A9BA}"/>
                </a:ext>
              </a:extLst>
            </p:cNvPr>
            <p:cNvCxnSpPr/>
            <p:nvPr/>
          </p:nvCxnSpPr>
          <p:spPr>
            <a:xfrm>
              <a:off x="6772275" y="2893219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69F244-F8CE-70B7-C108-7E78BD2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519368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04BCC7-8B27-F27B-384C-056D4B0373C7}"/>
              </a:ext>
            </a:extLst>
          </p:cNvPr>
          <p:cNvGrpSpPr/>
          <p:nvPr/>
        </p:nvGrpSpPr>
        <p:grpSpPr>
          <a:xfrm>
            <a:off x="10768011" y="2436019"/>
            <a:ext cx="9525" cy="1278732"/>
            <a:chOff x="6772275" y="1857375"/>
            <a:chExt cx="9525" cy="127873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B0CA05-29F8-EAAF-9522-455815F13A8E}"/>
                </a:ext>
              </a:extLst>
            </p:cNvPr>
            <p:cNvCxnSpPr/>
            <p:nvPr/>
          </p:nvCxnSpPr>
          <p:spPr>
            <a:xfrm>
              <a:off x="6772275" y="1857375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DBC886-6DDE-107A-BE61-B98F374798C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166943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B1B103-6052-B338-ED8B-6E1E68CAB3E3}"/>
                </a:ext>
              </a:extLst>
            </p:cNvPr>
            <p:cNvCxnSpPr/>
            <p:nvPr/>
          </p:nvCxnSpPr>
          <p:spPr>
            <a:xfrm>
              <a:off x="6772275" y="2893219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7C224E-1FB4-C381-7178-AC96BC8A5A36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519368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0E52FE-4F73-F761-12C1-F1C3E167DF23}"/>
                  </a:ext>
                </a:extLst>
              </p:cNvPr>
              <p:cNvSpPr txBox="1"/>
              <p:nvPr/>
            </p:nvSpPr>
            <p:spPr>
              <a:xfrm>
                <a:off x="5701466" y="2821013"/>
                <a:ext cx="820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0E52FE-4F73-F761-12C1-F1C3E167D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66" y="2821013"/>
                <a:ext cx="820930" cy="276999"/>
              </a:xfrm>
              <a:prstGeom prst="rect">
                <a:avLst/>
              </a:prstGeom>
              <a:blipFill>
                <a:blip r:embed="rId5"/>
                <a:stretch>
                  <a:fillRect l="-6061" t="-9091" r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U-turn Arrow 25">
            <a:extLst>
              <a:ext uri="{FF2B5EF4-FFF2-40B4-BE49-F238E27FC236}">
                <a16:creationId xmlns:a16="http://schemas.microsoft.com/office/drawing/2014/main" id="{E3C9C8EF-CE3F-6CE6-8F6B-AAF125587BA4}"/>
              </a:ext>
            </a:extLst>
          </p:cNvPr>
          <p:cNvSpPr/>
          <p:nvPr/>
        </p:nvSpPr>
        <p:spPr>
          <a:xfrm>
            <a:off x="7086600" y="1514475"/>
            <a:ext cx="771525" cy="600075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3A312964-99A0-8821-EA34-554E2C3A769E}"/>
              </a:ext>
            </a:extLst>
          </p:cNvPr>
          <p:cNvSpPr/>
          <p:nvPr/>
        </p:nvSpPr>
        <p:spPr>
          <a:xfrm rot="9312362">
            <a:off x="7915498" y="1648590"/>
            <a:ext cx="771525" cy="6000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3CE6B133-AC4C-6C8F-FD46-9E32E83EDAF8}"/>
              </a:ext>
            </a:extLst>
          </p:cNvPr>
          <p:cNvSpPr/>
          <p:nvPr/>
        </p:nvSpPr>
        <p:spPr>
          <a:xfrm rot="17748186">
            <a:off x="9003724" y="1423511"/>
            <a:ext cx="754278" cy="6373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B7151E-1F69-BB33-3690-DCEC47541B50}"/>
              </a:ext>
            </a:extLst>
          </p:cNvPr>
          <p:cNvCxnSpPr>
            <a:cxnSpLocks/>
          </p:cNvCxnSpPr>
          <p:nvPr/>
        </p:nvCxnSpPr>
        <p:spPr>
          <a:xfrm flipV="1">
            <a:off x="7200900" y="235116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1CE2DC-B872-B377-2648-577FABEBCA50}"/>
              </a:ext>
            </a:extLst>
          </p:cNvPr>
          <p:cNvCxnSpPr>
            <a:cxnSpLocks/>
          </p:cNvCxnSpPr>
          <p:nvPr/>
        </p:nvCxnSpPr>
        <p:spPr>
          <a:xfrm flipV="1">
            <a:off x="7453312" y="2358898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A75762-86BC-870B-4F1A-3858FAFF9803}"/>
              </a:ext>
            </a:extLst>
          </p:cNvPr>
          <p:cNvCxnSpPr>
            <a:cxnSpLocks/>
          </p:cNvCxnSpPr>
          <p:nvPr/>
        </p:nvCxnSpPr>
        <p:spPr>
          <a:xfrm flipV="1">
            <a:off x="7691437" y="2358898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C077BC-0027-63A6-B3E7-3B8C5EBA6DD5}"/>
              </a:ext>
            </a:extLst>
          </p:cNvPr>
          <p:cNvCxnSpPr>
            <a:cxnSpLocks/>
          </p:cNvCxnSpPr>
          <p:nvPr/>
        </p:nvCxnSpPr>
        <p:spPr>
          <a:xfrm flipV="1">
            <a:off x="7986712" y="2358898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F9084E-8816-CEF1-957C-5F04EB27CE64}"/>
              </a:ext>
            </a:extLst>
          </p:cNvPr>
          <p:cNvCxnSpPr>
            <a:cxnSpLocks/>
          </p:cNvCxnSpPr>
          <p:nvPr/>
        </p:nvCxnSpPr>
        <p:spPr>
          <a:xfrm flipV="1">
            <a:off x="8310562" y="2358898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5ACBA7-25F5-46BB-7F60-9CCC7E756796}"/>
              </a:ext>
            </a:extLst>
          </p:cNvPr>
          <p:cNvCxnSpPr>
            <a:cxnSpLocks/>
          </p:cNvCxnSpPr>
          <p:nvPr/>
        </p:nvCxnSpPr>
        <p:spPr>
          <a:xfrm flipV="1">
            <a:off x="8562974" y="235071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BEC69-FFBC-49F7-D2F3-9B1FBDDCC8B4}"/>
              </a:ext>
            </a:extLst>
          </p:cNvPr>
          <p:cNvCxnSpPr>
            <a:cxnSpLocks/>
          </p:cNvCxnSpPr>
          <p:nvPr/>
        </p:nvCxnSpPr>
        <p:spPr>
          <a:xfrm flipV="1">
            <a:off x="8791573" y="235071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B0CED-7769-747B-98BC-3D6B96A62FFE}"/>
              </a:ext>
            </a:extLst>
          </p:cNvPr>
          <p:cNvCxnSpPr>
            <a:cxnSpLocks/>
          </p:cNvCxnSpPr>
          <p:nvPr/>
        </p:nvCxnSpPr>
        <p:spPr>
          <a:xfrm flipV="1">
            <a:off x="9086848" y="238278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370728-279A-D50E-1C67-8855B1267DBF}"/>
              </a:ext>
            </a:extLst>
          </p:cNvPr>
          <p:cNvCxnSpPr>
            <a:cxnSpLocks/>
          </p:cNvCxnSpPr>
          <p:nvPr/>
        </p:nvCxnSpPr>
        <p:spPr>
          <a:xfrm flipV="1">
            <a:off x="9353548" y="238278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FDA4AB-1138-74C2-CE91-0CF00812A119}"/>
              </a:ext>
            </a:extLst>
          </p:cNvPr>
          <p:cNvCxnSpPr>
            <a:cxnSpLocks/>
          </p:cNvCxnSpPr>
          <p:nvPr/>
        </p:nvCxnSpPr>
        <p:spPr>
          <a:xfrm flipV="1">
            <a:off x="9658348" y="235071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17871A-0315-9A9F-2ED0-2B5AB3D0827F}"/>
              </a:ext>
            </a:extLst>
          </p:cNvPr>
          <p:cNvCxnSpPr>
            <a:cxnSpLocks/>
          </p:cNvCxnSpPr>
          <p:nvPr/>
        </p:nvCxnSpPr>
        <p:spPr>
          <a:xfrm flipV="1">
            <a:off x="9953623" y="238278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8D7CB9-A08E-3A38-11B0-E67295831808}"/>
              </a:ext>
            </a:extLst>
          </p:cNvPr>
          <p:cNvCxnSpPr>
            <a:cxnSpLocks/>
          </p:cNvCxnSpPr>
          <p:nvPr/>
        </p:nvCxnSpPr>
        <p:spPr>
          <a:xfrm flipV="1">
            <a:off x="10220323" y="2382781"/>
            <a:ext cx="0" cy="4703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DE95E7-D5A4-C9B0-BC71-AFBDE56E45DA}"/>
              </a:ext>
            </a:extLst>
          </p:cNvPr>
          <p:cNvGrpSpPr/>
          <p:nvPr/>
        </p:nvGrpSpPr>
        <p:grpSpPr>
          <a:xfrm rot="10800000">
            <a:off x="7200900" y="3293686"/>
            <a:ext cx="3019423" cy="502372"/>
            <a:chOff x="7353300" y="4060455"/>
            <a:chExt cx="3019423" cy="50237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E196A58-7672-B7BA-A3FF-218E615EE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3300" y="406090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033048B-0751-D619-D80D-FC01E395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712" y="4068642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A780BF-7865-CA76-5D8A-66D59AA7F0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3837" y="4068642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E85661A-D5F5-69E4-7CC9-66BF70033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9112" y="4068642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ACEBCA-0DFA-C3F7-8EA8-0D5DB42A8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2962" y="4068642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36301FC-7DF6-4789-7FF8-006E443A3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5374" y="406045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ED7DF6D-EB9C-9E5B-55A1-0FB46F492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3973" y="406045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BAD2E13-4705-2DFF-9FA5-90CCF1FC9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9248" y="409252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92FB6D4-B120-07B3-8207-C5FC93A90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5948" y="409252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6728900-95F3-49F1-3694-B3A99E957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0748" y="406045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54B34F8-7498-F437-8D0B-46508D136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6023" y="409252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D4BF38-51C1-C7B1-1608-69B19DEB9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2723" y="4092525"/>
              <a:ext cx="0" cy="4703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U-turn Arrow 56">
            <a:extLst>
              <a:ext uri="{FF2B5EF4-FFF2-40B4-BE49-F238E27FC236}">
                <a16:creationId xmlns:a16="http://schemas.microsoft.com/office/drawing/2014/main" id="{4FF60539-538A-E050-818A-1BD5C6CB49C0}"/>
              </a:ext>
            </a:extLst>
          </p:cNvPr>
          <p:cNvSpPr/>
          <p:nvPr/>
        </p:nvSpPr>
        <p:spPr>
          <a:xfrm>
            <a:off x="7410453" y="4067184"/>
            <a:ext cx="771525" cy="600075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U-turn Arrow 57">
            <a:extLst>
              <a:ext uri="{FF2B5EF4-FFF2-40B4-BE49-F238E27FC236}">
                <a16:creationId xmlns:a16="http://schemas.microsoft.com/office/drawing/2014/main" id="{48F63519-5C29-0CD6-40E9-74EC0AC5D682}"/>
              </a:ext>
            </a:extLst>
          </p:cNvPr>
          <p:cNvSpPr/>
          <p:nvPr/>
        </p:nvSpPr>
        <p:spPr>
          <a:xfrm rot="9312362">
            <a:off x="8239351" y="4201299"/>
            <a:ext cx="771525" cy="6000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U-turn Arrow 58">
            <a:extLst>
              <a:ext uri="{FF2B5EF4-FFF2-40B4-BE49-F238E27FC236}">
                <a16:creationId xmlns:a16="http://schemas.microsoft.com/office/drawing/2014/main" id="{39B4FE60-0EED-B084-85E0-83BD6DE8DE84}"/>
              </a:ext>
            </a:extLst>
          </p:cNvPr>
          <p:cNvSpPr/>
          <p:nvPr/>
        </p:nvSpPr>
        <p:spPr>
          <a:xfrm rot="17748186">
            <a:off x="9327577" y="3976220"/>
            <a:ext cx="754278" cy="6373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8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DD59276-7EA7-9AA9-C8ED-C7891D65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36" y="0"/>
            <a:ext cx="6915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cacia caven (Fabaceae) image 18873 at PhytoImages.siu.edu">
            <a:extLst>
              <a:ext uri="{FF2B5EF4-FFF2-40B4-BE49-F238E27FC236}">
                <a16:creationId xmlns:a16="http://schemas.microsoft.com/office/drawing/2014/main" id="{CC0FDAB8-AB38-4B12-81E7-02ED2DF6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8" y="618331"/>
            <a:ext cx="3409047" cy="25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a formarte una idea del tamaño de las hojas de Nalca, u… | Flickr">
            <a:extLst>
              <a:ext uri="{FF2B5EF4-FFF2-40B4-BE49-F238E27FC236}">
                <a16:creationId xmlns:a16="http://schemas.microsoft.com/office/drawing/2014/main" id="{7A5C4C74-1C25-529A-B048-59940559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17" y="618330"/>
            <a:ext cx="3747558" cy="28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F1E7754-5382-4898-3E47-7C1D1388E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12" y="3446024"/>
            <a:ext cx="3074333" cy="341197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45D27E-AE82-9562-F912-C431AC439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635" y="4293281"/>
            <a:ext cx="6043083" cy="22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3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114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Raab</dc:creator>
  <cp:lastModifiedBy>Nicolas Raab</cp:lastModifiedBy>
  <cp:revision>2</cp:revision>
  <dcterms:created xsi:type="dcterms:W3CDTF">2022-10-06T01:06:36Z</dcterms:created>
  <dcterms:modified xsi:type="dcterms:W3CDTF">2022-10-06T02:32:37Z</dcterms:modified>
</cp:coreProperties>
</file>