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EE1C2-84A3-4AD7-A5D6-FCDB014AC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D5E627-D769-4DC7-8786-C6961E4DC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86588A-56DA-4CAD-AA60-F84BA2B4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AC97-240C-4E6B-9BD4-8D14F1BBEAF8}" type="datetimeFigureOut">
              <a:rPr lang="es-CL" smtClean="0"/>
              <a:t>16-07-2022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2A859-0536-43AF-8B06-D31D0DFF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F99A7D-9F3F-4910-96C2-9599D22A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A286-D143-420A-824F-A6193111357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252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C7451-74D6-4B9A-8DF5-EAC71030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20ABC2-3E96-4A82-946B-CC5A48943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499E3F-8BF1-4FA3-8BD6-DD9677B7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AC97-240C-4E6B-9BD4-8D14F1BBEAF8}" type="datetimeFigureOut">
              <a:rPr lang="es-CL" smtClean="0"/>
              <a:t>16-07-2022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3C9788-279F-46A5-B5D1-1BD9C786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161607-C2D7-4543-ABA9-EFE60763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A286-D143-420A-824F-A6193111357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8144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F2F735-6BD0-4399-93B6-DFAE795FC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0AC09B-BE2B-4726-921E-F0B61646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8A7EBB-F76D-4006-9E87-BDD4C5A6B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AC97-240C-4E6B-9BD4-8D14F1BBEAF8}" type="datetimeFigureOut">
              <a:rPr lang="es-CL" smtClean="0"/>
              <a:t>16-07-2022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0FBFCC-C6EF-4DA3-9A49-537F1FC3B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E87F0A-6270-41B6-B659-02B02089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A286-D143-420A-824F-A6193111357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097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3E8E1-2B13-45D5-AB08-DF13BB28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367D0D-B753-4465-AA56-8581661C6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D42743-0B24-47DC-8D68-71A1F6974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AC97-240C-4E6B-9BD4-8D14F1BBEAF8}" type="datetimeFigureOut">
              <a:rPr lang="es-CL" smtClean="0"/>
              <a:t>16-07-2022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052FE5-1786-401D-AFFB-DEDA7005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B9C2B0-9E0A-494B-A866-C9122605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A286-D143-420A-824F-A6193111357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97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9684E-44B8-413F-81C7-E160E87A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2C7B0B-890E-420E-B77B-C365B08FE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77CC9F-3AE1-4745-ACFF-9E0777A95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AC97-240C-4E6B-9BD4-8D14F1BBEAF8}" type="datetimeFigureOut">
              <a:rPr lang="es-CL" smtClean="0"/>
              <a:t>16-07-2022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7613CA-723C-4F2A-AD45-24B42CF5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2EF1EA-9BF7-4595-9BA6-574081FB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A286-D143-420A-824F-A6193111357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769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FFB2F-DE07-481A-8220-49A0CC35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67F764-5214-4C99-B8A0-2307DA165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654215-EAEA-4116-8333-C786BA0A5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AE2D58-0BE7-49E5-9851-28F5D471D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AC97-240C-4E6B-9BD4-8D14F1BBEAF8}" type="datetimeFigureOut">
              <a:rPr lang="es-CL" smtClean="0"/>
              <a:t>16-07-2022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922278-569E-4059-9675-9623754C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544EB3-4820-4691-AA83-EB9E76290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A286-D143-420A-824F-A6193111357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154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E49F8-5200-49C7-BFF1-4602CC4E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4F7363-9750-411B-8034-DE9DE3874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E1AB99-DFFF-4E7E-8A5F-8F8539A8E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D20FEB8-34D2-459E-8E6C-CFBAC4914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A164D0E-AF90-4C9F-93B1-699A520F2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9D883A-7F48-4DCA-9CCD-84F3BA5C7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AC97-240C-4E6B-9BD4-8D14F1BBEAF8}" type="datetimeFigureOut">
              <a:rPr lang="es-CL" smtClean="0"/>
              <a:t>16-07-2022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DD1A770-7262-4BD0-8609-AE8F87D6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595A7B2-C93E-407D-97F2-6D9870D4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A286-D143-420A-824F-A6193111357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475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425A4-2309-4A70-89CF-76E35911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1B11B1-48A8-4520-8E1F-0F2894125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AC97-240C-4E6B-9BD4-8D14F1BBEAF8}" type="datetimeFigureOut">
              <a:rPr lang="es-CL" smtClean="0"/>
              <a:t>16-07-2022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EDAEE6-CF87-4C83-9259-B5D133DF8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C21696-71CB-4108-A8A6-3CF37DA2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A286-D143-420A-824F-A6193111357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568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3657586-0062-41B3-8D85-9C30E9F8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AC97-240C-4E6B-9BD4-8D14F1BBEAF8}" type="datetimeFigureOut">
              <a:rPr lang="es-CL" smtClean="0"/>
              <a:t>16-07-2022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FF0EA2-DC2A-476E-80B9-32AA902F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B94896-63AB-4462-9126-4850235E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A286-D143-420A-824F-A6193111357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486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3E177-406F-405F-8D5E-DCBE1A69E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B333B2-BEB4-4831-BC08-53978F1C1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F1D1D9-DDD8-4899-8F0A-70BA214AD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B41450-7B36-41A4-B607-C9F703FB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AC97-240C-4E6B-9BD4-8D14F1BBEAF8}" type="datetimeFigureOut">
              <a:rPr lang="es-CL" smtClean="0"/>
              <a:t>16-07-2022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2F7E48-DB36-4988-8E6A-73822F58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F6DE5B-5E2C-4321-97BD-D09C3B795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A286-D143-420A-824F-A6193111357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198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7C8CF-3181-4BA4-81A4-A4BBF092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98A423C-A7A2-45A9-B6F1-C1CC63995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BFB36C-56AC-4ADE-B1AE-5D78250E1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DC51E4-5381-44A0-BDA7-5DB11EE2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AC97-240C-4E6B-9BD4-8D14F1BBEAF8}" type="datetimeFigureOut">
              <a:rPr lang="es-CL" smtClean="0"/>
              <a:t>16-07-2022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1B82B7-ADF7-4E37-9BA8-D457B592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6039AF-07C3-45A6-8835-3A8954F4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A286-D143-420A-824F-A6193111357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94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7E182FB-84D7-4656-A059-CAD30C50B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71806C-D076-4AAC-935E-793117B5D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417B16-CD06-4EC9-B65F-C845A9156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EAC97-240C-4E6B-9BD4-8D14F1BBEAF8}" type="datetimeFigureOut">
              <a:rPr lang="es-CL" smtClean="0"/>
              <a:t>16-07-2022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EE818B-8B10-4818-B1CD-317110380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37B8AD-9463-4E34-A8A0-6387C23E8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3A286-D143-420A-824F-A6193111357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904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8AB42B43-EDA6-4479-88F5-EA5FA4ADDEDD}"/>
              </a:ext>
            </a:extLst>
          </p:cNvPr>
          <p:cNvCxnSpPr/>
          <p:nvPr/>
        </p:nvCxnSpPr>
        <p:spPr>
          <a:xfrm>
            <a:off x="2792895" y="2703442"/>
            <a:ext cx="63113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A2A3046-9562-486C-9CA3-FF8A06A4AD9C}"/>
              </a:ext>
            </a:extLst>
          </p:cNvPr>
          <p:cNvCxnSpPr/>
          <p:nvPr/>
        </p:nvCxnSpPr>
        <p:spPr>
          <a:xfrm>
            <a:off x="2792895" y="4323520"/>
            <a:ext cx="63113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50D511F-64B5-4F41-B14A-7E9ACCA98E83}"/>
              </a:ext>
            </a:extLst>
          </p:cNvPr>
          <p:cNvCxnSpPr/>
          <p:nvPr/>
        </p:nvCxnSpPr>
        <p:spPr>
          <a:xfrm>
            <a:off x="2792895" y="5943593"/>
            <a:ext cx="63113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699EAFA9-126C-4E5E-A8F7-5EAFC60594EF}"/>
              </a:ext>
            </a:extLst>
          </p:cNvPr>
          <p:cNvSpPr txBox="1"/>
          <p:nvPr/>
        </p:nvSpPr>
        <p:spPr>
          <a:xfrm>
            <a:off x="4244008" y="1502688"/>
            <a:ext cx="34091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L" dirty="0"/>
          </a:p>
          <a:p>
            <a:pPr algn="ctr"/>
            <a:endParaRPr lang="es-CL" dirty="0"/>
          </a:p>
          <a:p>
            <a:pPr algn="ctr"/>
            <a:r>
              <a:rPr lang="es-CL" dirty="0"/>
              <a:t>Sindicato 1, julio 2022 activo</a:t>
            </a:r>
          </a:p>
          <a:p>
            <a:pPr algn="ctr"/>
            <a:endParaRPr lang="es-CL" dirty="0"/>
          </a:p>
          <a:p>
            <a:pPr algn="ctr"/>
            <a:endParaRPr lang="es-CL" dirty="0"/>
          </a:p>
          <a:p>
            <a:pPr algn="ctr"/>
            <a:endParaRPr lang="es-CL" dirty="0"/>
          </a:p>
          <a:p>
            <a:pPr algn="ctr"/>
            <a:endParaRPr lang="es-CL" dirty="0"/>
          </a:p>
          <a:p>
            <a:pPr algn="ctr"/>
            <a:endParaRPr lang="es-CL" dirty="0"/>
          </a:p>
          <a:p>
            <a:pPr algn="ctr"/>
            <a:r>
              <a:rPr lang="es-CL" dirty="0"/>
              <a:t>Sindicato 2, julio 2022 receso</a:t>
            </a:r>
          </a:p>
          <a:p>
            <a:pPr algn="ctr"/>
            <a:endParaRPr lang="es-CL" dirty="0"/>
          </a:p>
          <a:p>
            <a:pPr algn="ctr"/>
            <a:endParaRPr lang="es-CL" dirty="0"/>
          </a:p>
          <a:p>
            <a:pPr algn="ctr"/>
            <a:endParaRPr lang="es-CL" dirty="0"/>
          </a:p>
          <a:p>
            <a:pPr algn="ctr"/>
            <a:endParaRPr lang="es-CL" dirty="0"/>
          </a:p>
          <a:p>
            <a:pPr algn="ctr"/>
            <a:endParaRPr lang="es-CL" dirty="0"/>
          </a:p>
          <a:p>
            <a:pPr algn="ctr"/>
            <a:r>
              <a:rPr lang="es-CL" dirty="0"/>
              <a:t>Sindicato 3, julio 2022 activo</a:t>
            </a:r>
          </a:p>
          <a:p>
            <a:pPr algn="ctr"/>
            <a:endParaRPr lang="es-CL" dirty="0"/>
          </a:p>
          <a:p>
            <a:pPr algn="ctr"/>
            <a:endParaRPr lang="es-CL" dirty="0"/>
          </a:p>
          <a:p>
            <a:pPr algn="ctr"/>
            <a:endParaRPr lang="es-CL" dirty="0"/>
          </a:p>
          <a:p>
            <a:endParaRPr lang="es-CL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F614546-4B90-45AE-9959-94E766C774EC}"/>
              </a:ext>
            </a:extLst>
          </p:cNvPr>
          <p:cNvSpPr txBox="1"/>
          <p:nvPr/>
        </p:nvSpPr>
        <p:spPr>
          <a:xfrm>
            <a:off x="4244008" y="588282"/>
            <a:ext cx="3409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¿Cuántos sindicatos activos habían en marzo 2020?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BC9BF5-DFDD-48C1-9750-6C8FAD7CE3A3}"/>
              </a:ext>
            </a:extLst>
          </p:cNvPr>
          <p:cNvSpPr txBox="1"/>
          <p:nvPr/>
        </p:nvSpPr>
        <p:spPr>
          <a:xfrm>
            <a:off x="3139108" y="2807375"/>
            <a:ext cx="591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2018/03 </a:t>
            </a:r>
          </a:p>
          <a:p>
            <a:r>
              <a:rPr lang="es-CL" dirty="0"/>
              <a:t>Constituido  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B8BB575-963E-4ACB-BDAB-1614B0A2923C}"/>
              </a:ext>
            </a:extLst>
          </p:cNvPr>
          <p:cNvCxnSpPr/>
          <p:nvPr/>
        </p:nvCxnSpPr>
        <p:spPr>
          <a:xfrm>
            <a:off x="3588026" y="2594113"/>
            <a:ext cx="0" cy="213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1BB98B8-06E8-4EEE-A7CD-DFCF232963A2}"/>
              </a:ext>
            </a:extLst>
          </p:cNvPr>
          <p:cNvCxnSpPr/>
          <p:nvPr/>
        </p:nvCxnSpPr>
        <p:spPr>
          <a:xfrm>
            <a:off x="3601280" y="4197624"/>
            <a:ext cx="0" cy="213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3325E63-6354-40FD-843E-27DBFA867975}"/>
              </a:ext>
            </a:extLst>
          </p:cNvPr>
          <p:cNvCxnSpPr/>
          <p:nvPr/>
        </p:nvCxnSpPr>
        <p:spPr>
          <a:xfrm>
            <a:off x="6486936" y="5840890"/>
            <a:ext cx="0" cy="213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66437C2-140E-4C4A-9575-B3FF22F334DC}"/>
              </a:ext>
            </a:extLst>
          </p:cNvPr>
          <p:cNvSpPr txBox="1"/>
          <p:nvPr/>
        </p:nvSpPr>
        <p:spPr>
          <a:xfrm>
            <a:off x="3139107" y="6054152"/>
            <a:ext cx="591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                                                      2020/04 </a:t>
            </a:r>
          </a:p>
          <a:p>
            <a:r>
              <a:rPr lang="es-CL" dirty="0"/>
              <a:t>                                                      Constituido 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673EB78-4896-4D21-AB7F-3AE3471C17EA}"/>
              </a:ext>
            </a:extLst>
          </p:cNvPr>
          <p:cNvSpPr txBox="1"/>
          <p:nvPr/>
        </p:nvSpPr>
        <p:spPr>
          <a:xfrm>
            <a:off x="3139106" y="4478374"/>
            <a:ext cx="591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2018/03                                                                 2021/05</a:t>
            </a:r>
          </a:p>
          <a:p>
            <a:r>
              <a:rPr lang="es-CL" dirty="0"/>
              <a:t>Constituido                                                            Receso    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0A5F834-1E2D-4DB8-8C6A-5ABD6A057714}"/>
              </a:ext>
            </a:extLst>
          </p:cNvPr>
          <p:cNvCxnSpPr/>
          <p:nvPr/>
        </p:nvCxnSpPr>
        <p:spPr>
          <a:xfrm>
            <a:off x="7858533" y="4210878"/>
            <a:ext cx="0" cy="213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errar llave 18">
            <a:extLst>
              <a:ext uri="{FF2B5EF4-FFF2-40B4-BE49-F238E27FC236}">
                <a16:creationId xmlns:a16="http://schemas.microsoft.com/office/drawing/2014/main" id="{EF494A16-782A-4F55-8ACE-E92AAAF01C39}"/>
              </a:ext>
            </a:extLst>
          </p:cNvPr>
          <p:cNvSpPr/>
          <p:nvPr/>
        </p:nvSpPr>
        <p:spPr>
          <a:xfrm>
            <a:off x="9372600" y="2345635"/>
            <a:ext cx="374370" cy="9342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74A0FCB-0985-453D-ADA5-32C62328974E}"/>
              </a:ext>
            </a:extLst>
          </p:cNvPr>
          <p:cNvSpPr txBox="1"/>
          <p:nvPr/>
        </p:nvSpPr>
        <p:spPr>
          <a:xfrm>
            <a:off x="9899374" y="2622709"/>
            <a:ext cx="109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ACTIVO</a:t>
            </a:r>
          </a:p>
        </p:txBody>
      </p:sp>
      <p:sp>
        <p:nvSpPr>
          <p:cNvPr id="22" name="Cerrar llave 21">
            <a:extLst>
              <a:ext uri="{FF2B5EF4-FFF2-40B4-BE49-F238E27FC236}">
                <a16:creationId xmlns:a16="http://schemas.microsoft.com/office/drawing/2014/main" id="{6DF3CC73-01A1-4FEB-9AD1-9646033DCF06}"/>
              </a:ext>
            </a:extLst>
          </p:cNvPr>
          <p:cNvSpPr/>
          <p:nvPr/>
        </p:nvSpPr>
        <p:spPr>
          <a:xfrm>
            <a:off x="9375915" y="3879574"/>
            <a:ext cx="374370" cy="9342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89079EE-624E-4AD6-9C8D-C5E80DFAF6B4}"/>
              </a:ext>
            </a:extLst>
          </p:cNvPr>
          <p:cNvSpPr txBox="1"/>
          <p:nvPr/>
        </p:nvSpPr>
        <p:spPr>
          <a:xfrm>
            <a:off x="9902689" y="4156648"/>
            <a:ext cx="109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ACTIVO</a:t>
            </a:r>
          </a:p>
        </p:txBody>
      </p:sp>
      <p:sp>
        <p:nvSpPr>
          <p:cNvPr id="24" name="Cerrar llave 23">
            <a:extLst>
              <a:ext uri="{FF2B5EF4-FFF2-40B4-BE49-F238E27FC236}">
                <a16:creationId xmlns:a16="http://schemas.microsoft.com/office/drawing/2014/main" id="{B01C1FD6-C765-476B-972F-9A462A5E32F6}"/>
              </a:ext>
            </a:extLst>
          </p:cNvPr>
          <p:cNvSpPr/>
          <p:nvPr/>
        </p:nvSpPr>
        <p:spPr>
          <a:xfrm>
            <a:off x="9365975" y="5459890"/>
            <a:ext cx="374370" cy="9342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5A8A7FB-2761-42BF-8E14-3E40027F50F7}"/>
              </a:ext>
            </a:extLst>
          </p:cNvPr>
          <p:cNvSpPr txBox="1"/>
          <p:nvPr/>
        </p:nvSpPr>
        <p:spPr>
          <a:xfrm>
            <a:off x="9892749" y="5736964"/>
            <a:ext cx="109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INACTIVO</a:t>
            </a:r>
          </a:p>
        </p:txBody>
      </p:sp>
    </p:spTree>
    <p:extLst>
      <p:ext uri="{BB962C8B-B14F-4D97-AF65-F5344CB8AC3E}">
        <p14:creationId xmlns:p14="http://schemas.microsoft.com/office/powerpoint/2010/main" val="35871127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40</Words>
  <Application>Microsoft Office PowerPoint</Application>
  <PresentationFormat>Panorámica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Nicolas Ratto Ribo</dc:creator>
  <cp:lastModifiedBy>Nicolas Ratto Ribo</cp:lastModifiedBy>
  <cp:revision>3</cp:revision>
  <dcterms:created xsi:type="dcterms:W3CDTF">2022-07-16T19:13:01Z</dcterms:created>
  <dcterms:modified xsi:type="dcterms:W3CDTF">2022-07-17T01:33:43Z</dcterms:modified>
</cp:coreProperties>
</file>