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17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3efbcc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3efbcc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3efbcc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3efbcc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3efbcc8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3efbcc8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3efbcc8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3efbcc8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3efbcc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3efbcc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577846d3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577846d3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3efbcc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3efbcc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577846d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577846d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577846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577846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7577846d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7577846d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577846d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577846d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577846d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577846d3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577846d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577846d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77846d3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577846d3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54add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54add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577846d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577846d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577846d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577846d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3efbcc8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3efbcc8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577846d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577846d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577846d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577846d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624125" y="1250859"/>
            <a:ext cx="5394600" cy="22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SEGURIDAD Y ATAQUES INFORMÁTICOS</a:t>
            </a:r>
            <a:endParaRPr sz="36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050" y="1816150"/>
            <a:ext cx="4000499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67600" y="498425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Sniffers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5487300" y="591000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Phreakers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150" y="1548450"/>
            <a:ext cx="2600900" cy="2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448" y="1855225"/>
            <a:ext cx="3804701" cy="2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02250" y="632975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Spammers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5408650" y="498425"/>
            <a:ext cx="3120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Piratas informáticos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55" y="1855225"/>
            <a:ext cx="3935395" cy="2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2" y="1591920"/>
            <a:ext cx="387754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777600" y="378800"/>
            <a:ext cx="413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Creadores de malware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5125075" y="498425"/>
            <a:ext cx="3452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Script-kiddies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550" y="1591925"/>
            <a:ext cx="272300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00" y="1892800"/>
            <a:ext cx="3906000" cy="21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329775" y="498425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Personal interno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475800" y="498425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Ex empleados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41" y="1889575"/>
            <a:ext cx="4007459" cy="2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2661550" y="259150"/>
            <a:ext cx="413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Intrusos remunerados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63" y="1415375"/>
            <a:ext cx="7449869" cy="34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 rot="3439739">
            <a:off x="4122621" y="3207271"/>
            <a:ext cx="1431603" cy="50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Hack X Company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1035900" y="119625"/>
            <a:ext cx="7072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Fases de un ataque informático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3857600"/>
            <a:ext cx="3603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Descubrimiento y exploración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522475" y="3013250"/>
            <a:ext cx="331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Búsqueda de vulnerabilidades en el sistema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2830050" y="2378300"/>
            <a:ext cx="34839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Explotación de vulnerabilidades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4512575" y="1708725"/>
            <a:ext cx="2729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Corrupción o compromiso del sistema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164450" y="1024150"/>
            <a:ext cx="251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Eliminación de pruebas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Tipos de Ataques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Phreakers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385325" y="1193300"/>
            <a:ext cx="6679800" cy="3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1.MALWARE</a:t>
            </a:r>
            <a:endParaRPr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VIRUS</a:t>
            </a:r>
            <a:endParaRPr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GUSANOS</a:t>
            </a:r>
            <a:endParaRPr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TROYANOS</a:t>
            </a:r>
            <a:endParaRPr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1147975" y="408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Spyware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49" y="1176625"/>
            <a:ext cx="6028150" cy="3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AdWare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25" y="1189450"/>
            <a:ext cx="5407050" cy="36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Ransomware</a:t>
            </a:r>
            <a:endParaRPr sz="36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75" y="1195575"/>
            <a:ext cx="6048750" cy="37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Índice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192875"/>
            <a:ext cx="70389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rabi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Introducción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lphaL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Concepto de seguridad informática.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lphaL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Objetivos de la seguridad informática.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rabi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Atacantes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lphaL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Tipos de atacantes.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rabi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Ataques informáticos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lphaL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Fases de un ataque.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AutoNum type="alphaLcPeriod"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Tipos de ataque.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Pishing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500" y="1111000"/>
            <a:ext cx="4882900" cy="36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Bibliografía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25" y="1120000"/>
            <a:ext cx="3238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150" y="1120000"/>
            <a:ext cx="2626552" cy="32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653325" y="4375425"/>
            <a:ext cx="3881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Seguridad informática Hacking Ético - Conocer el ataque para una mejor defensa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5225800" y="4471425"/>
            <a:ext cx="34017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Seguridad en equipos informáticos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 rot="2518631">
            <a:off x="6229671" y="726419"/>
            <a:ext cx="2617281" cy="1855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677500" y="508950"/>
            <a:ext cx="1735800" cy="2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Información protegida de influencias externas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Comunicación con    total seguridad.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       Integridad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/>
          <p:nvPr/>
        </p:nvSpPr>
        <p:spPr>
          <a:xfrm rot="-1370538">
            <a:off x="551815" y="1599854"/>
            <a:ext cx="1735721" cy="1345694"/>
          </a:xfrm>
          <a:prstGeom prst="wedgeEllipseCallout">
            <a:avLst>
              <a:gd name="adj1" fmla="val 39665"/>
              <a:gd name="adj2" fmla="val 56658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903850" y="1913875"/>
            <a:ext cx="121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recibir información perjudicial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797350" y="4425800"/>
            <a:ext cx="354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 mundo ideal </a:t>
            </a:r>
            <a:endParaRPr sz="3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8600" y="-89700"/>
            <a:ext cx="10104100" cy="52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4269625" y="2671775"/>
            <a:ext cx="50538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¡ESTE MUNDO NO EXISTE!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latin typeface="Courier New"/>
                <a:ea typeface="Courier New"/>
                <a:cs typeface="Courier New"/>
                <a:sym typeface="Courier New"/>
              </a:rPr>
              <a:t>Seguridad Informática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22725" y="1203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●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Conjunto de medidas sobre un sistema o red informática.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●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Impide operaciones no autorizadas: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○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Daños sobre la información.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○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Compromiso confidencialidad, autenticidad o integridad.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○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Disminución rendimiento.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○"/>
            </a:pPr>
            <a:r>
              <a:rPr lang="e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Bloqueo sistema.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Objetivos de la Seguridad Informática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Minimizar y gestionar los riesgos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Garantizar la adecuada utilización de los recursos y aplicaciones del sistema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Limitar las pérdidas y conseguir la adecuada recuperación del sistema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Cumplir con el marco legal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Confidencialidad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Autenticación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Integridad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 repudiación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Disponibilidad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i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Objetivos de la Seguridad Informática</a:t>
            </a:r>
            <a:endParaRPr b="1"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Autorización: control de acceso a equipos y servicios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Auditabilidad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Reclamación de origen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Reclamación de propiedad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Anonimato en el uso de los servicios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Protección a la réplica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Confirmación de la prestación de un servicio o la realización de una transacción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Referencia temporal: certificación de fechas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●"/>
            </a:pPr>
            <a:r>
              <a:rPr lang="e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Certificación mediante terceros de confianza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37" y="-30550"/>
            <a:ext cx="9300674" cy="5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450600" y="3214725"/>
            <a:ext cx="2242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Tipos de</a:t>
            </a:r>
            <a:endParaRPr sz="30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Atacantes</a:t>
            </a:r>
            <a:endParaRPr sz="30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387225" y="438600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Hackers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50" y="1569575"/>
            <a:ext cx="3249925" cy="32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5356613" y="438600"/>
            <a:ext cx="28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ourier New"/>
                <a:ea typeface="Courier New"/>
                <a:cs typeface="Courier New"/>
                <a:sym typeface="Courier New"/>
              </a:rPr>
              <a:t>Crackers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l="19811" r="4108"/>
          <a:stretch/>
        </p:blipFill>
        <p:spPr>
          <a:xfrm>
            <a:off x="966487" y="1569575"/>
            <a:ext cx="3715488" cy="3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265</Words>
  <Application>Microsoft Office PowerPoint</Application>
  <PresentationFormat>Presentación en pantalla (16:9)</PresentationFormat>
  <Paragraphs>77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Montserrat</vt:lpstr>
      <vt:lpstr>Courier New</vt:lpstr>
      <vt:lpstr>Lato</vt:lpstr>
      <vt:lpstr>Focus</vt:lpstr>
      <vt:lpstr>SEGURIDAD Y ATAQUES INFORMÁTICOS </vt:lpstr>
      <vt:lpstr>Índice</vt:lpstr>
      <vt:lpstr>Presentación de PowerPoint</vt:lpstr>
      <vt:lpstr>Presentación de PowerPoint</vt:lpstr>
      <vt:lpstr>Seguridad Informática</vt:lpstr>
      <vt:lpstr>Objetivos de la Seguridad Informática</vt:lpstr>
      <vt:lpstr>Objetivos de la Seguridad Informática</vt:lpstr>
      <vt:lpstr>Presentación de PowerPoint</vt:lpstr>
      <vt:lpstr>Hackers</vt:lpstr>
      <vt:lpstr>Sniffers</vt:lpstr>
      <vt:lpstr>Spammers</vt:lpstr>
      <vt:lpstr>Creadores de malware</vt:lpstr>
      <vt:lpstr>Personal interno</vt:lpstr>
      <vt:lpstr>Intrusos remunerados</vt:lpstr>
      <vt:lpstr>Presentación de PowerPoint</vt:lpstr>
      <vt:lpstr>Tipos de Ataques</vt:lpstr>
      <vt:lpstr>Spyware</vt:lpstr>
      <vt:lpstr>AdWare</vt:lpstr>
      <vt:lpstr>Ransomware</vt:lpstr>
      <vt:lpstr>Pishing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Y ATAQUES INFORMÁTICOS </dc:title>
  <cp:lastModifiedBy>MARINA</cp:lastModifiedBy>
  <cp:revision>4</cp:revision>
  <dcterms:modified xsi:type="dcterms:W3CDTF">2019-05-24T15:16:26Z</dcterms:modified>
</cp:coreProperties>
</file>