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3551" y="3184859"/>
            <a:ext cx="10058400" cy="1353312"/>
          </a:xfrm>
        </p:spPr>
        <p:txBody>
          <a:bodyPr/>
          <a:lstStyle/>
          <a:p>
            <a:pPr algn="ctr"/>
            <a:r>
              <a:rPr lang="es-ES" b="1" dirty="0">
                <a:latin typeface="Algerian" panose="04020705040A02060702" pitchFamily="82" charset="0"/>
              </a:rPr>
              <a:t>Velo de course 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5151" y="4404821"/>
            <a:ext cx="10058400" cy="1143000"/>
          </a:xfrm>
        </p:spPr>
        <p:txBody>
          <a:bodyPr/>
          <a:lstStyle/>
          <a:p>
            <a:pPr algn="ctr"/>
            <a:r>
              <a:rPr lang="es-ES" dirty="0" err="1" smtClean="0"/>
              <a:t>By</a:t>
            </a:r>
            <a:r>
              <a:rPr lang="es-ES" dirty="0" smtClean="0"/>
              <a:t>: NICOLAS ROJAS MOLINA </a:t>
            </a:r>
            <a:endParaRPr lang="en-US" dirty="0"/>
          </a:p>
        </p:txBody>
      </p:sp>
      <p:pic>
        <p:nvPicPr>
          <p:cNvPr id="1028" name="Picture 4" descr="Minimal perspective bike logo | Bike logos design, Cycle logo, Bik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28000" r="21875" b="26500"/>
          <a:stretch/>
        </p:blipFill>
        <p:spPr bwMode="auto">
          <a:xfrm>
            <a:off x="3951201" y="14892"/>
            <a:ext cx="4229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acticas de Bases de Datos 2 | Laptrin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" y="3861515"/>
            <a:ext cx="2449599" cy="24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6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3780" y="1836003"/>
            <a:ext cx="10688320" cy="3028097"/>
          </a:xfrm>
        </p:spPr>
        <p:txBody>
          <a:bodyPr>
            <a:noAutofit/>
          </a:bodyPr>
          <a:lstStyle/>
          <a:p>
            <a:pPr algn="ctr"/>
            <a:r>
              <a:rPr lang="es-ES" sz="12000" dirty="0" smtClean="0">
                <a:latin typeface="Arial Black" panose="020B0A04020102020204" pitchFamily="34" charset="0"/>
              </a:rPr>
              <a:t>Consultas SQL</a:t>
            </a:r>
            <a:endParaRPr lang="en-US" sz="1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5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680" y="0"/>
            <a:ext cx="10058400" cy="1450757"/>
          </a:xfrm>
        </p:spPr>
        <p:txBody>
          <a:bodyPr/>
          <a:lstStyle/>
          <a:p>
            <a:r>
              <a:rPr lang="es-ES" dirty="0" smtClean="0"/>
              <a:t>	</a:t>
            </a:r>
            <a:r>
              <a:rPr lang="es-ES" sz="7200" dirty="0" smtClean="0"/>
              <a:t>Enunciado de datos 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52" y="1295399"/>
            <a:ext cx="7819425" cy="51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93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chen 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21" y="-33707"/>
            <a:ext cx="6142663" cy="66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410" y="238476"/>
            <a:ext cx="10058400" cy="1450757"/>
          </a:xfrm>
        </p:spPr>
        <p:txBody>
          <a:bodyPr/>
          <a:lstStyle/>
          <a:p>
            <a:r>
              <a:rPr lang="es-ES" sz="4400" b="1" dirty="0">
                <a:latin typeface="Arial Black" panose="020B0A04020102020204" pitchFamily="34" charset="0"/>
                <a:cs typeface="Arial" panose="020B0604020202020204" pitchFamily="34" charset="0"/>
              </a:rPr>
              <a:t>Pie</a:t>
            </a:r>
            <a:r>
              <a:rPr lang="es-ES" dirty="0" smtClean="0">
                <a:latin typeface="Arial Black" panose="020B0A04020102020204" pitchFamily="34" charset="0"/>
              </a:rPr>
              <a:t> </a:t>
            </a:r>
            <a:r>
              <a:rPr lang="es-ES" sz="4400" b="1" dirty="0">
                <a:latin typeface="Arial Black" panose="020B0A04020102020204" pitchFamily="34" charset="0"/>
                <a:cs typeface="Arial" panose="020B0604020202020204" pitchFamily="34" charset="0"/>
              </a:rPr>
              <a:t>de cuervo </a:t>
            </a:r>
            <a:r>
              <a:rPr lang="es-ES" dirty="0" smtClean="0">
                <a:latin typeface="Arial Black" panose="020B0A04020102020204" pitchFamily="34" charset="0"/>
              </a:rPr>
              <a:t/>
            </a:r>
            <a:br>
              <a:rPr lang="es-ES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85" y="0"/>
            <a:ext cx="7504215" cy="63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0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Diccionario de Datos </a:t>
            </a:r>
            <a:br>
              <a:rPr lang="es-ES" dirty="0" smtClean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237944"/>
            <a:ext cx="10860016" cy="50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" y="1909118"/>
            <a:ext cx="11954778" cy="25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6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-221351"/>
            <a:ext cx="10058400" cy="1450757"/>
          </a:xfrm>
        </p:spPr>
        <p:txBody>
          <a:bodyPr>
            <a:normAutofit/>
          </a:bodyPr>
          <a:lstStyle/>
          <a:p>
            <a:r>
              <a:rPr lang="es-ES" sz="7200" b="1" dirty="0" smtClean="0">
                <a:latin typeface="Arial Black" panose="020B0A04020102020204" pitchFamily="34" charset="0"/>
              </a:rPr>
              <a:t>Creación de tablas 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02" y="1109090"/>
            <a:ext cx="10233155" cy="50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s-ES" sz="7200" b="1" dirty="0">
                <a:latin typeface="Arial Black" panose="020B0A04020102020204" pitchFamily="34" charset="0"/>
              </a:rPr>
              <a:t>Creación de tablas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44065"/>
            <a:ext cx="9755204" cy="50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4637" y="0"/>
            <a:ext cx="10058400" cy="1450757"/>
          </a:xfrm>
        </p:spPr>
        <p:txBody>
          <a:bodyPr>
            <a:normAutofit/>
          </a:bodyPr>
          <a:lstStyle/>
          <a:p>
            <a:r>
              <a:rPr lang="es-ES" sz="7200" b="1" dirty="0">
                <a:latin typeface="Arial Black" panose="020B0A04020102020204" pitchFamily="34" charset="0"/>
              </a:rPr>
              <a:t>Creación de tablas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373"/>
            <a:ext cx="12067674" cy="53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095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27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Retrospección</vt:lpstr>
      <vt:lpstr>Velo de course </vt:lpstr>
      <vt:lpstr> Enunciado de datos </vt:lpstr>
      <vt:lpstr>Diagrama chen </vt:lpstr>
      <vt:lpstr>Pie de cuervo  </vt:lpstr>
      <vt:lpstr>Diccionario de Datos  </vt:lpstr>
      <vt:lpstr>Presentación de PowerPoint</vt:lpstr>
      <vt:lpstr>Creación de tablas  </vt:lpstr>
      <vt:lpstr>Creación de tablas </vt:lpstr>
      <vt:lpstr>Creación de tablas </vt:lpstr>
      <vt:lpstr>Consultas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 de course</dc:title>
  <dc:creator>NICOLAS ROJAS MOLINA</dc:creator>
  <cp:lastModifiedBy>NICOLAS ROJAS MOLINA</cp:lastModifiedBy>
  <cp:revision>9</cp:revision>
  <dcterms:created xsi:type="dcterms:W3CDTF">2020-11-25T06:24:03Z</dcterms:created>
  <dcterms:modified xsi:type="dcterms:W3CDTF">2020-11-25T19:45:07Z</dcterms:modified>
</cp:coreProperties>
</file>