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9" r:id="rId15"/>
    <p:sldId id="270" r:id="rId16"/>
    <p:sldId id="271" r:id="rId17"/>
    <p:sldId id="26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09" autoAdjust="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02241-C70B-4617-B8C6-CE4ACD18D5AC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A16C0-9D01-4A02-80B9-616E139F06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36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 exemple lorsqu’un but est marqué on </a:t>
            </a:r>
            <a:r>
              <a:rPr lang="fr-FR" dirty="0" err="1" smtClean="0"/>
              <a:t>notify</a:t>
            </a:r>
            <a:r>
              <a:rPr lang="fr-FR" dirty="0" smtClean="0"/>
              <a:t> avec une méthode de l’Observable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A16C0-9D01-4A02-80B9-616E139F069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261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L’observer récupère « l’événement » et déclenche</a:t>
            </a:r>
            <a:r>
              <a:rPr lang="fr-FR" baseline="0" dirty="0" smtClean="0"/>
              <a:t> l’action associé à la donnée reçue (but (affichage score, effet), visualisation effet élastique, etc.)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A16C0-9D01-4A02-80B9-616E139F069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42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controleur</a:t>
            </a:r>
            <a:r>
              <a:rPr lang="fr-FR" dirty="0" smtClean="0"/>
              <a:t> </a:t>
            </a:r>
            <a:r>
              <a:rPr lang="fr-FR" dirty="0" err="1" smtClean="0"/>
              <a:t>haptique</a:t>
            </a:r>
            <a:r>
              <a:rPr lang="fr-FR" dirty="0" smtClean="0"/>
              <a:t> contient</a:t>
            </a:r>
            <a:r>
              <a:rPr lang="fr-FR" baseline="0" dirty="0" smtClean="0"/>
              <a:t> les effets à lancer a d’entrée (terrain,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de partie)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A16C0-9D01-4A02-80B9-616E139F069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01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15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64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79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83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00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8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57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63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46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54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66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5A34F-B682-4E99-B14E-52D27740A526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5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Air Hockey </a:t>
            </a:r>
            <a:r>
              <a:rPr lang="fr-FR" dirty="0" err="1" smtClean="0"/>
              <a:t>Haptique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Nicolas </a:t>
            </a:r>
            <a:r>
              <a:rPr lang="fr-FR" dirty="0" err="1" smtClean="0"/>
              <a:t>Reitz</a:t>
            </a:r>
            <a:r>
              <a:rPr lang="fr-FR" dirty="0" smtClean="0"/>
              <a:t>, Marine </a:t>
            </a:r>
            <a:r>
              <a:rPr lang="fr-FR" dirty="0" err="1" smtClean="0"/>
              <a:t>Guffroy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effets visuels – Palet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Avant collision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Après collision</a:t>
            </a:r>
            <a:endParaRPr lang="fr-FR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557" y="2174875"/>
            <a:ext cx="2216711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938" y="2174875"/>
            <a:ext cx="2216711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76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Type de développement Pattern</a:t>
            </a:r>
            <a:br>
              <a:rPr lang="fr-FR" dirty="0" smtClean="0"/>
            </a:br>
            <a:r>
              <a:rPr lang="fr-FR" dirty="0" smtClean="0"/>
              <a:t>Observer</a:t>
            </a:r>
            <a:endParaRPr lang="fr-FR" dirty="0"/>
          </a:p>
        </p:txBody>
      </p:sp>
      <p:pic>
        <p:nvPicPr>
          <p:cNvPr id="1026" name="Picture 2" descr="C:\Users\NicolasMac\Desktop\ClassDiagram1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81"/>
          <a:stretch/>
        </p:blipFill>
        <p:spPr bwMode="auto">
          <a:xfrm>
            <a:off x="611560" y="2276872"/>
            <a:ext cx="7933025" cy="282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05332" y="2218116"/>
            <a:ext cx="1296144" cy="64807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8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Type de développement Pattern</a:t>
            </a:r>
            <a:br>
              <a:rPr lang="fr-FR" dirty="0" smtClean="0"/>
            </a:br>
            <a:r>
              <a:rPr lang="fr-FR" dirty="0" smtClean="0"/>
              <a:t>Observable</a:t>
            </a:r>
            <a:endParaRPr lang="fr-FR" dirty="0"/>
          </a:p>
        </p:txBody>
      </p:sp>
      <p:pic>
        <p:nvPicPr>
          <p:cNvPr id="2050" name="Picture 2" descr="C:\Users\NicolasMac\Desktop\ClassDiagram1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9"/>
          <a:stretch/>
        </p:blipFill>
        <p:spPr bwMode="auto">
          <a:xfrm>
            <a:off x="0" y="2492896"/>
            <a:ext cx="914400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79712" y="2420888"/>
            <a:ext cx="1296144" cy="64807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0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NicolasMac\Desktop\ClassDiagram1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9"/>
          <a:stretch/>
        </p:blipFill>
        <p:spPr bwMode="auto">
          <a:xfrm>
            <a:off x="0" y="2626304"/>
            <a:ext cx="9144000" cy="225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Type de développement autres effets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493638" y="3284984"/>
            <a:ext cx="1296144" cy="64807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83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basique</a:t>
            </a:r>
            <a:endParaRPr lang="fr-FR" dirty="0"/>
          </a:p>
        </p:txBody>
      </p:sp>
      <p:pic>
        <p:nvPicPr>
          <p:cNvPr id="8" name="Picture 2" descr="C:\Users\NicolasMac\Desktop\CaptureAriHockey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54" y="1268760"/>
            <a:ext cx="2925739" cy="521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1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Fichier</a:t>
            </a:r>
            <a:endParaRPr lang="fr-FR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666" y="1600200"/>
            <a:ext cx="25446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6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Personnalisation</a:t>
            </a:r>
            <a:endParaRPr lang="fr-FR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1" t="7701" r="47164" b="3131"/>
          <a:stretch/>
        </p:blipFill>
        <p:spPr bwMode="auto">
          <a:xfrm>
            <a:off x="3304885" y="1600200"/>
            <a:ext cx="253423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2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jeu est fonctionnel</a:t>
            </a:r>
          </a:p>
          <a:p>
            <a:r>
              <a:rPr lang="fr-FR" dirty="0" smtClean="0"/>
              <a:t>Gestion très basique de l’IA</a:t>
            </a:r>
          </a:p>
          <a:p>
            <a:pPr lvl="1"/>
            <a:r>
              <a:rPr lang="fr-FR" dirty="0" smtClean="0"/>
              <a:t>Déplacement sur les x uniquement</a:t>
            </a:r>
          </a:p>
          <a:p>
            <a:r>
              <a:rPr lang="fr-FR" dirty="0" smtClean="0"/>
              <a:t>Affichage basique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5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Fonctionnalité</a:t>
            </a:r>
          </a:p>
          <a:p>
            <a:r>
              <a:rPr lang="fr-FR" dirty="0" smtClean="0"/>
              <a:t>Les effets</a:t>
            </a:r>
          </a:p>
          <a:p>
            <a:pPr lvl="1"/>
            <a:r>
              <a:rPr lang="fr-FR" dirty="0" smtClean="0"/>
              <a:t>Souris</a:t>
            </a:r>
          </a:p>
          <a:p>
            <a:pPr lvl="1"/>
            <a:r>
              <a:rPr lang="fr-FR" dirty="0" smtClean="0"/>
              <a:t>Visuel</a:t>
            </a:r>
          </a:p>
          <a:p>
            <a:r>
              <a:rPr lang="fr-FR" dirty="0" smtClean="0"/>
              <a:t>Type de développement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62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Interaction </a:t>
            </a:r>
          </a:p>
          <a:p>
            <a:pPr lvl="1"/>
            <a:r>
              <a:rPr lang="fr-FR" dirty="0" smtClean="0"/>
              <a:t>Via la souris</a:t>
            </a:r>
          </a:p>
          <a:p>
            <a:pPr lvl="1"/>
            <a:r>
              <a:rPr lang="fr-FR" dirty="0" smtClean="0"/>
              <a:t>Via la souris </a:t>
            </a:r>
            <a:r>
              <a:rPr lang="fr-FR" dirty="0" err="1" smtClean="0"/>
              <a:t>haptique</a:t>
            </a:r>
            <a:r>
              <a:rPr lang="fr-FR" dirty="0" smtClean="0"/>
              <a:t> si activée</a:t>
            </a:r>
          </a:p>
        </p:txBody>
      </p:sp>
    </p:spTree>
    <p:extLst>
      <p:ext uri="{BB962C8B-B14F-4D97-AF65-F5344CB8AC3E}">
        <p14:creationId xmlns:p14="http://schemas.microsoft.com/office/powerpoint/2010/main" val="392339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dans la « difficulté » du jeu</a:t>
            </a:r>
          </a:p>
          <a:p>
            <a:pPr lvl="1"/>
            <a:r>
              <a:rPr lang="fr-FR" dirty="0" smtClean="0"/>
              <a:t>Changement de la difficulté sur le palet</a:t>
            </a:r>
          </a:p>
          <a:p>
            <a:pPr lvl="2"/>
            <a:r>
              <a:rPr lang="fr-FR" dirty="0" smtClean="0"/>
              <a:t>Solide</a:t>
            </a:r>
          </a:p>
          <a:p>
            <a:pPr lvl="2"/>
            <a:r>
              <a:rPr lang="fr-FR" dirty="0" smtClean="0"/>
              <a:t>Elastique </a:t>
            </a:r>
          </a:p>
          <a:p>
            <a:pPr lvl="1"/>
            <a:r>
              <a:rPr lang="fr-FR" dirty="0" smtClean="0"/>
              <a:t>Changement de la difficulté sur le terrain</a:t>
            </a:r>
          </a:p>
          <a:p>
            <a:pPr lvl="2"/>
            <a:r>
              <a:rPr lang="fr-FR" dirty="0" smtClean="0"/>
              <a:t>Normal</a:t>
            </a:r>
          </a:p>
          <a:p>
            <a:pPr lvl="2"/>
            <a:r>
              <a:rPr lang="fr-FR" dirty="0" smtClean="0"/>
              <a:t>Glissant</a:t>
            </a:r>
          </a:p>
          <a:p>
            <a:pPr lvl="2"/>
            <a:r>
              <a:rPr lang="fr-FR" dirty="0" smtClean="0"/>
              <a:t>Gluant</a:t>
            </a:r>
          </a:p>
        </p:txBody>
      </p:sp>
    </p:spTree>
    <p:extLst>
      <p:ext uri="{BB962C8B-B14F-4D97-AF65-F5344CB8AC3E}">
        <p14:creationId xmlns:p14="http://schemas.microsoft.com/office/powerpoint/2010/main" val="36626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effets – Souris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Début de partie</a:t>
            </a:r>
          </a:p>
          <a:p>
            <a:pPr lvl="1"/>
            <a:r>
              <a:rPr lang="fr-FR" dirty="0" smtClean="0"/>
              <a:t>Parcours carré </a:t>
            </a:r>
          </a:p>
          <a:p>
            <a:pPr lvl="2"/>
            <a:r>
              <a:rPr lang="fr-FR" dirty="0" smtClean="0"/>
              <a:t>Pseudo représentation d’un cercle rappelant le palet</a:t>
            </a:r>
          </a:p>
          <a:p>
            <a:r>
              <a:rPr lang="fr-FR" dirty="0" smtClean="0"/>
              <a:t>But</a:t>
            </a:r>
          </a:p>
          <a:p>
            <a:pPr lvl="1"/>
            <a:r>
              <a:rPr lang="fr-FR" dirty="0" smtClean="0"/>
              <a:t>Périodique</a:t>
            </a:r>
          </a:p>
          <a:p>
            <a:pPr lvl="2"/>
            <a:r>
              <a:rPr lang="fr-FR" dirty="0" smtClean="0"/>
              <a:t>Peut rappelé les vibrations des applaudissements</a:t>
            </a:r>
          </a:p>
        </p:txBody>
      </p:sp>
    </p:spTree>
    <p:extLst>
      <p:ext uri="{BB962C8B-B14F-4D97-AF65-F5344CB8AC3E}">
        <p14:creationId xmlns:p14="http://schemas.microsoft.com/office/powerpoint/2010/main" val="41920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effets – Souris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Fin de partie</a:t>
            </a:r>
          </a:p>
          <a:p>
            <a:pPr lvl="1"/>
            <a:r>
              <a:rPr lang="fr-FR" dirty="0" smtClean="0"/>
              <a:t>Parcours carré + effet périodique</a:t>
            </a:r>
          </a:p>
          <a:p>
            <a:pPr lvl="2"/>
            <a:r>
              <a:rPr lang="fr-FR" dirty="0" smtClean="0"/>
              <a:t>Rappel du début de partie combiné à l’effet du </a:t>
            </a:r>
            <a:r>
              <a:rPr lang="fr-FR" dirty="0" smtClean="0"/>
              <a:t>buts</a:t>
            </a:r>
          </a:p>
          <a:p>
            <a:pPr lvl="1"/>
            <a:r>
              <a:rPr lang="fr-FR" dirty="0" smtClean="0"/>
              <a:t>Affichage d’un message indiquant </a:t>
            </a:r>
          </a:p>
          <a:p>
            <a:pPr lvl="2"/>
            <a:r>
              <a:rPr lang="fr-FR" dirty="0"/>
              <a:t>S</a:t>
            </a:r>
            <a:r>
              <a:rPr lang="fr-FR" dirty="0" smtClean="0"/>
              <a:t>i le joueur humain a gagné </a:t>
            </a:r>
          </a:p>
          <a:p>
            <a:pPr lvl="2"/>
            <a:r>
              <a:rPr lang="fr-FR" dirty="0" smtClean="0"/>
              <a:t>Si il a perdu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375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effets – Souris – Palet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Solide</a:t>
            </a:r>
            <a:endParaRPr lang="fr-FR" dirty="0" smtClean="0"/>
          </a:p>
          <a:p>
            <a:pPr lvl="1"/>
            <a:r>
              <a:rPr lang="fr-FR" dirty="0" smtClean="0"/>
              <a:t>Force allant dans le sens inverse de la souris</a:t>
            </a:r>
            <a:endParaRPr lang="fr-FR" dirty="0"/>
          </a:p>
          <a:p>
            <a:r>
              <a:rPr lang="fr-FR" dirty="0" smtClean="0"/>
              <a:t>Elastique</a:t>
            </a:r>
          </a:p>
          <a:p>
            <a:pPr lvl="1"/>
            <a:r>
              <a:rPr lang="fr-FR" dirty="0" smtClean="0"/>
              <a:t>Ressort dans le sen opposé à l’effort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59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effets – Souris – Terrain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terrains ont un enclos</a:t>
            </a:r>
          </a:p>
          <a:p>
            <a:r>
              <a:rPr lang="fr-FR" dirty="0" smtClean="0"/>
              <a:t>Terrain gluant</a:t>
            </a:r>
          </a:p>
          <a:p>
            <a:pPr lvl="1"/>
            <a:r>
              <a:rPr lang="fr-FR" dirty="0" smtClean="0"/>
              <a:t>Texture</a:t>
            </a:r>
          </a:p>
          <a:p>
            <a:r>
              <a:rPr lang="fr-FR" dirty="0" smtClean="0"/>
              <a:t>Terrain normal</a:t>
            </a:r>
          </a:p>
          <a:p>
            <a:pPr lvl="1"/>
            <a:r>
              <a:rPr lang="fr-FR" dirty="0" smtClean="0"/>
              <a:t>Friction (relativement légère)</a:t>
            </a:r>
          </a:p>
          <a:p>
            <a:r>
              <a:rPr lang="fr-FR" dirty="0" smtClean="0"/>
              <a:t>Terrain glissant</a:t>
            </a:r>
          </a:p>
          <a:p>
            <a:pPr lvl="1"/>
            <a:r>
              <a:rPr lang="fr-FR" dirty="0" smtClean="0"/>
              <a:t>Rien</a:t>
            </a:r>
          </a:p>
        </p:txBody>
      </p:sp>
    </p:spTree>
    <p:extLst>
      <p:ext uri="{BB962C8B-B14F-4D97-AF65-F5344CB8AC3E}">
        <p14:creationId xmlns:p14="http://schemas.microsoft.com/office/powerpoint/2010/main" val="7295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effets visuels – Palet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le </a:t>
            </a:r>
            <a:r>
              <a:rPr lang="fr-FR" smtClean="0"/>
              <a:t>cas </a:t>
            </a:r>
            <a:r>
              <a:rPr lang="fr-FR" smtClean="0"/>
              <a:t>Solide</a:t>
            </a:r>
            <a:endParaRPr lang="fr-FR" dirty="0" smtClean="0"/>
          </a:p>
          <a:p>
            <a:pPr lvl="1"/>
            <a:r>
              <a:rPr lang="fr-FR" dirty="0" smtClean="0"/>
              <a:t>Affichage classique</a:t>
            </a:r>
          </a:p>
          <a:p>
            <a:r>
              <a:rPr lang="fr-FR" dirty="0" smtClean="0"/>
              <a:t>Dans le cas élastique</a:t>
            </a:r>
          </a:p>
          <a:p>
            <a:pPr lvl="1"/>
            <a:r>
              <a:rPr lang="fr-FR" dirty="0" smtClean="0"/>
              <a:t>Déformation (type écrasement) de la sphère représentant le palet</a:t>
            </a:r>
          </a:p>
          <a:p>
            <a:r>
              <a:rPr lang="fr-FR" dirty="0" smtClean="0"/>
              <a:t>Dans tous les cas ralentissement du palet en fonction du temps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0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258</Words>
  <Application>Microsoft Office PowerPoint</Application>
  <PresentationFormat>Affichage à l'écran (4:3)</PresentationFormat>
  <Paragraphs>75</Paragraphs>
  <Slides>17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Air Hockey Haptique</vt:lpstr>
      <vt:lpstr>Sommaire</vt:lpstr>
      <vt:lpstr>Fonctionnalité</vt:lpstr>
      <vt:lpstr>Fonctionnalité</vt:lpstr>
      <vt:lpstr>Les effets – Souris</vt:lpstr>
      <vt:lpstr>Les effets – Souris</vt:lpstr>
      <vt:lpstr>Les effets – Souris – Palet</vt:lpstr>
      <vt:lpstr>Les effets – Souris – Terrain</vt:lpstr>
      <vt:lpstr>Les effets visuels – Palet</vt:lpstr>
      <vt:lpstr>Les effets visuels – Palet</vt:lpstr>
      <vt:lpstr>Type de développement Pattern Observer</vt:lpstr>
      <vt:lpstr>Type de développement Pattern Observable</vt:lpstr>
      <vt:lpstr>Type de développement autres effets </vt:lpstr>
      <vt:lpstr>Interface basique</vt:lpstr>
      <vt:lpstr>Fichier</vt:lpstr>
      <vt:lpstr>Personnalisation</vt:lpstr>
      <vt:lpstr>Bilan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Hockey Haptique</dc:title>
  <dc:creator>NicolasMac</dc:creator>
  <cp:lastModifiedBy>NicolasMac</cp:lastModifiedBy>
  <cp:revision>41</cp:revision>
  <dcterms:created xsi:type="dcterms:W3CDTF">2012-02-14T20:40:27Z</dcterms:created>
  <dcterms:modified xsi:type="dcterms:W3CDTF">2012-02-15T07:23:45Z</dcterms:modified>
</cp:coreProperties>
</file>