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E24-3AE4-44C2-8BFE-342412E4C509}" type="datetimeFigureOut">
              <a:rPr lang="fr-FR" smtClean="0"/>
              <a:t>03/03/2012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092652-7E17-4E8D-9468-B7BD519A62A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E24-3AE4-44C2-8BFE-342412E4C509}" type="datetimeFigureOut">
              <a:rPr lang="fr-FR" smtClean="0"/>
              <a:t>03/03/2012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2652-7E17-4E8D-9468-B7BD519A62A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092652-7E17-4E8D-9468-B7BD519A62A7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E24-3AE4-44C2-8BFE-342412E4C509}" type="datetimeFigureOut">
              <a:rPr lang="fr-FR" smtClean="0"/>
              <a:t>03/03/2012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E24-3AE4-44C2-8BFE-342412E4C509}" type="datetimeFigureOut">
              <a:rPr lang="fr-FR" smtClean="0"/>
              <a:t>03/03/2012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092652-7E17-4E8D-9468-B7BD519A62A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E24-3AE4-44C2-8BFE-342412E4C509}" type="datetimeFigureOut">
              <a:rPr lang="fr-FR" smtClean="0"/>
              <a:t>03/03/2012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092652-7E17-4E8D-9468-B7BD519A62A7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E0E7E24-3AE4-44C2-8BFE-342412E4C509}" type="datetimeFigureOut">
              <a:rPr lang="fr-FR" smtClean="0"/>
              <a:t>03/03/2012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2652-7E17-4E8D-9468-B7BD519A62A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E24-3AE4-44C2-8BFE-342412E4C509}" type="datetimeFigureOut">
              <a:rPr lang="fr-FR" smtClean="0"/>
              <a:t>03/03/2012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092652-7E17-4E8D-9468-B7BD519A62A7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E24-3AE4-44C2-8BFE-342412E4C509}" type="datetimeFigureOut">
              <a:rPr lang="fr-FR" smtClean="0"/>
              <a:t>03/03/2012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092652-7E17-4E8D-9468-B7BD519A62A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E24-3AE4-44C2-8BFE-342412E4C509}" type="datetimeFigureOut">
              <a:rPr lang="fr-FR" smtClean="0"/>
              <a:t>03/03/2012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092652-7E17-4E8D-9468-B7BD519A62A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092652-7E17-4E8D-9468-B7BD519A62A7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E24-3AE4-44C2-8BFE-342412E4C509}" type="datetimeFigureOut">
              <a:rPr lang="fr-FR" smtClean="0"/>
              <a:t>03/03/2012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092652-7E17-4E8D-9468-B7BD519A62A7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E0E7E24-3AE4-44C2-8BFE-342412E4C509}" type="datetimeFigureOut">
              <a:rPr lang="fr-FR" smtClean="0"/>
              <a:t>03/03/2012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E0E7E24-3AE4-44C2-8BFE-342412E4C509}" type="datetimeFigureOut">
              <a:rPr lang="fr-FR" smtClean="0"/>
              <a:t>03/03/2012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092652-7E17-4E8D-9468-B7BD519A62A7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HandiFox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9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Démarche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Nous allons vous montrer l’interface</a:t>
            </a:r>
          </a:p>
          <a:p>
            <a:r>
              <a:rPr lang="fr-FR" dirty="0" smtClean="0"/>
              <a:t>Comment elle fonctionne</a:t>
            </a:r>
          </a:p>
          <a:p>
            <a:r>
              <a:rPr lang="fr-FR" dirty="0" smtClean="0"/>
              <a:t>A vous de jouer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555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Interface 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Onglet </a:t>
            </a:r>
          </a:p>
          <a:p>
            <a:pPr lvl="1"/>
            <a:r>
              <a:rPr lang="fr-FR" dirty="0" smtClean="0"/>
              <a:t>Vous permet de vous déplacer dans les onglets, d’en ouvrir d’autre</a:t>
            </a:r>
          </a:p>
          <a:p>
            <a:r>
              <a:rPr lang="fr-FR" dirty="0" smtClean="0"/>
              <a:t>Page</a:t>
            </a:r>
          </a:p>
          <a:p>
            <a:pPr lvl="1"/>
            <a:r>
              <a:rPr lang="fr-FR" dirty="0" smtClean="0"/>
              <a:t>Vous permet de vous déplacer dans la page courante</a:t>
            </a:r>
          </a:p>
          <a:p>
            <a:r>
              <a:rPr lang="fr-FR" dirty="0" smtClean="0"/>
              <a:t>Clavier</a:t>
            </a:r>
          </a:p>
          <a:p>
            <a:pPr lvl="1"/>
            <a:r>
              <a:rPr lang="fr-FR" dirty="0" smtClean="0"/>
              <a:t>Vous aurez à saisir le numéro correspondant au caractère que vous désirez</a:t>
            </a:r>
          </a:p>
          <a:p>
            <a:r>
              <a:rPr lang="fr-FR" dirty="0" smtClean="0"/>
              <a:t>Favoris</a:t>
            </a:r>
          </a:p>
          <a:p>
            <a:pPr lvl="1"/>
            <a:r>
              <a:rPr lang="fr-FR" dirty="0" smtClean="0"/>
              <a:t>Vous permet d’ouvrir une page enregistrée en tant que telle</a:t>
            </a:r>
          </a:p>
          <a:p>
            <a:r>
              <a:rPr lang="fr-FR" dirty="0" smtClean="0"/>
              <a:t>Lien</a:t>
            </a:r>
          </a:p>
          <a:p>
            <a:pPr lvl="1"/>
            <a:r>
              <a:rPr lang="fr-FR" dirty="0" smtClean="0"/>
              <a:t>Vous permet de naviguer en saisissant le numéro associé au lien que vous souhaitez atteindre</a:t>
            </a:r>
          </a:p>
          <a:p>
            <a:r>
              <a:rPr lang="fr-FR" dirty="0" smtClean="0"/>
              <a:t>Balayage</a:t>
            </a:r>
          </a:p>
          <a:p>
            <a:pPr lvl="1"/>
            <a:r>
              <a:rPr lang="fr-FR" dirty="0" smtClean="0"/>
              <a:t>Vous permet de simuler la souris (déplacement et clic)</a:t>
            </a:r>
            <a:endParaRPr lang="fr-FR" dirty="0"/>
          </a:p>
        </p:txBody>
      </p:sp>
      <p:pic>
        <p:nvPicPr>
          <p:cNvPr id="12" name="Espace réservé du contenu 3"/>
          <p:cNvPicPr>
            <a:picLocks noGrp="1"/>
          </p:cNvPicPr>
          <p:nvPr>
            <p:ph sz="half" idx="1"/>
            <p:custDataLst>
              <p:tags r:id="rId3"/>
            </p:custDataLst>
          </p:nvPr>
        </p:nvPicPr>
        <p:blipFill rotWithShape="1">
          <a:blip r:embed="rId5"/>
          <a:srcRect r="60100" b="82676"/>
          <a:stretch/>
        </p:blipFill>
        <p:spPr>
          <a:xfrm>
            <a:off x="301625" y="3164400"/>
            <a:ext cx="4038600" cy="109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Comment cliquer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/>
          </p:cNvPicPr>
          <p:nvPr>
            <p:ph sz="quarter" idx="1"/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45" y="2780928"/>
            <a:ext cx="2217467" cy="20310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>
            <p:custDataLst>
              <p:tags r:id="rId3"/>
            </p:custDataLst>
          </p:nvPr>
        </p:nvSpPr>
        <p:spPr>
          <a:xfrm>
            <a:off x="4784705" y="3356992"/>
            <a:ext cx="315466" cy="313781"/>
          </a:xfrm>
          <a:prstGeom prst="rect">
            <a:avLst/>
          </a:prstGeom>
          <a:solidFill>
            <a:schemeClr val="accent2">
              <a:alpha val="57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7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A vous de jouer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8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Tache 1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fr-FR" dirty="0"/>
              <a:t>Rechercher « </a:t>
            </a:r>
            <a:r>
              <a:rPr lang="fr-FR" dirty="0" smtClean="0"/>
              <a:t>Metz</a:t>
            </a:r>
            <a:r>
              <a:rPr lang="fr-FR" dirty="0"/>
              <a:t> » avec le moteur de recherche Google. </a:t>
            </a:r>
          </a:p>
          <a:p>
            <a:r>
              <a:rPr lang="fr-FR" dirty="0"/>
              <a:t>Indication : liens et </a:t>
            </a:r>
            <a:r>
              <a:rPr lang="fr-FR" dirty="0" smtClean="0"/>
              <a:t>clavier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6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Tache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fr-FR" dirty="0"/>
              <a:t>Aller sur l’onglet comportant la page du site </a:t>
            </a:r>
            <a:r>
              <a:rPr lang="fr-FR" dirty="0" err="1" smtClean="0"/>
              <a:t>DailyMotion</a:t>
            </a:r>
            <a:r>
              <a:rPr lang="fr-FR" dirty="0" smtClean="0"/>
              <a:t> . </a:t>
            </a:r>
            <a:r>
              <a:rPr lang="fr-FR" dirty="0"/>
              <a:t>Mettez la première vidéo de la page en </a:t>
            </a:r>
            <a:r>
              <a:rPr lang="fr-FR" dirty="0" smtClean="0"/>
              <a:t>marche.</a:t>
            </a:r>
          </a:p>
          <a:p>
            <a:pPr lvl="0"/>
            <a:r>
              <a:rPr lang="fr-FR" dirty="0" smtClean="0"/>
              <a:t>Indication</a:t>
            </a:r>
            <a:r>
              <a:rPr lang="fr-FR" dirty="0"/>
              <a:t> : onglet et </a:t>
            </a:r>
            <a:r>
              <a:rPr lang="fr-FR" dirty="0" smtClean="0"/>
              <a:t>balayage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05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Tache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fr-FR" dirty="0"/>
              <a:t>Ouvrez la page du site « </a:t>
            </a:r>
            <a:r>
              <a:rPr lang="fr-FR" dirty="0" err="1"/>
              <a:t>Laposte</a:t>
            </a:r>
            <a:r>
              <a:rPr lang="fr-FR" dirty="0"/>
              <a:t> » qui est un favori et allez sur la page concernée. Puis sélectionnez le lien « Particulier », qu'elles sont les 5 outils et services les plus utilisés ? (information en bas de page) </a:t>
            </a:r>
            <a:endParaRPr lang="fr-FR" dirty="0" smtClean="0"/>
          </a:p>
          <a:p>
            <a:pPr lvl="0"/>
            <a:r>
              <a:rPr lang="fr-FR" dirty="0" smtClean="0"/>
              <a:t>Indication</a:t>
            </a:r>
            <a:r>
              <a:rPr lang="fr-FR" dirty="0"/>
              <a:t> : favoris, onglet, liens et </a:t>
            </a:r>
            <a:r>
              <a:rPr lang="fr-FR" dirty="0" smtClean="0"/>
              <a:t>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88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</TotalTime>
  <Words>131</Words>
  <Application>Microsoft Office PowerPoint</Application>
  <PresentationFormat>Affichage à l'écran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Civil</vt:lpstr>
      <vt:lpstr>HandiFox</vt:lpstr>
      <vt:lpstr>Démarche</vt:lpstr>
      <vt:lpstr>Interface </vt:lpstr>
      <vt:lpstr>Comment cliquer</vt:lpstr>
      <vt:lpstr>A vous de jouer</vt:lpstr>
      <vt:lpstr>Tache 1</vt:lpstr>
      <vt:lpstr>Tache 2</vt:lpstr>
      <vt:lpstr>Tache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HandiFox</dc:title>
  <dc:creator>NicolasMac</dc:creator>
  <cp:lastModifiedBy>NicolasMac</cp:lastModifiedBy>
  <cp:revision>7</cp:revision>
  <dcterms:created xsi:type="dcterms:W3CDTF">2012-02-28T06:58:40Z</dcterms:created>
  <dcterms:modified xsi:type="dcterms:W3CDTF">2012-03-03T13:54:25Z</dcterms:modified>
</cp:coreProperties>
</file>