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2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3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4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56" r:id="rId2"/>
    <p:sldId id="29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  <p:sldId id="299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0915" autoAdjust="0"/>
  </p:normalViewPr>
  <p:slideViewPr>
    <p:cSldViewPr>
      <p:cViewPr varScale="1">
        <p:scale>
          <a:sx n="41" d="100"/>
          <a:sy n="41" d="100"/>
        </p:scale>
        <p:origin x="-11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 dirty="0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 dirty="0"/>
            <a:t>Type </a:t>
          </a:r>
          <a:r>
            <a:rPr lang="fr-FR" dirty="0" smtClean="0"/>
            <a:t>d'impression</a:t>
          </a:r>
          <a:endParaRPr lang="fr-FR" dirty="0"/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F799A5FA-B588-4EF5-92F6-AADDF65C065A}" type="presOf" srcId="{219CF2AB-3346-4167-8FB7-6804CF2D65FD}" destId="{D96B1DD7-8E48-4705-B4D3-5144AC4B9623}" srcOrd="0" destOrd="1" presId="urn:microsoft.com/office/officeart/2005/8/layout/hList1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B2ADDC5-B724-4934-BC7E-789FED356166}" type="presOf" srcId="{A0DD9D26-4C9C-4027-B5DC-5CFC36865CA1}" destId="{D96B1DD7-8E48-4705-B4D3-5144AC4B9623}" srcOrd="0" destOrd="3" presId="urn:microsoft.com/office/officeart/2005/8/layout/hList1"/>
    <dgm:cxn modelId="{277C3567-374D-476F-881B-A3FDCEA0A8DA}" type="presOf" srcId="{241A2126-65BD-4F5C-A3A1-6471E7C44B50}" destId="{D96B1DD7-8E48-4705-B4D3-5144AC4B9623}" srcOrd="0" destOrd="6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ACCDEACD-AE7B-4764-9F83-E03E589D5832}" type="presOf" srcId="{06B9130F-133A-4D79-8C11-E8A4BDC7E7B0}" destId="{D96B1DD7-8E48-4705-B4D3-5144AC4B9623}" srcOrd="0" destOrd="4" presId="urn:microsoft.com/office/officeart/2005/8/layout/hList1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2A29FDB1-1540-4D0B-A485-DB016BD61978}" type="presOf" srcId="{7C7219EF-B467-40E7-A539-F087BA3C6A22}" destId="{7DC8BC4F-0763-47B4-BF9D-9C86A61CDD16}" srcOrd="0" destOrd="1" presId="urn:microsoft.com/office/officeart/2005/8/layout/hList1"/>
    <dgm:cxn modelId="{954B4A95-E8AB-4BEE-B7E2-D01D10F289A4}" type="presOf" srcId="{B44C7717-E9BA-4E15-80C2-16E6BA3AF622}" destId="{11077F7F-CF05-4D64-A9D9-3CD5AAD0F34A}" srcOrd="0" destOrd="0" presId="urn:microsoft.com/office/officeart/2005/8/layout/hList1"/>
    <dgm:cxn modelId="{9A3F0BCC-2B82-49B4-9113-FE4567F37B75}" type="presOf" srcId="{9C9906B2-51E5-421B-8D12-1E50070D5A0E}" destId="{7DC8BC4F-0763-47B4-BF9D-9C86A61CDD16}" srcOrd="0" destOrd="2" presId="urn:microsoft.com/office/officeart/2005/8/layout/hList1"/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8B2EEF65-D865-43C4-85C9-D6181212FC47}" type="presOf" srcId="{521B07B5-1650-40CD-9515-1D92620B2871}" destId="{D96B1DD7-8E48-4705-B4D3-5144AC4B9623}" srcOrd="0" destOrd="0" presId="urn:microsoft.com/office/officeart/2005/8/layout/hList1"/>
    <dgm:cxn modelId="{4E6DDD34-12D2-4B15-B1D8-A0B53EF9945D}" type="presOf" srcId="{47D9FD87-C897-4C83-8879-344EBFE4F582}" destId="{ED147345-9534-4E96-80AB-E942E5A72ADC}" srcOrd="0" destOrd="0" presId="urn:microsoft.com/office/officeart/2005/8/layout/hList1"/>
    <dgm:cxn modelId="{4B9467E0-1356-4E41-B471-98C1C075B78D}" type="presOf" srcId="{CD10B630-6836-4EF6-AB70-CF5ACCA3390A}" destId="{D96B1DD7-8E48-4705-B4D3-5144AC4B9623}" srcOrd="0" destOrd="8" presId="urn:microsoft.com/office/officeart/2005/8/layout/hList1"/>
    <dgm:cxn modelId="{079B8A63-372F-4A2D-8DD4-A414571AAFB0}" type="presOf" srcId="{F148B01D-D628-45A3-B600-2C38A23F22CC}" destId="{D96B1DD7-8E48-4705-B4D3-5144AC4B9623}" srcOrd="0" destOrd="9" presId="urn:microsoft.com/office/officeart/2005/8/layout/hList1"/>
    <dgm:cxn modelId="{49BCCAAF-86EC-4361-910C-339DA302E38B}" type="presOf" srcId="{D990B0F0-20FB-41F1-AECB-95C1B661550D}" destId="{7DC8BC4F-0763-47B4-BF9D-9C86A61CDD16}" srcOrd="0" destOrd="8" presId="urn:microsoft.com/office/officeart/2005/8/layout/hList1"/>
    <dgm:cxn modelId="{350B7DE3-C94E-4CFD-A4C2-8D5ECFF8CF00}" type="presOf" srcId="{F912930F-45C0-4D22-A7E2-BDF30173324A}" destId="{7DC8BC4F-0763-47B4-BF9D-9C86A61CDD16}" srcOrd="0" destOrd="4" presId="urn:microsoft.com/office/officeart/2005/8/layout/hList1"/>
    <dgm:cxn modelId="{5B4FA768-0379-4D60-B472-5A86700FE671}" type="presOf" srcId="{E17331F8-633E-473B-9E89-1D68F3E5C6BA}" destId="{ED147345-9534-4E96-80AB-E942E5A72ADC}" srcOrd="0" destOrd="3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93A8690E-5660-450E-A7A0-7058FAEB5A3E}" type="presOf" srcId="{2098E772-AF9E-466A-9621-5E99783368F1}" destId="{ED147345-9534-4E96-80AB-E942E5A72ADC}" srcOrd="0" destOrd="1" presId="urn:microsoft.com/office/officeart/2005/8/layout/hList1"/>
    <dgm:cxn modelId="{7229424E-E4E5-4915-ACC5-E6F3E1211915}" type="presOf" srcId="{F73C5286-D75D-4AB2-8FBB-FFCE40E22796}" destId="{63F6D684-3904-4EF7-939B-3BB1AFBA6DFB}" srcOrd="0" destOrd="0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D960C4B7-7FD2-4FBC-B2AC-6E033CE05DDC}" type="presOf" srcId="{C7C7B086-317B-4516-AF13-1BEC8821FEC2}" destId="{ED147345-9534-4E96-80AB-E942E5A72ADC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8405A6B8-9AC3-4494-98FF-DCF56CE60C8D}" type="presOf" srcId="{2FD56500-859C-4F4A-9561-2671A8C19D30}" destId="{D96B1DD7-8E48-4705-B4D3-5144AC4B9623}" srcOrd="0" destOrd="11" presId="urn:microsoft.com/office/officeart/2005/8/layout/hList1"/>
    <dgm:cxn modelId="{B4C64DE5-2561-4254-8CA5-45C3D9149552}" type="presOf" srcId="{86BA7783-12D9-4F1F-8411-FE7EF610CB95}" destId="{7DC8BC4F-0763-47B4-BF9D-9C86A61CDD16}" srcOrd="0" destOrd="0" presId="urn:microsoft.com/office/officeart/2005/8/layout/hList1"/>
    <dgm:cxn modelId="{C74DD2CE-306A-47DB-B9E7-EF420336DB18}" type="presOf" srcId="{135E18F3-B6A4-4DBF-991D-DC7F217DC00A}" destId="{D96B1DD7-8E48-4705-B4D3-5144AC4B9623}" srcOrd="0" destOrd="10" presId="urn:microsoft.com/office/officeart/2005/8/layout/hList1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1693DC5D-B326-44BE-8DC0-A2435A4894EC}" type="presOf" srcId="{8B324D47-AE3B-40AD-8A2A-FFCE57F44F34}" destId="{D96B1DD7-8E48-4705-B4D3-5144AC4B9623}" srcOrd="0" destOrd="7" presId="urn:microsoft.com/office/officeart/2005/8/layout/hList1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793B90C3-7A7B-4BE2-81D7-5D3D0E61CB34}" type="presOf" srcId="{D6357AE1-2993-4893-BBCA-A3EC6A40E019}" destId="{118621E0-D609-4BD6-B6ED-1CCCAF87E2A1}" srcOrd="0" destOrd="0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B14D9C8F-2BD0-464E-BDE1-FE212F69A371}" type="presOf" srcId="{73BF926D-CFED-4CF2-8D03-8FE1D89D39B2}" destId="{7DC8BC4F-0763-47B4-BF9D-9C86A61CDD16}" srcOrd="0" destOrd="7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AA451800-4EAC-4826-9393-3C1F2086605E}" type="presOf" srcId="{30308F2A-DD2D-4E5A-8294-440B091E3381}" destId="{D96B1DD7-8E48-4705-B4D3-5144AC4B9623}" srcOrd="0" destOrd="2" presId="urn:microsoft.com/office/officeart/2005/8/layout/hList1"/>
    <dgm:cxn modelId="{8B97BEBB-657E-403D-BEE9-15B752CBF5DC}" type="presOf" srcId="{473CC83B-8633-4FF4-BBDB-905DA2E2CB7E}" destId="{7DC8BC4F-0763-47B4-BF9D-9C86A61CDD16}" srcOrd="0" destOrd="5" presId="urn:microsoft.com/office/officeart/2005/8/layout/hList1"/>
    <dgm:cxn modelId="{A4DC340D-B5E1-423A-9F35-045770353185}" type="presOf" srcId="{4B18CDD2-3F4B-44CC-B9A6-7839CE21AE36}" destId="{7DC8BC4F-0763-47B4-BF9D-9C86A61CDD16}" srcOrd="0" destOrd="3" presId="urn:microsoft.com/office/officeart/2005/8/layout/hList1"/>
    <dgm:cxn modelId="{8ADA8ADC-37C5-487C-ADA6-2808C921F8A2}" type="presOf" srcId="{DD5755FB-25CB-45ED-98BA-B36BE499371F}" destId="{D96B1DD7-8E48-4705-B4D3-5144AC4B9623}" srcOrd="0" destOrd="5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1520AA06-6667-42B6-8996-2E5045116E9F}" type="presOf" srcId="{7213FF13-F07F-4915-956A-882EC11888F7}" destId="{1E71B9D5-146A-437B-BE2E-3BAEEA923ADB}" srcOrd="0" destOrd="0" presId="urn:microsoft.com/office/officeart/2005/8/layout/hList1"/>
    <dgm:cxn modelId="{DDE92B69-8D36-467C-9A8F-F24E3AE128F1}" type="presOf" srcId="{6230CA0F-B768-4AFF-BCD7-DE90159CE347}" destId="{7DC8BC4F-0763-47B4-BF9D-9C86A61CDD16}" srcOrd="0" destOrd="9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660ADAAC-82FD-4C09-9021-804435AB7CE9}" type="presOf" srcId="{B4D4B0DA-C21B-4C27-951A-7671BBD7517E}" destId="{7DC8BC4F-0763-47B4-BF9D-9C86A61CDD16}" srcOrd="0" destOrd="6" presId="urn:microsoft.com/office/officeart/2005/8/layout/hList1"/>
    <dgm:cxn modelId="{1F2FB582-0BA6-4B51-A09C-77139A1DA93E}" type="presParOf" srcId="{1E71B9D5-146A-437B-BE2E-3BAEEA923ADB}" destId="{443A5696-4C31-4276-9C3C-D061E735467B}" srcOrd="0" destOrd="0" presId="urn:microsoft.com/office/officeart/2005/8/layout/hList1"/>
    <dgm:cxn modelId="{8B7BDF16-0BB3-4479-9439-F8BFF80DF59A}" type="presParOf" srcId="{443A5696-4C31-4276-9C3C-D061E735467B}" destId="{11077F7F-CF05-4D64-A9D9-3CD5AAD0F34A}" srcOrd="0" destOrd="0" presId="urn:microsoft.com/office/officeart/2005/8/layout/hList1"/>
    <dgm:cxn modelId="{7B66E325-38F7-4319-80B3-2FD84B76160B}" type="presParOf" srcId="{443A5696-4C31-4276-9C3C-D061E735467B}" destId="{ED147345-9534-4E96-80AB-E942E5A72ADC}" srcOrd="1" destOrd="0" presId="urn:microsoft.com/office/officeart/2005/8/layout/hList1"/>
    <dgm:cxn modelId="{EFCAB25D-A81B-4A37-9B80-02B62998D04D}" type="presParOf" srcId="{1E71B9D5-146A-437B-BE2E-3BAEEA923ADB}" destId="{E69F5897-C5E1-47F5-9503-2C837834471E}" srcOrd="1" destOrd="0" presId="urn:microsoft.com/office/officeart/2005/8/layout/hList1"/>
    <dgm:cxn modelId="{1DE68B32-7BF3-4C03-8B0C-3999F38496AE}" type="presParOf" srcId="{1E71B9D5-146A-437B-BE2E-3BAEEA923ADB}" destId="{DDD363FF-7BC2-44D8-876B-3DB9DD549AF5}" srcOrd="2" destOrd="0" presId="urn:microsoft.com/office/officeart/2005/8/layout/hList1"/>
    <dgm:cxn modelId="{01C4B790-FF16-49F7-8139-143EF5875727}" type="presParOf" srcId="{DDD363FF-7BC2-44D8-876B-3DB9DD549AF5}" destId="{118621E0-D609-4BD6-B6ED-1CCCAF87E2A1}" srcOrd="0" destOrd="0" presId="urn:microsoft.com/office/officeart/2005/8/layout/hList1"/>
    <dgm:cxn modelId="{8C603CC4-C63B-459C-BFD0-329E8FD56BE5}" type="presParOf" srcId="{DDD363FF-7BC2-44D8-876B-3DB9DD549AF5}" destId="{7DC8BC4F-0763-47B4-BF9D-9C86A61CDD16}" srcOrd="1" destOrd="0" presId="urn:microsoft.com/office/officeart/2005/8/layout/hList1"/>
    <dgm:cxn modelId="{38DFAC3E-F684-4399-BF56-36A62B0E877C}" type="presParOf" srcId="{1E71B9D5-146A-437B-BE2E-3BAEEA923ADB}" destId="{5E440744-9A87-43A3-8F02-0C12CC5B146F}" srcOrd="3" destOrd="0" presId="urn:microsoft.com/office/officeart/2005/8/layout/hList1"/>
    <dgm:cxn modelId="{6271B77F-55C9-49F6-AF9B-0722057DB05D}" type="presParOf" srcId="{1E71B9D5-146A-437B-BE2E-3BAEEA923ADB}" destId="{D59BBCD5-EBAA-42FA-AF30-82FE81B0FAE7}" srcOrd="4" destOrd="0" presId="urn:microsoft.com/office/officeart/2005/8/layout/hList1"/>
    <dgm:cxn modelId="{BDA1ACCD-9A56-4120-9D3E-E54A0E042CC0}" type="presParOf" srcId="{D59BBCD5-EBAA-42FA-AF30-82FE81B0FAE7}" destId="{63F6D684-3904-4EF7-939B-3BB1AFBA6DFB}" srcOrd="0" destOrd="0" presId="urn:microsoft.com/office/officeart/2005/8/layout/hList1"/>
    <dgm:cxn modelId="{B296CDAB-79DC-4182-950F-AB8D798F6AD0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Type </a:t>
          </a:r>
          <a:r>
            <a:rPr lang="fr-FR" sz="1600" kern="1200" dirty="0" smtClean="0"/>
            <a:t>d'impression</a:t>
          </a:r>
          <a:endParaRPr lang="fr-F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Firefox est à +- long</a:t>
            </a:r>
            <a:r>
              <a:rPr lang="fr-FR" baseline="0" dirty="0" smtClean="0"/>
              <a:t> terme </a:t>
            </a:r>
            <a:r>
              <a:rPr lang="fr-FR" dirty="0" smtClean="0"/>
              <a:t>adapter le plug-in a d’autre logiciel de la suite Mozilla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</a:t>
            </a:r>
            <a:r>
              <a:rPr lang="fr-FR" baseline="0" dirty="0" smtClean="0"/>
              <a:t>, plus spécifiquement ceux qui sont utilisés sur l’ordinateur, nous arrivons à ceux-ci, en résumé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L’idée</a:t>
            </a:r>
            <a:r>
              <a:rPr lang="fr-FR" baseline="0" dirty="0" smtClean="0"/>
              <a:t> est de trouver un périphérique qui soit reconnu par Firefox mais qui ne soit pas exploité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8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Vimperator lien</a:t>
            </a:r>
            <a:r>
              <a:rPr lang="fr-FR" baseline="0" dirty="0" smtClean="0"/>
              <a:t> sur écran visible. Peut être plus intéressant de travailler sur la page entière; permet de naviguer dans la page en minimisant la charge de travail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</a:t>
            </a:r>
            <a:r>
              <a:rPr lang="fr-FR" baseline="0" dirty="0" smtClean="0"/>
              <a:t> pour des fenêtres modales; pour un gain de temps balayage sur la page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16/03/2012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16/03/2012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16/03/2012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16/03/2012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9.xml"/><Relationship Id="rId7" Type="http://schemas.openxmlformats.org/officeDocument/2006/relationships/diagramData" Target="../diagrams/data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0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3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4.xml"/><Relationship Id="rId7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6.emf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188052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Ce qu’il en résulte :</a:t>
            </a:r>
          </a:p>
          <a:p>
            <a:pPr lvl="1"/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Vidéo &amp; Musique</a:t>
            </a:r>
          </a:p>
          <a:p>
            <a:pPr lvl="1"/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Balayage-écran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  <p:custDataLst>
              <p:tags r:id="rId6"/>
            </p:custDataLst>
          </p:nvPr>
        </p:nvPicPr>
        <p:blipFill rotWithShape="1">
          <a:blip r:embed="rId9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 : fenêtre modale</a:t>
            </a:r>
          </a:p>
          <a:p>
            <a:pPr lvl="1"/>
            <a:r>
              <a:rPr lang="fr-FR" dirty="0" smtClean="0"/>
              <a:t>Solution : utiliser un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différents navigateurs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r>
              <a:rPr lang="fr-FR" dirty="0" smtClean="0"/>
              <a:t>Existant</a:t>
            </a:r>
            <a:endParaRPr lang="fr-FR" dirty="0" smtClean="0"/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Vimperator</a:t>
            </a:r>
            <a:endParaRPr lang="fr-FR" dirty="0" smtClean="0"/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 &amp; mise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</a:t>
            </a:r>
            <a:r>
              <a:rPr lang="fr-FR"/>
              <a:t>», </a:t>
            </a:r>
            <a:r>
              <a:rPr lang="fr-FR" smtClean="0"/>
              <a:t>quelles </a:t>
            </a:r>
            <a:r>
              <a:rPr lang="fr-FR" dirty="0"/>
              <a:t>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44</a:t>
            </a:fld>
            <a:endParaRPr lang="fr-FR" dirty="0"/>
          </a:p>
        </p:txBody>
      </p:sp>
      <p:pic>
        <p:nvPicPr>
          <p:cNvPr id="1026" name="Picture 2" descr="C:\Users\NicolasMac\AppData\Local\Microsoft\Windows\Temporary Internet Files\Content.IE5\O89XBA6O\MC900441498[1].png"/>
          <p:cNvPicPr>
            <a:picLocks noGrp="1" noChangeAspect="1" noChangeArrowheads="1"/>
          </p:cNvPicPr>
          <p:nvPr>
            <p:ph sz="quarter"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2" y="1984603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À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plug-ins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Permets entre autres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nôtre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>
            <p:custDataLst>
              <p:tags r:id="rId5"/>
            </p:custDataLst>
          </p:nvPr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263</TotalTime>
  <Words>976</Words>
  <Application>Microsoft Office PowerPoint</Application>
  <PresentationFormat>Affichage à l'écran (4:3)</PresentationFormat>
  <Paragraphs>294</Paragraphs>
  <Slides>44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Civil</vt:lpstr>
      <vt:lpstr>HandiFox</vt:lpstr>
      <vt:lpstr>Sommaire</vt:lpstr>
      <vt:lpstr>Objectif</vt:lpstr>
      <vt:lpstr>Existant</vt:lpstr>
      <vt:lpstr>Moyens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43</cp:revision>
  <dcterms:created xsi:type="dcterms:W3CDTF">2012-03-06T07:38:05Z</dcterms:created>
  <dcterms:modified xsi:type="dcterms:W3CDTF">2012-03-16T08:51:06Z</dcterms:modified>
</cp:coreProperties>
</file>