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charts/chart1.xml" ContentType="application/vnd.openxmlformats-officedocument.drawingml.chart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charts/chart2.xml" ContentType="application/vnd.openxmlformats-officedocument.drawingml.chart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charts/chart3.xml" ContentType="application/vnd.openxmlformats-officedocument.drawingml.chart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charts/chart4.xml" ContentType="application/vnd.openxmlformats-officedocument.drawingml.chart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256" r:id="rId2"/>
    <p:sldId id="298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0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4" r:id="rId43"/>
    <p:sldId id="297" r:id="rId44"/>
    <p:sldId id="299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0915" autoAdjust="0"/>
  </p:normalViewPr>
  <p:slideViewPr>
    <p:cSldViewPr>
      <p:cViewPr varScale="1">
        <p:scale>
          <a:sx n="67" d="100"/>
          <a:sy n="67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Le balayage vous semble-t-il</a:t>
            </a:r>
            <a:r>
              <a:rPr lang="fr-FR" baseline="0"/>
              <a:t> facile à utiliser?</a:t>
            </a:r>
            <a:endParaRPr lang="fr-FR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Questionnaire.xls]Feuille1'!$B$1</c:f>
              <c:strCache>
                <c:ptCount val="1"/>
                <c:pt idx="0">
                  <c:v>Le balayage vous semble-t-il facile à utiliser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Questionnaire.xls]Feuille1'!$B$2;'[Post Questionnaire.xls]Feuille1'!$B$4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80</c:v>
              </c:pt>
              <c:pt idx="1">
                <c:v>20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Questionnaire.xls]Feuille1'!$C$1</c:f>
              <c:strCache>
                <c:ptCount val="1"/>
                <c:pt idx="0">
                  <c:v>Pensez-vous que HandiFox nécessite une formation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Questionnaire.xls]Feuille1'!$C$2;'[Post Questionnaire.xls]Feuille1'!$C$4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60</c:v>
              </c:pt>
              <c:pt idx="1">
                <c:v>40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Questionnaire.xls]Feuille1'!$E$1</c:f>
              <c:strCache>
                <c:ptCount val="1"/>
                <c:pt idx="0">
                  <c:v>Avez-vous eu des difficultés à vous adapté à HandiFox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Questionnaire.xls]Feuille1'!$E$2;'[Post Questionnaire.xls]Feuille1'!$E$3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40</c:v>
              </c:pt>
              <c:pt idx="1">
                <c:v>60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lang="fr-FR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Quelle option de navigation préférez-vous ?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Questionnaire.xls]Feuille1'!$G$1</c:f>
              <c:strCache>
                <c:ptCount val="1"/>
                <c:pt idx="0">
                  <c:v>Quel option de navigation préférez-vous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Questionnaire.xls]Feuille1'!$G$2;'[Post Questionnaire.xls]Feuille1'!$H$2</c:f>
              <c:strCache>
                <c:ptCount val="2"/>
                <c:pt idx="0">
                  <c:v>Balayage</c:v>
                </c:pt>
                <c:pt idx="1">
                  <c:v>Liens</c:v>
                </c:pt>
              </c:strCache>
            </c:strRef>
          </c:cat>
          <c:val>
            <c:numLit>
              <c:formatCode>General</c:formatCode>
              <c:ptCount val="2"/>
              <c:pt idx="0">
                <c:v>100</c:v>
              </c:pt>
              <c:pt idx="1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3FF13-F07F-4915-956A-882EC11888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4C7717-E9BA-4E15-80C2-16E6BA3AF622}">
      <dgm:prSet/>
      <dgm:spPr/>
      <dgm:t>
        <a:bodyPr/>
        <a:lstStyle/>
        <a:p>
          <a:r>
            <a:rPr lang="fr-FR"/>
            <a:t>Ouïe</a:t>
          </a:r>
        </a:p>
      </dgm:t>
    </dgm:pt>
    <dgm:pt modelId="{A49590A1-65F8-42A1-8651-16175DB09AC2}" type="parTrans" cxnId="{EAC0C763-199B-4E0B-A8E9-C8D5910987B8}">
      <dgm:prSet/>
      <dgm:spPr/>
      <dgm:t>
        <a:bodyPr/>
        <a:lstStyle/>
        <a:p>
          <a:endParaRPr lang="fr-FR"/>
        </a:p>
      </dgm:t>
    </dgm:pt>
    <dgm:pt modelId="{C42FC1D9-2EDC-4263-9C2D-FE4E0CF9DF30}" type="sibTrans" cxnId="{EAC0C763-199B-4E0B-A8E9-C8D5910987B8}">
      <dgm:prSet/>
      <dgm:spPr/>
      <dgm:t>
        <a:bodyPr/>
        <a:lstStyle/>
        <a:p>
          <a:endParaRPr lang="fr-FR"/>
        </a:p>
      </dgm:t>
    </dgm:pt>
    <dgm:pt modelId="{47D9FD87-C897-4C83-8879-344EBFE4F582}">
      <dgm:prSet phldrT="[Texte]"/>
      <dgm:spPr/>
      <dgm:t>
        <a:bodyPr/>
        <a:lstStyle/>
        <a:p>
          <a:r>
            <a:rPr lang="fr-FR"/>
            <a:t>Le son</a:t>
          </a:r>
        </a:p>
      </dgm:t>
    </dgm:pt>
    <dgm:pt modelId="{3CA2507B-7047-4458-854A-0F3975CBFC7C}" type="parTrans" cxnId="{0D7DB4E1-3075-4E95-B947-8C3786B7661C}">
      <dgm:prSet/>
      <dgm:spPr/>
      <dgm:t>
        <a:bodyPr/>
        <a:lstStyle/>
        <a:p>
          <a:endParaRPr lang="fr-FR"/>
        </a:p>
      </dgm:t>
    </dgm:pt>
    <dgm:pt modelId="{74B2CCBA-871B-4089-A012-598668E83606}" type="sibTrans" cxnId="{0D7DB4E1-3075-4E95-B947-8C3786B7661C}">
      <dgm:prSet/>
      <dgm:spPr/>
      <dgm:t>
        <a:bodyPr/>
        <a:lstStyle/>
        <a:p>
          <a:endParaRPr lang="fr-FR"/>
        </a:p>
      </dgm:t>
    </dgm:pt>
    <dgm:pt modelId="{2098E772-AF9E-466A-9621-5E99783368F1}">
      <dgm:prSet phldrT="[Texte]"/>
      <dgm:spPr/>
      <dgm:t>
        <a:bodyPr/>
        <a:lstStyle/>
        <a:p>
          <a:r>
            <a:rPr lang="fr-FR"/>
            <a:t>Audio</a:t>
          </a:r>
        </a:p>
      </dgm:t>
    </dgm:pt>
    <dgm:pt modelId="{B176A0F0-90B6-4825-B714-35A8032845C9}" type="parTrans" cxnId="{F77DF7C9-EE46-4E35-B3FD-365A60F54CEE}">
      <dgm:prSet/>
      <dgm:spPr/>
      <dgm:t>
        <a:bodyPr/>
        <a:lstStyle/>
        <a:p>
          <a:endParaRPr lang="fr-FR"/>
        </a:p>
      </dgm:t>
    </dgm:pt>
    <dgm:pt modelId="{E506E0FA-415B-4CFF-8AD1-FD70DFE5FA19}" type="sibTrans" cxnId="{F77DF7C9-EE46-4E35-B3FD-365A60F54CEE}">
      <dgm:prSet/>
      <dgm:spPr/>
      <dgm:t>
        <a:bodyPr/>
        <a:lstStyle/>
        <a:p>
          <a:endParaRPr lang="fr-FR"/>
        </a:p>
      </dgm:t>
    </dgm:pt>
    <dgm:pt modelId="{D6357AE1-2993-4893-BBCA-A3EC6A40E019}">
      <dgm:prSet phldrT="[Texte]"/>
      <dgm:spPr/>
      <dgm:t>
        <a:bodyPr/>
        <a:lstStyle/>
        <a:p>
          <a:r>
            <a:rPr lang="fr-FR"/>
            <a:t>Vue</a:t>
          </a:r>
        </a:p>
      </dgm:t>
    </dgm:pt>
    <dgm:pt modelId="{3DF32CFF-BC31-4467-8498-8EEDFE5B6B45}" type="parTrans" cxnId="{C5726B6E-F771-4E1B-86A4-650EA65BF1F5}">
      <dgm:prSet/>
      <dgm:spPr/>
      <dgm:t>
        <a:bodyPr/>
        <a:lstStyle/>
        <a:p>
          <a:endParaRPr lang="fr-FR"/>
        </a:p>
      </dgm:t>
    </dgm:pt>
    <dgm:pt modelId="{96084EE9-CF80-47C9-827C-3A8CE50C3081}" type="sibTrans" cxnId="{C5726B6E-F771-4E1B-86A4-650EA65BF1F5}">
      <dgm:prSet/>
      <dgm:spPr/>
      <dgm:t>
        <a:bodyPr/>
        <a:lstStyle/>
        <a:p>
          <a:endParaRPr lang="fr-FR"/>
        </a:p>
      </dgm:t>
    </dgm:pt>
    <dgm:pt modelId="{86BA7783-12D9-4F1F-8411-FE7EF610CB95}">
      <dgm:prSet phldrT="[Texte]"/>
      <dgm:spPr/>
      <dgm:t>
        <a:bodyPr/>
        <a:lstStyle/>
        <a:p>
          <a:r>
            <a:rPr lang="fr-FR" dirty="0"/>
            <a:t>Visualisation de données</a:t>
          </a:r>
        </a:p>
      </dgm:t>
    </dgm:pt>
    <dgm:pt modelId="{F6770846-6CF5-4F8E-AF2F-A7FAECC737D6}" type="parTrans" cxnId="{8EB4393A-6066-4B4F-B383-9BF1A0D08165}">
      <dgm:prSet/>
      <dgm:spPr/>
      <dgm:t>
        <a:bodyPr/>
        <a:lstStyle/>
        <a:p>
          <a:endParaRPr lang="fr-FR"/>
        </a:p>
      </dgm:t>
    </dgm:pt>
    <dgm:pt modelId="{66A00CDC-81AF-46C5-B0A0-8F5913A39230}" type="sibTrans" cxnId="{8EB4393A-6066-4B4F-B383-9BF1A0D08165}">
      <dgm:prSet/>
      <dgm:spPr/>
      <dgm:t>
        <a:bodyPr/>
        <a:lstStyle/>
        <a:p>
          <a:endParaRPr lang="fr-FR"/>
        </a:p>
      </dgm:t>
    </dgm:pt>
    <dgm:pt modelId="{7C7219EF-B467-40E7-A539-F087BA3C6A22}">
      <dgm:prSet phldrT="[Texte]"/>
      <dgm:spPr/>
      <dgm:t>
        <a:bodyPr/>
        <a:lstStyle/>
        <a:p>
          <a:r>
            <a:rPr lang="fr-FR"/>
            <a:t>Recherche d'information</a:t>
          </a:r>
        </a:p>
      </dgm:t>
    </dgm:pt>
    <dgm:pt modelId="{3C8868D3-A213-4AD0-B001-A7873F951525}" type="parTrans" cxnId="{1CE47BAC-36AF-4439-B115-B84C57BCA83E}">
      <dgm:prSet/>
      <dgm:spPr/>
      <dgm:t>
        <a:bodyPr/>
        <a:lstStyle/>
        <a:p>
          <a:endParaRPr lang="fr-FR"/>
        </a:p>
      </dgm:t>
    </dgm:pt>
    <dgm:pt modelId="{77E28C5F-260E-4392-9889-A8E7CC8D037B}" type="sibTrans" cxnId="{1CE47BAC-36AF-4439-B115-B84C57BCA83E}">
      <dgm:prSet/>
      <dgm:spPr/>
      <dgm:t>
        <a:bodyPr/>
        <a:lstStyle/>
        <a:p>
          <a:endParaRPr lang="fr-FR"/>
        </a:p>
      </dgm:t>
    </dgm:pt>
    <dgm:pt modelId="{9C9906B2-51E5-421B-8D12-1E50070D5A0E}">
      <dgm:prSet phldrT="[Texte]"/>
      <dgm:spPr/>
      <dgm:t>
        <a:bodyPr/>
        <a:lstStyle/>
        <a:p>
          <a:r>
            <a:rPr lang="fr-FR"/>
            <a:t>Image</a:t>
          </a:r>
        </a:p>
      </dgm:t>
    </dgm:pt>
    <dgm:pt modelId="{F1F6A967-DFA8-4E35-B1FD-B3367BB53144}" type="parTrans" cxnId="{F73D1C2D-8526-47C7-ABB4-35B9A2B724B7}">
      <dgm:prSet/>
      <dgm:spPr/>
      <dgm:t>
        <a:bodyPr/>
        <a:lstStyle/>
        <a:p>
          <a:endParaRPr lang="fr-FR"/>
        </a:p>
      </dgm:t>
    </dgm:pt>
    <dgm:pt modelId="{E10333B3-0177-42F8-85C9-6668C7A5F87E}" type="sibTrans" cxnId="{F73D1C2D-8526-47C7-ABB4-35B9A2B724B7}">
      <dgm:prSet/>
      <dgm:spPr/>
      <dgm:t>
        <a:bodyPr/>
        <a:lstStyle/>
        <a:p>
          <a:endParaRPr lang="fr-FR"/>
        </a:p>
      </dgm:t>
    </dgm:pt>
    <dgm:pt modelId="{B4D4B0DA-C21B-4C27-951A-7671BBD7517E}">
      <dgm:prSet phldrT="[Texte]"/>
      <dgm:spPr/>
      <dgm:t>
        <a:bodyPr/>
        <a:lstStyle/>
        <a:p>
          <a:r>
            <a:rPr lang="fr-FR"/>
            <a:t>Téléchargement</a:t>
          </a:r>
        </a:p>
      </dgm:t>
    </dgm:pt>
    <dgm:pt modelId="{1D788554-1F77-4733-B999-E5CBDD97AE8F}" type="parTrans" cxnId="{29045EA2-A0F9-4F36-A91C-3C8BD9AAC6D8}">
      <dgm:prSet/>
      <dgm:spPr/>
      <dgm:t>
        <a:bodyPr/>
        <a:lstStyle/>
        <a:p>
          <a:endParaRPr lang="fr-FR"/>
        </a:p>
      </dgm:t>
    </dgm:pt>
    <dgm:pt modelId="{2969BB2F-1495-42BC-BCB4-79768268DC94}" type="sibTrans" cxnId="{29045EA2-A0F9-4F36-A91C-3C8BD9AAC6D8}">
      <dgm:prSet/>
      <dgm:spPr/>
      <dgm:t>
        <a:bodyPr/>
        <a:lstStyle/>
        <a:p>
          <a:endParaRPr lang="fr-FR"/>
        </a:p>
      </dgm:t>
    </dgm:pt>
    <dgm:pt modelId="{73BF926D-CFED-4CF2-8D03-8FE1D89D39B2}">
      <dgm:prSet phldrT="[Texte]"/>
      <dgm:spPr/>
      <dgm:t>
        <a:bodyPr/>
        <a:lstStyle/>
        <a:p>
          <a:r>
            <a:rPr lang="fr-FR"/>
            <a:t>Fichiers</a:t>
          </a:r>
        </a:p>
      </dgm:t>
    </dgm:pt>
    <dgm:pt modelId="{2817D078-4E67-40D3-B9A1-733B12C23E92}" type="parTrans" cxnId="{042B9899-1881-4662-B6AD-F7C3E1F82042}">
      <dgm:prSet/>
      <dgm:spPr/>
      <dgm:t>
        <a:bodyPr/>
        <a:lstStyle/>
        <a:p>
          <a:endParaRPr lang="fr-FR"/>
        </a:p>
      </dgm:t>
    </dgm:pt>
    <dgm:pt modelId="{5F359B12-FC18-4545-81D7-924A35A1366F}" type="sibTrans" cxnId="{042B9899-1881-4662-B6AD-F7C3E1F82042}">
      <dgm:prSet/>
      <dgm:spPr/>
      <dgm:t>
        <a:bodyPr/>
        <a:lstStyle/>
        <a:p>
          <a:endParaRPr lang="fr-FR"/>
        </a:p>
      </dgm:t>
    </dgm:pt>
    <dgm:pt modelId="{F73C5286-D75D-4AB2-8FBB-FFCE40E22796}">
      <dgm:prSet phldrT="[Texte]"/>
      <dgm:spPr/>
      <dgm:t>
        <a:bodyPr/>
        <a:lstStyle/>
        <a:p>
          <a:r>
            <a:rPr lang="fr-FR"/>
            <a:t>Toucher</a:t>
          </a:r>
        </a:p>
      </dgm:t>
    </dgm:pt>
    <dgm:pt modelId="{BDD9C37A-4007-456A-ABB4-22D6799DE115}" type="parTrans" cxnId="{9D4FB452-A123-4472-8495-4C5DC3C43510}">
      <dgm:prSet/>
      <dgm:spPr/>
      <dgm:t>
        <a:bodyPr/>
        <a:lstStyle/>
        <a:p>
          <a:endParaRPr lang="fr-FR"/>
        </a:p>
      </dgm:t>
    </dgm:pt>
    <dgm:pt modelId="{24556D5B-CA7A-41C7-BBB2-B5E653C99811}" type="sibTrans" cxnId="{9D4FB452-A123-4472-8495-4C5DC3C43510}">
      <dgm:prSet/>
      <dgm:spPr/>
      <dgm:t>
        <a:bodyPr/>
        <a:lstStyle/>
        <a:p>
          <a:endParaRPr lang="fr-FR"/>
        </a:p>
      </dgm:t>
    </dgm:pt>
    <dgm:pt modelId="{521B07B5-1650-40CD-9515-1D92620B2871}">
      <dgm:prSet phldrT="[Texte]"/>
      <dgm:spPr/>
      <dgm:t>
        <a:bodyPr/>
        <a:lstStyle/>
        <a:p>
          <a:r>
            <a:rPr lang="fr-FR"/>
            <a:t>Interaction clavier</a:t>
          </a:r>
        </a:p>
      </dgm:t>
    </dgm:pt>
    <dgm:pt modelId="{89CBACEB-5099-4D1E-BB84-7C4FBA158D35}" type="parTrans" cxnId="{2F42C010-AF56-4F08-B8C5-29DA2E016E3A}">
      <dgm:prSet/>
      <dgm:spPr/>
      <dgm:t>
        <a:bodyPr/>
        <a:lstStyle/>
        <a:p>
          <a:endParaRPr lang="fr-FR"/>
        </a:p>
      </dgm:t>
    </dgm:pt>
    <dgm:pt modelId="{2C552B8F-69D6-48AE-ACA7-158F8C8EBD35}" type="sibTrans" cxnId="{2F42C010-AF56-4F08-B8C5-29DA2E016E3A}">
      <dgm:prSet/>
      <dgm:spPr/>
      <dgm:t>
        <a:bodyPr/>
        <a:lstStyle/>
        <a:p>
          <a:endParaRPr lang="fr-FR"/>
        </a:p>
      </dgm:t>
    </dgm:pt>
    <dgm:pt modelId="{219CF2AB-3346-4167-8FB7-6804CF2D65FD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CBD3395C-CEC4-442C-A24C-2FF46156B136}" type="parTrans" cxnId="{0DD82C0F-AB92-4885-B442-C305B48937CF}">
      <dgm:prSet/>
      <dgm:spPr/>
      <dgm:t>
        <a:bodyPr/>
        <a:lstStyle/>
        <a:p>
          <a:endParaRPr lang="fr-FR"/>
        </a:p>
      </dgm:t>
    </dgm:pt>
    <dgm:pt modelId="{BF7B92BC-409D-4138-9E0F-66359B9FDF2F}" type="sibTrans" cxnId="{0DD82C0F-AB92-4885-B442-C305B48937CF}">
      <dgm:prSet/>
      <dgm:spPr/>
      <dgm:t>
        <a:bodyPr/>
        <a:lstStyle/>
        <a:p>
          <a:endParaRPr lang="fr-FR"/>
        </a:p>
      </dgm:t>
    </dgm:pt>
    <dgm:pt modelId="{30308F2A-DD2D-4E5A-8294-440B091E3381}">
      <dgm:prSet phldrT="[Texte]"/>
      <dgm:spPr/>
      <dgm:t>
        <a:bodyPr/>
        <a:lstStyle/>
        <a:p>
          <a:r>
            <a:rPr lang="fr-FR"/>
            <a:t>Lien</a:t>
          </a:r>
        </a:p>
      </dgm:t>
    </dgm:pt>
    <dgm:pt modelId="{9ED80A1F-D746-4B48-97DD-33117DF33CC5}" type="parTrans" cxnId="{9BBF8624-0589-487A-8A38-66ECFAD389B5}">
      <dgm:prSet/>
      <dgm:spPr/>
      <dgm:t>
        <a:bodyPr/>
        <a:lstStyle/>
        <a:p>
          <a:endParaRPr lang="fr-FR"/>
        </a:p>
      </dgm:t>
    </dgm:pt>
    <dgm:pt modelId="{D621EE4A-83B1-43E1-8E4C-9EE718E0EB2A}" type="sibTrans" cxnId="{9BBF8624-0589-487A-8A38-66ECFAD389B5}">
      <dgm:prSet/>
      <dgm:spPr/>
      <dgm:t>
        <a:bodyPr/>
        <a:lstStyle/>
        <a:p>
          <a:endParaRPr lang="fr-FR"/>
        </a:p>
      </dgm:t>
    </dgm:pt>
    <dgm:pt modelId="{A0DD9D26-4C9C-4027-B5DC-5CFC36865CA1}">
      <dgm:prSet phldrT="[Texte]"/>
      <dgm:spPr/>
      <dgm:t>
        <a:bodyPr/>
        <a:lstStyle/>
        <a:p>
          <a:r>
            <a:rPr lang="fr-FR"/>
            <a:t>Adresse internet (URL)</a:t>
          </a:r>
        </a:p>
      </dgm:t>
    </dgm:pt>
    <dgm:pt modelId="{09C166F2-94DD-42B0-ABF9-E39ADF1C167E}" type="parTrans" cxnId="{21D40831-13D7-41BC-AF6A-73577AF4BD3F}">
      <dgm:prSet/>
      <dgm:spPr/>
      <dgm:t>
        <a:bodyPr/>
        <a:lstStyle/>
        <a:p>
          <a:endParaRPr lang="fr-FR"/>
        </a:p>
      </dgm:t>
    </dgm:pt>
    <dgm:pt modelId="{0D3B3B2B-25E2-4C76-AB6C-EC183AAE271B}" type="sibTrans" cxnId="{21D40831-13D7-41BC-AF6A-73577AF4BD3F}">
      <dgm:prSet/>
      <dgm:spPr/>
      <dgm:t>
        <a:bodyPr/>
        <a:lstStyle/>
        <a:p>
          <a:endParaRPr lang="fr-FR"/>
        </a:p>
      </dgm:t>
    </dgm:pt>
    <dgm:pt modelId="{DD5755FB-25CB-45ED-98BA-B36BE499371F}">
      <dgm:prSet phldrT="[Texte]"/>
      <dgm:spPr/>
      <dgm:t>
        <a:bodyPr/>
        <a:lstStyle/>
        <a:p>
          <a:r>
            <a:rPr lang="fr-FR"/>
            <a:t>Saisie</a:t>
          </a:r>
        </a:p>
      </dgm:t>
    </dgm:pt>
    <dgm:pt modelId="{1CD6E024-BB1D-44DA-A316-AE401EC19CDE}" type="parTrans" cxnId="{F7A9E3F5-D83B-432A-A113-C0EE296A2C11}">
      <dgm:prSet/>
      <dgm:spPr/>
      <dgm:t>
        <a:bodyPr/>
        <a:lstStyle/>
        <a:p>
          <a:endParaRPr lang="fr-FR"/>
        </a:p>
      </dgm:t>
    </dgm:pt>
    <dgm:pt modelId="{7B01CA2E-6F9E-413D-B8B4-68978C83C5F8}" type="sibTrans" cxnId="{F7A9E3F5-D83B-432A-A113-C0EE296A2C11}">
      <dgm:prSet/>
      <dgm:spPr/>
      <dgm:t>
        <a:bodyPr/>
        <a:lstStyle/>
        <a:p>
          <a:endParaRPr lang="fr-FR"/>
        </a:p>
      </dgm:t>
    </dgm:pt>
    <dgm:pt modelId="{241A2126-65BD-4F5C-A3A1-6471E7C44B50}">
      <dgm:prSet phldrT="[Texte]"/>
      <dgm:spPr/>
      <dgm:t>
        <a:bodyPr/>
        <a:lstStyle/>
        <a:p>
          <a:r>
            <a:rPr lang="fr-FR"/>
            <a:t>Formulaire</a:t>
          </a:r>
        </a:p>
      </dgm:t>
    </dgm:pt>
    <dgm:pt modelId="{68CCE8D9-401F-4307-9F72-BAEA25937EA2}" type="parTrans" cxnId="{1D6C88FB-CB5C-412E-850E-733958425F57}">
      <dgm:prSet/>
      <dgm:spPr/>
      <dgm:t>
        <a:bodyPr/>
        <a:lstStyle/>
        <a:p>
          <a:endParaRPr lang="fr-FR"/>
        </a:p>
      </dgm:t>
    </dgm:pt>
    <dgm:pt modelId="{7719EB24-7DB1-46C3-A28C-DD1B9EF45E85}" type="sibTrans" cxnId="{1D6C88FB-CB5C-412E-850E-733958425F57}">
      <dgm:prSet/>
      <dgm:spPr/>
      <dgm:t>
        <a:bodyPr/>
        <a:lstStyle/>
        <a:p>
          <a:endParaRPr lang="fr-FR"/>
        </a:p>
      </dgm:t>
    </dgm:pt>
    <dgm:pt modelId="{8B324D47-AE3B-40AD-8A2A-FFCE57F44F34}">
      <dgm:prSet phldrT="[Texte]"/>
      <dgm:spPr/>
      <dgm:t>
        <a:bodyPr/>
        <a:lstStyle/>
        <a:p>
          <a:r>
            <a:rPr lang="fr-FR" dirty="0"/>
            <a:t>Balise </a:t>
          </a:r>
          <a:r>
            <a:rPr lang="fr-FR" dirty="0" smtClean="0"/>
            <a:t>select, </a:t>
          </a:r>
          <a:r>
            <a:rPr lang="fr-FR" dirty="0"/>
            <a:t>radio, checkbox, etc.</a:t>
          </a:r>
        </a:p>
      </dgm:t>
    </dgm:pt>
    <dgm:pt modelId="{9EC9C913-9CA7-41A6-89E4-D28B70F7DFA7}" type="parTrans" cxnId="{7B903D5E-00D3-457D-93A5-B77B99D37198}">
      <dgm:prSet/>
      <dgm:spPr/>
      <dgm:t>
        <a:bodyPr/>
        <a:lstStyle/>
        <a:p>
          <a:endParaRPr lang="fr-FR"/>
        </a:p>
      </dgm:t>
    </dgm:pt>
    <dgm:pt modelId="{364839A8-621F-4B82-8B0C-089BEC2A07B8}" type="sibTrans" cxnId="{7B903D5E-00D3-457D-93A5-B77B99D37198}">
      <dgm:prSet/>
      <dgm:spPr/>
      <dgm:t>
        <a:bodyPr/>
        <a:lstStyle/>
        <a:p>
          <a:endParaRPr lang="fr-FR"/>
        </a:p>
      </dgm:t>
    </dgm:pt>
    <dgm:pt modelId="{CD10B630-6836-4EF6-AB70-CF5ACCA3390A}">
      <dgm:prSet phldrT="[Texte]"/>
      <dgm:spPr/>
      <dgm:t>
        <a:bodyPr/>
        <a:lstStyle/>
        <a:p>
          <a:r>
            <a:rPr lang="fr-FR"/>
            <a:t>Copié/Collé</a:t>
          </a:r>
        </a:p>
      </dgm:t>
    </dgm:pt>
    <dgm:pt modelId="{6F36735D-FDFD-4E96-BCC4-D4F744F0C22A}" type="parTrans" cxnId="{6BE16A03-2AA9-42F4-B5B2-CFA671E13725}">
      <dgm:prSet/>
      <dgm:spPr/>
      <dgm:t>
        <a:bodyPr/>
        <a:lstStyle/>
        <a:p>
          <a:endParaRPr lang="fr-FR"/>
        </a:p>
      </dgm:t>
    </dgm:pt>
    <dgm:pt modelId="{39C96CF2-2C3A-42FD-BEFA-B6CE6C3CE521}" type="sibTrans" cxnId="{6BE16A03-2AA9-42F4-B5B2-CFA671E13725}">
      <dgm:prSet/>
      <dgm:spPr/>
      <dgm:t>
        <a:bodyPr/>
        <a:lstStyle/>
        <a:p>
          <a:endParaRPr lang="fr-FR"/>
        </a:p>
      </dgm:t>
    </dgm:pt>
    <dgm:pt modelId="{F148B01D-D628-45A3-B600-2C38A23F22CC}">
      <dgm:prSet phldrT="[Texte]"/>
      <dgm:spPr/>
      <dgm:t>
        <a:bodyPr/>
        <a:lstStyle/>
        <a:p>
          <a:r>
            <a:rPr lang="fr-FR"/>
            <a:t>Impression</a:t>
          </a:r>
        </a:p>
      </dgm:t>
    </dgm:pt>
    <dgm:pt modelId="{91373F5C-7EE8-4BBC-B13A-8A55B1F4C2BD}" type="parTrans" cxnId="{8765FDE6-DED4-43DC-B2CE-55441834FE1C}">
      <dgm:prSet/>
      <dgm:spPr/>
      <dgm:t>
        <a:bodyPr/>
        <a:lstStyle/>
        <a:p>
          <a:endParaRPr lang="fr-FR"/>
        </a:p>
      </dgm:t>
    </dgm:pt>
    <dgm:pt modelId="{85DCF4FA-2C6C-43F5-B4AD-B6B6435166F7}" type="sibTrans" cxnId="{8765FDE6-DED4-43DC-B2CE-55441834FE1C}">
      <dgm:prSet/>
      <dgm:spPr/>
      <dgm:t>
        <a:bodyPr/>
        <a:lstStyle/>
        <a:p>
          <a:endParaRPr lang="fr-FR"/>
        </a:p>
      </dgm:t>
    </dgm:pt>
    <dgm:pt modelId="{135E18F3-B6A4-4DBF-991D-DC7F217DC00A}">
      <dgm:prSet phldrT="[Texte]"/>
      <dgm:spPr/>
      <dgm:t>
        <a:bodyPr/>
        <a:lstStyle/>
        <a:p>
          <a:r>
            <a:rPr lang="fr-FR" dirty="0"/>
            <a:t>Type </a:t>
          </a:r>
          <a:r>
            <a:rPr lang="fr-FR" dirty="0" smtClean="0"/>
            <a:t>d'impression</a:t>
          </a:r>
          <a:endParaRPr lang="fr-FR" dirty="0"/>
        </a:p>
      </dgm:t>
    </dgm:pt>
    <dgm:pt modelId="{3DB8BACB-464D-4BE5-8AD4-562F31C48399}" type="parTrans" cxnId="{40DB53F5-06AC-4F15-9A48-9CAA67029743}">
      <dgm:prSet/>
      <dgm:spPr/>
      <dgm:t>
        <a:bodyPr/>
        <a:lstStyle/>
        <a:p>
          <a:endParaRPr lang="fr-FR"/>
        </a:p>
      </dgm:t>
    </dgm:pt>
    <dgm:pt modelId="{20BDCAB2-F1EF-4CFA-8C11-D3FD39843E16}" type="sibTrans" cxnId="{40DB53F5-06AC-4F15-9A48-9CAA67029743}">
      <dgm:prSet/>
      <dgm:spPr/>
      <dgm:t>
        <a:bodyPr/>
        <a:lstStyle/>
        <a:p>
          <a:endParaRPr lang="fr-FR"/>
        </a:p>
      </dgm:t>
    </dgm:pt>
    <dgm:pt modelId="{2FD56500-859C-4F4A-9561-2671A8C19D30}">
      <dgm:prSet phldrT="[Texte]"/>
      <dgm:spPr/>
      <dgm:t>
        <a:bodyPr/>
        <a:lstStyle/>
        <a:p>
          <a:r>
            <a:rPr lang="fr-FR"/>
            <a:t>Sélection, Page, etc.</a:t>
          </a:r>
        </a:p>
      </dgm:t>
    </dgm:pt>
    <dgm:pt modelId="{2C24CCA9-D2F2-4AA5-8FAD-7ADC5FEBBB76}" type="parTrans" cxnId="{2CC4A4F5-D213-4A29-AC2B-D49D6EF24C8C}">
      <dgm:prSet/>
      <dgm:spPr/>
      <dgm:t>
        <a:bodyPr/>
        <a:lstStyle/>
        <a:p>
          <a:endParaRPr lang="fr-FR"/>
        </a:p>
      </dgm:t>
    </dgm:pt>
    <dgm:pt modelId="{930F4F4D-1111-437C-9C9C-48AC9453B256}" type="sibTrans" cxnId="{2CC4A4F5-D213-4A29-AC2B-D49D6EF24C8C}">
      <dgm:prSet/>
      <dgm:spPr/>
      <dgm:t>
        <a:bodyPr/>
        <a:lstStyle/>
        <a:p>
          <a:endParaRPr lang="fr-FR"/>
        </a:p>
      </dgm:t>
    </dgm:pt>
    <dgm:pt modelId="{C7C7B086-317B-4516-AF13-1BEC8821FEC2}">
      <dgm:prSet phldrT="[Texte]"/>
      <dgm:spPr/>
      <dgm:t>
        <a:bodyPr/>
        <a:lstStyle/>
        <a:p>
          <a:r>
            <a:rPr lang="fr-FR"/>
            <a:t>Musique</a:t>
          </a:r>
        </a:p>
      </dgm:t>
    </dgm:pt>
    <dgm:pt modelId="{BD32C2C9-D2DF-46BF-95A1-8ECCD585AF2A}" type="parTrans" cxnId="{D1E96CE1-A27F-45AF-B179-1012D4463D34}">
      <dgm:prSet/>
      <dgm:spPr/>
      <dgm:t>
        <a:bodyPr/>
        <a:lstStyle/>
        <a:p>
          <a:endParaRPr lang="fr-FR"/>
        </a:p>
      </dgm:t>
    </dgm:pt>
    <dgm:pt modelId="{49E90F19-0699-4DA2-BDEA-6A7FFAA7561E}" type="sibTrans" cxnId="{D1E96CE1-A27F-45AF-B179-1012D4463D34}">
      <dgm:prSet/>
      <dgm:spPr/>
      <dgm:t>
        <a:bodyPr/>
        <a:lstStyle/>
        <a:p>
          <a:endParaRPr lang="fr-FR"/>
        </a:p>
      </dgm:t>
    </dgm:pt>
    <dgm:pt modelId="{E17331F8-633E-473B-9E89-1D68F3E5C6BA}">
      <dgm:prSet phldrT="[Texte]"/>
      <dgm:spPr/>
      <dgm:t>
        <a:bodyPr/>
        <a:lstStyle/>
        <a:p>
          <a:r>
            <a:rPr lang="fr-FR"/>
            <a:t>Vidéo</a:t>
          </a:r>
        </a:p>
      </dgm:t>
    </dgm:pt>
    <dgm:pt modelId="{B5EEFEEF-4D1B-490B-9767-C3C9AB647172}" type="parTrans" cxnId="{F9FFA9E3-12AD-4840-A1B2-2545379BE1F4}">
      <dgm:prSet/>
      <dgm:spPr/>
      <dgm:t>
        <a:bodyPr/>
        <a:lstStyle/>
        <a:p>
          <a:endParaRPr lang="fr-FR"/>
        </a:p>
      </dgm:t>
    </dgm:pt>
    <dgm:pt modelId="{5A7F1A1A-151B-4509-8CA5-6F78FB98665E}" type="sibTrans" cxnId="{F9FFA9E3-12AD-4840-A1B2-2545379BE1F4}">
      <dgm:prSet/>
      <dgm:spPr/>
      <dgm:t>
        <a:bodyPr/>
        <a:lstStyle/>
        <a:p>
          <a:endParaRPr lang="fr-FR"/>
        </a:p>
      </dgm:t>
    </dgm:pt>
    <dgm:pt modelId="{4B18CDD2-3F4B-44CC-B9A6-7839CE21AE36}">
      <dgm:prSet phldrT="[Texte]"/>
      <dgm:spPr/>
      <dgm:t>
        <a:bodyPr/>
        <a:lstStyle/>
        <a:p>
          <a:r>
            <a:rPr lang="fr-FR"/>
            <a:t>Video</a:t>
          </a:r>
        </a:p>
      </dgm:t>
    </dgm:pt>
    <dgm:pt modelId="{DE2721DC-8C83-4E76-9A23-AFF02FE92A81}" type="parTrans" cxnId="{C0E483C9-A410-4E0A-8CC9-CC443FEBE718}">
      <dgm:prSet/>
      <dgm:spPr/>
      <dgm:t>
        <a:bodyPr/>
        <a:lstStyle/>
        <a:p>
          <a:endParaRPr lang="fr-FR"/>
        </a:p>
      </dgm:t>
    </dgm:pt>
    <dgm:pt modelId="{55DB6E6E-631F-4160-91AA-BF23FE921F46}" type="sibTrans" cxnId="{C0E483C9-A410-4E0A-8CC9-CC443FEBE718}">
      <dgm:prSet/>
      <dgm:spPr/>
      <dgm:t>
        <a:bodyPr/>
        <a:lstStyle/>
        <a:p>
          <a:endParaRPr lang="fr-FR"/>
        </a:p>
      </dgm:t>
    </dgm:pt>
    <dgm:pt modelId="{F912930F-45C0-4D22-A7E2-BDF30173324A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80D9AADA-E30B-4339-AA90-FFDC2E29061C}" type="parTrans" cxnId="{565911E1-FA21-4BAF-84E4-BFAB687171DA}">
      <dgm:prSet/>
      <dgm:spPr/>
      <dgm:t>
        <a:bodyPr/>
        <a:lstStyle/>
        <a:p>
          <a:endParaRPr lang="fr-FR"/>
        </a:p>
      </dgm:t>
    </dgm:pt>
    <dgm:pt modelId="{DD453EFA-E3B6-421E-90B1-B3BB071150FF}" type="sibTrans" cxnId="{565911E1-FA21-4BAF-84E4-BFAB687171DA}">
      <dgm:prSet/>
      <dgm:spPr/>
      <dgm:t>
        <a:bodyPr/>
        <a:lstStyle/>
        <a:p>
          <a:endParaRPr lang="fr-FR"/>
        </a:p>
      </dgm:t>
    </dgm:pt>
    <dgm:pt modelId="{D990B0F0-20FB-41F1-AECB-95C1B661550D}">
      <dgm:prSet phldrT="[Texte]"/>
      <dgm:spPr/>
      <dgm:t>
        <a:bodyPr/>
        <a:lstStyle/>
        <a:p>
          <a:r>
            <a:rPr lang="fr-FR"/>
            <a:t>Images</a:t>
          </a:r>
        </a:p>
      </dgm:t>
    </dgm:pt>
    <dgm:pt modelId="{DD7CD0FE-0147-4222-8345-04B8B2D73BFB}" type="parTrans" cxnId="{A4C5A2E9-1BFF-4F46-BB99-FE346DF7D210}">
      <dgm:prSet/>
      <dgm:spPr/>
      <dgm:t>
        <a:bodyPr/>
        <a:lstStyle/>
        <a:p>
          <a:endParaRPr lang="fr-FR"/>
        </a:p>
      </dgm:t>
    </dgm:pt>
    <dgm:pt modelId="{62743255-1807-49F1-A786-BF8E999D73B6}" type="sibTrans" cxnId="{A4C5A2E9-1BFF-4F46-BB99-FE346DF7D210}">
      <dgm:prSet/>
      <dgm:spPr/>
      <dgm:t>
        <a:bodyPr/>
        <a:lstStyle/>
        <a:p>
          <a:endParaRPr lang="fr-FR"/>
        </a:p>
      </dgm:t>
    </dgm:pt>
    <dgm:pt modelId="{6230CA0F-B768-4AFF-BCD7-DE90159CE347}">
      <dgm:prSet phldrT="[Texte]"/>
      <dgm:spPr/>
      <dgm:t>
        <a:bodyPr/>
        <a:lstStyle/>
        <a:p>
          <a:r>
            <a:rPr lang="fr-FR"/>
            <a:t>etc.</a:t>
          </a:r>
        </a:p>
      </dgm:t>
    </dgm:pt>
    <dgm:pt modelId="{5BAC2B55-FFD6-44D5-97DD-ED8FB23E4891}" type="parTrans" cxnId="{594AE37F-19E0-401F-9CD6-7868F18B7897}">
      <dgm:prSet/>
      <dgm:spPr/>
      <dgm:t>
        <a:bodyPr/>
        <a:lstStyle/>
        <a:p>
          <a:endParaRPr lang="fr-FR"/>
        </a:p>
      </dgm:t>
    </dgm:pt>
    <dgm:pt modelId="{E756E706-A711-4CBA-8BFA-29F4432391E2}" type="sibTrans" cxnId="{594AE37F-19E0-401F-9CD6-7868F18B7897}">
      <dgm:prSet/>
      <dgm:spPr/>
      <dgm:t>
        <a:bodyPr/>
        <a:lstStyle/>
        <a:p>
          <a:endParaRPr lang="fr-FR"/>
        </a:p>
      </dgm:t>
    </dgm:pt>
    <dgm:pt modelId="{473CC83B-8633-4FF4-BBDB-905DA2E2CB7E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690A2397-8ED2-4682-9D7C-FB3456BBF45F}" type="parTrans" cxnId="{0800E2B6-BBEE-4CDE-A022-513B27ECC357}">
      <dgm:prSet/>
      <dgm:spPr/>
      <dgm:t>
        <a:bodyPr/>
        <a:lstStyle/>
        <a:p>
          <a:endParaRPr lang="fr-FR"/>
        </a:p>
      </dgm:t>
    </dgm:pt>
    <dgm:pt modelId="{680E8BEB-55B5-47FF-8A3D-D66447D95038}" type="sibTrans" cxnId="{0800E2B6-BBEE-4CDE-A022-513B27ECC357}">
      <dgm:prSet/>
      <dgm:spPr/>
      <dgm:t>
        <a:bodyPr/>
        <a:lstStyle/>
        <a:p>
          <a:endParaRPr lang="fr-FR"/>
        </a:p>
      </dgm:t>
    </dgm:pt>
    <dgm:pt modelId="{06B9130F-133A-4D79-8C11-E8A4BDC7E7B0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02752F01-9930-46B4-98C1-65E363B47A93}" type="parTrans" cxnId="{7EB2B3C9-C3B2-4018-8B15-0DE51795BBFA}">
      <dgm:prSet/>
      <dgm:spPr/>
      <dgm:t>
        <a:bodyPr/>
        <a:lstStyle/>
        <a:p>
          <a:endParaRPr lang="fr-FR"/>
        </a:p>
      </dgm:t>
    </dgm:pt>
    <dgm:pt modelId="{8C8198B1-9CED-4287-983B-FFF6331D9CE0}" type="sibTrans" cxnId="{7EB2B3C9-C3B2-4018-8B15-0DE51795BBFA}">
      <dgm:prSet/>
      <dgm:spPr/>
      <dgm:t>
        <a:bodyPr/>
        <a:lstStyle/>
        <a:p>
          <a:endParaRPr lang="fr-FR"/>
        </a:p>
      </dgm:t>
    </dgm:pt>
    <dgm:pt modelId="{1E71B9D5-146A-437B-BE2E-3BAEEA923ADB}" type="pres">
      <dgm:prSet presAssocID="{7213FF13-F07F-4915-956A-882EC11888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43A5696-4C31-4276-9C3C-D061E735467B}" type="pres">
      <dgm:prSet presAssocID="{B44C7717-E9BA-4E15-80C2-16E6BA3AF622}" presName="composite" presStyleCnt="0"/>
      <dgm:spPr/>
    </dgm:pt>
    <dgm:pt modelId="{11077F7F-CF05-4D64-A9D9-3CD5AAD0F34A}" type="pres">
      <dgm:prSet presAssocID="{B44C7717-E9BA-4E15-80C2-16E6BA3AF6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47345-9534-4E96-80AB-E942E5A72ADC}" type="pres">
      <dgm:prSet presAssocID="{B44C7717-E9BA-4E15-80C2-16E6BA3AF62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F5897-C5E1-47F5-9503-2C837834471E}" type="pres">
      <dgm:prSet presAssocID="{C42FC1D9-2EDC-4263-9C2D-FE4E0CF9DF30}" presName="space" presStyleCnt="0"/>
      <dgm:spPr/>
    </dgm:pt>
    <dgm:pt modelId="{DDD363FF-7BC2-44D8-876B-3DB9DD549AF5}" type="pres">
      <dgm:prSet presAssocID="{D6357AE1-2993-4893-BBCA-A3EC6A40E019}" presName="composite" presStyleCnt="0"/>
      <dgm:spPr/>
    </dgm:pt>
    <dgm:pt modelId="{118621E0-D609-4BD6-B6ED-1CCCAF87E2A1}" type="pres">
      <dgm:prSet presAssocID="{D6357AE1-2993-4893-BBCA-A3EC6A40E0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C8BC4F-0763-47B4-BF9D-9C86A61CDD16}" type="pres">
      <dgm:prSet presAssocID="{D6357AE1-2993-4893-BBCA-A3EC6A40E0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440744-9A87-43A3-8F02-0C12CC5B146F}" type="pres">
      <dgm:prSet presAssocID="{96084EE9-CF80-47C9-827C-3A8CE50C3081}" presName="space" presStyleCnt="0"/>
      <dgm:spPr/>
    </dgm:pt>
    <dgm:pt modelId="{D59BBCD5-EBAA-42FA-AF30-82FE81B0FAE7}" type="pres">
      <dgm:prSet presAssocID="{F73C5286-D75D-4AB2-8FBB-FFCE40E22796}" presName="composite" presStyleCnt="0"/>
      <dgm:spPr/>
    </dgm:pt>
    <dgm:pt modelId="{63F6D684-3904-4EF7-939B-3BB1AFBA6DFB}" type="pres">
      <dgm:prSet presAssocID="{F73C5286-D75D-4AB2-8FBB-FFCE40E227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B1DD7-8E48-4705-B4D3-5144AC4B9623}" type="pres">
      <dgm:prSet presAssocID="{F73C5286-D75D-4AB2-8FBB-FFCE40E2279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C4A4F5-D213-4A29-AC2B-D49D6EF24C8C}" srcId="{135E18F3-B6A4-4DBF-991D-DC7F217DC00A}" destId="{2FD56500-859C-4F4A-9561-2671A8C19D30}" srcOrd="0" destOrd="0" parTransId="{2C24CCA9-D2F2-4AA5-8FAD-7ADC5FEBBB76}" sibTransId="{930F4F4D-1111-437C-9C9C-48AC9453B256}"/>
    <dgm:cxn modelId="{F799A5FA-B588-4EF5-92F6-AADDF65C065A}" type="presOf" srcId="{219CF2AB-3346-4167-8FB7-6804CF2D65FD}" destId="{D96B1DD7-8E48-4705-B4D3-5144AC4B9623}" srcOrd="0" destOrd="1" presId="urn:microsoft.com/office/officeart/2005/8/layout/hList1"/>
    <dgm:cxn modelId="{8765FDE6-DED4-43DC-B2CE-55441834FE1C}" srcId="{F73C5286-D75D-4AB2-8FBB-FFCE40E22796}" destId="{F148B01D-D628-45A3-B600-2C38A23F22CC}" srcOrd="3" destOrd="0" parTransId="{91373F5C-7EE8-4BBC-B13A-8A55B1F4C2BD}" sibTransId="{85DCF4FA-2C6C-43F5-B4AD-B6B6435166F7}"/>
    <dgm:cxn modelId="{C0E483C9-A410-4E0A-8CC9-CC443FEBE718}" srcId="{7C7219EF-B467-40E7-A539-F087BA3C6A22}" destId="{4B18CDD2-3F4B-44CC-B9A6-7839CE21AE36}" srcOrd="1" destOrd="0" parTransId="{DE2721DC-8C83-4E76-9A23-AFF02FE92A81}" sibTransId="{55DB6E6E-631F-4160-91AA-BF23FE921F46}"/>
    <dgm:cxn modelId="{DB2ADDC5-B724-4934-BC7E-789FED356166}" type="presOf" srcId="{A0DD9D26-4C9C-4027-B5DC-5CFC36865CA1}" destId="{D96B1DD7-8E48-4705-B4D3-5144AC4B9623}" srcOrd="0" destOrd="3" presId="urn:microsoft.com/office/officeart/2005/8/layout/hList1"/>
    <dgm:cxn modelId="{277C3567-374D-476F-881B-A3FDCEA0A8DA}" type="presOf" srcId="{241A2126-65BD-4F5C-A3A1-6471E7C44B50}" destId="{D96B1DD7-8E48-4705-B4D3-5144AC4B9623}" srcOrd="0" destOrd="6" presId="urn:microsoft.com/office/officeart/2005/8/layout/hList1"/>
    <dgm:cxn modelId="{F7A9E3F5-D83B-432A-A113-C0EE296A2C11}" srcId="{219CF2AB-3346-4167-8FB7-6804CF2D65FD}" destId="{DD5755FB-25CB-45ED-98BA-B36BE499371F}" srcOrd="3" destOrd="0" parTransId="{1CD6E024-BB1D-44DA-A316-AE401EC19CDE}" sibTransId="{7B01CA2E-6F9E-413D-B8B4-68978C83C5F8}"/>
    <dgm:cxn modelId="{ACCDEACD-AE7B-4764-9F83-E03E589D5832}" type="presOf" srcId="{06B9130F-133A-4D79-8C11-E8A4BDC7E7B0}" destId="{D96B1DD7-8E48-4705-B4D3-5144AC4B9623}" srcOrd="0" destOrd="4" presId="urn:microsoft.com/office/officeart/2005/8/layout/hList1"/>
    <dgm:cxn modelId="{1D6C88FB-CB5C-412E-850E-733958425F57}" srcId="{DD5755FB-25CB-45ED-98BA-B36BE499371F}" destId="{241A2126-65BD-4F5C-A3A1-6471E7C44B50}" srcOrd="0" destOrd="0" parTransId="{68CCE8D9-401F-4307-9F72-BAEA25937EA2}" sibTransId="{7719EB24-7DB1-46C3-A28C-DD1B9EF45E85}"/>
    <dgm:cxn modelId="{F77DF7C9-EE46-4E35-B3FD-365A60F54CEE}" srcId="{B44C7717-E9BA-4E15-80C2-16E6BA3AF622}" destId="{2098E772-AF9E-466A-9621-5E99783368F1}" srcOrd="1" destOrd="0" parTransId="{B176A0F0-90B6-4825-B714-35A8032845C9}" sibTransId="{E506E0FA-415B-4CFF-8AD1-FD70DFE5FA19}"/>
    <dgm:cxn modelId="{2A29FDB1-1540-4D0B-A485-DB016BD61978}" type="presOf" srcId="{7C7219EF-B467-40E7-A539-F087BA3C6A22}" destId="{7DC8BC4F-0763-47B4-BF9D-9C86A61CDD16}" srcOrd="0" destOrd="1" presId="urn:microsoft.com/office/officeart/2005/8/layout/hList1"/>
    <dgm:cxn modelId="{954B4A95-E8AB-4BEE-B7E2-D01D10F289A4}" type="presOf" srcId="{B44C7717-E9BA-4E15-80C2-16E6BA3AF622}" destId="{11077F7F-CF05-4D64-A9D9-3CD5AAD0F34A}" srcOrd="0" destOrd="0" presId="urn:microsoft.com/office/officeart/2005/8/layout/hList1"/>
    <dgm:cxn modelId="{9A3F0BCC-2B82-49B4-9113-FE4567F37B75}" type="presOf" srcId="{9C9906B2-51E5-421B-8D12-1E50070D5A0E}" destId="{7DC8BC4F-0763-47B4-BF9D-9C86A61CDD16}" srcOrd="0" destOrd="2" presId="urn:microsoft.com/office/officeart/2005/8/layout/hList1"/>
    <dgm:cxn modelId="{21D40831-13D7-41BC-AF6A-73577AF4BD3F}" srcId="{219CF2AB-3346-4167-8FB7-6804CF2D65FD}" destId="{A0DD9D26-4C9C-4027-B5DC-5CFC36865CA1}" srcOrd="1" destOrd="0" parTransId="{09C166F2-94DD-42B0-ABF9-E39ADF1C167E}" sibTransId="{0D3B3B2B-25E2-4C76-AB6C-EC183AAE271B}"/>
    <dgm:cxn modelId="{1CE47BAC-36AF-4439-B115-B84C57BCA83E}" srcId="{D6357AE1-2993-4893-BBCA-A3EC6A40E019}" destId="{7C7219EF-B467-40E7-A539-F087BA3C6A22}" srcOrd="1" destOrd="0" parTransId="{3C8868D3-A213-4AD0-B001-A7873F951525}" sibTransId="{77E28C5F-260E-4392-9889-A8E7CC8D037B}"/>
    <dgm:cxn modelId="{29045EA2-A0F9-4F36-A91C-3C8BD9AAC6D8}" srcId="{D6357AE1-2993-4893-BBCA-A3EC6A40E019}" destId="{B4D4B0DA-C21B-4C27-951A-7671BBD7517E}" srcOrd="2" destOrd="0" parTransId="{1D788554-1F77-4733-B999-E5CBDD97AE8F}" sibTransId="{2969BB2F-1495-42BC-BCB4-79768268DC94}"/>
    <dgm:cxn modelId="{8B2EEF65-D865-43C4-85C9-D6181212FC47}" type="presOf" srcId="{521B07B5-1650-40CD-9515-1D92620B2871}" destId="{D96B1DD7-8E48-4705-B4D3-5144AC4B9623}" srcOrd="0" destOrd="0" presId="urn:microsoft.com/office/officeart/2005/8/layout/hList1"/>
    <dgm:cxn modelId="{4E6DDD34-12D2-4B15-B1D8-A0B53EF9945D}" type="presOf" srcId="{47D9FD87-C897-4C83-8879-344EBFE4F582}" destId="{ED147345-9534-4E96-80AB-E942E5A72ADC}" srcOrd="0" destOrd="0" presId="urn:microsoft.com/office/officeart/2005/8/layout/hList1"/>
    <dgm:cxn modelId="{4B9467E0-1356-4E41-B471-98C1C075B78D}" type="presOf" srcId="{CD10B630-6836-4EF6-AB70-CF5ACCA3390A}" destId="{D96B1DD7-8E48-4705-B4D3-5144AC4B9623}" srcOrd="0" destOrd="8" presId="urn:microsoft.com/office/officeart/2005/8/layout/hList1"/>
    <dgm:cxn modelId="{079B8A63-372F-4A2D-8DD4-A414571AAFB0}" type="presOf" srcId="{F148B01D-D628-45A3-B600-2C38A23F22CC}" destId="{D96B1DD7-8E48-4705-B4D3-5144AC4B9623}" srcOrd="0" destOrd="9" presId="urn:microsoft.com/office/officeart/2005/8/layout/hList1"/>
    <dgm:cxn modelId="{49BCCAAF-86EC-4361-910C-339DA302E38B}" type="presOf" srcId="{D990B0F0-20FB-41F1-AECB-95C1B661550D}" destId="{7DC8BC4F-0763-47B4-BF9D-9C86A61CDD16}" srcOrd="0" destOrd="8" presId="urn:microsoft.com/office/officeart/2005/8/layout/hList1"/>
    <dgm:cxn modelId="{350B7DE3-C94E-4CFD-A4C2-8D5ECFF8CF00}" type="presOf" srcId="{F912930F-45C0-4D22-A7E2-BDF30173324A}" destId="{7DC8BC4F-0763-47B4-BF9D-9C86A61CDD16}" srcOrd="0" destOrd="4" presId="urn:microsoft.com/office/officeart/2005/8/layout/hList1"/>
    <dgm:cxn modelId="{5B4FA768-0379-4D60-B472-5A86700FE671}" type="presOf" srcId="{E17331F8-633E-473B-9E89-1D68F3E5C6BA}" destId="{ED147345-9534-4E96-80AB-E942E5A72ADC}" srcOrd="0" destOrd="3" presId="urn:microsoft.com/office/officeart/2005/8/layout/hList1"/>
    <dgm:cxn modelId="{9D4FB452-A123-4472-8495-4C5DC3C43510}" srcId="{7213FF13-F07F-4915-956A-882EC11888F7}" destId="{F73C5286-D75D-4AB2-8FBB-FFCE40E22796}" srcOrd="2" destOrd="0" parTransId="{BDD9C37A-4007-456A-ABB4-22D6799DE115}" sibTransId="{24556D5B-CA7A-41C7-BBB2-B5E653C99811}"/>
    <dgm:cxn modelId="{7B903D5E-00D3-457D-93A5-B77B99D37198}" srcId="{241A2126-65BD-4F5C-A3A1-6471E7C44B50}" destId="{8B324D47-AE3B-40AD-8A2A-FFCE57F44F34}" srcOrd="0" destOrd="0" parTransId="{9EC9C913-9CA7-41A6-89E4-D28B70F7DFA7}" sibTransId="{364839A8-621F-4B82-8B0C-089BEC2A07B8}"/>
    <dgm:cxn modelId="{565911E1-FA21-4BAF-84E4-BFAB687171DA}" srcId="{7C7219EF-B467-40E7-A539-F087BA3C6A22}" destId="{F912930F-45C0-4D22-A7E2-BDF30173324A}" srcOrd="2" destOrd="0" parTransId="{80D9AADA-E30B-4339-AA90-FFDC2E29061C}" sibTransId="{DD453EFA-E3B6-421E-90B1-B3BB071150FF}"/>
    <dgm:cxn modelId="{C5726B6E-F771-4E1B-86A4-650EA65BF1F5}" srcId="{7213FF13-F07F-4915-956A-882EC11888F7}" destId="{D6357AE1-2993-4893-BBCA-A3EC6A40E019}" srcOrd="1" destOrd="0" parTransId="{3DF32CFF-BC31-4467-8498-8EEDFE5B6B45}" sibTransId="{96084EE9-CF80-47C9-827C-3A8CE50C3081}"/>
    <dgm:cxn modelId="{93A8690E-5660-450E-A7A0-7058FAEB5A3E}" type="presOf" srcId="{2098E772-AF9E-466A-9621-5E99783368F1}" destId="{ED147345-9534-4E96-80AB-E942E5A72ADC}" srcOrd="0" destOrd="1" presId="urn:microsoft.com/office/officeart/2005/8/layout/hList1"/>
    <dgm:cxn modelId="{7229424E-E4E5-4915-ACC5-E6F3E1211915}" type="presOf" srcId="{F73C5286-D75D-4AB2-8FBB-FFCE40E22796}" destId="{63F6D684-3904-4EF7-939B-3BB1AFBA6DFB}" srcOrd="0" destOrd="0" presId="urn:microsoft.com/office/officeart/2005/8/layout/hList1"/>
    <dgm:cxn modelId="{7EB2B3C9-C3B2-4018-8B15-0DE51795BBFA}" srcId="{219CF2AB-3346-4167-8FB7-6804CF2D65FD}" destId="{06B9130F-133A-4D79-8C11-E8A4BDC7E7B0}" srcOrd="2" destOrd="0" parTransId="{02752F01-9930-46B4-98C1-65E363B47A93}" sibTransId="{8C8198B1-9CED-4287-983B-FFF6331D9CE0}"/>
    <dgm:cxn modelId="{9BBF8624-0589-487A-8A38-66ECFAD389B5}" srcId="{219CF2AB-3346-4167-8FB7-6804CF2D65FD}" destId="{30308F2A-DD2D-4E5A-8294-440B091E3381}" srcOrd="0" destOrd="0" parTransId="{9ED80A1F-D746-4B48-97DD-33117DF33CC5}" sibTransId="{D621EE4A-83B1-43E1-8E4C-9EE718E0EB2A}"/>
    <dgm:cxn modelId="{D960C4B7-7FD2-4FBC-B2AC-6E033CE05DDC}" type="presOf" srcId="{C7C7B086-317B-4516-AF13-1BEC8821FEC2}" destId="{ED147345-9534-4E96-80AB-E942E5A72ADC}" srcOrd="0" destOrd="2" presId="urn:microsoft.com/office/officeart/2005/8/layout/hList1"/>
    <dgm:cxn modelId="{EAC0C763-199B-4E0B-A8E9-C8D5910987B8}" srcId="{7213FF13-F07F-4915-956A-882EC11888F7}" destId="{B44C7717-E9BA-4E15-80C2-16E6BA3AF622}" srcOrd="0" destOrd="0" parTransId="{A49590A1-65F8-42A1-8651-16175DB09AC2}" sibTransId="{C42FC1D9-2EDC-4263-9C2D-FE4E0CF9DF30}"/>
    <dgm:cxn modelId="{8405A6B8-9AC3-4494-98FF-DCF56CE60C8D}" type="presOf" srcId="{2FD56500-859C-4F4A-9561-2671A8C19D30}" destId="{D96B1DD7-8E48-4705-B4D3-5144AC4B9623}" srcOrd="0" destOrd="11" presId="urn:microsoft.com/office/officeart/2005/8/layout/hList1"/>
    <dgm:cxn modelId="{B4C64DE5-2561-4254-8CA5-45C3D9149552}" type="presOf" srcId="{86BA7783-12D9-4F1F-8411-FE7EF610CB95}" destId="{7DC8BC4F-0763-47B4-BF9D-9C86A61CDD16}" srcOrd="0" destOrd="0" presId="urn:microsoft.com/office/officeart/2005/8/layout/hList1"/>
    <dgm:cxn modelId="{C74DD2CE-306A-47DB-B9E7-EF420336DB18}" type="presOf" srcId="{135E18F3-B6A4-4DBF-991D-DC7F217DC00A}" destId="{D96B1DD7-8E48-4705-B4D3-5144AC4B9623}" srcOrd="0" destOrd="10" presId="urn:microsoft.com/office/officeart/2005/8/layout/hList1"/>
    <dgm:cxn modelId="{40DB53F5-06AC-4F15-9A48-9CAA67029743}" srcId="{F148B01D-D628-45A3-B600-2C38A23F22CC}" destId="{135E18F3-B6A4-4DBF-991D-DC7F217DC00A}" srcOrd="0" destOrd="0" parTransId="{3DB8BACB-464D-4BE5-8AD4-562F31C48399}" sibTransId="{20BDCAB2-F1EF-4CFA-8C11-D3FD39843E16}"/>
    <dgm:cxn modelId="{F73D1C2D-8526-47C7-ABB4-35B9A2B724B7}" srcId="{7C7219EF-B467-40E7-A539-F087BA3C6A22}" destId="{9C9906B2-51E5-421B-8D12-1E50070D5A0E}" srcOrd="0" destOrd="0" parTransId="{F1F6A967-DFA8-4E35-B1FD-B3367BB53144}" sibTransId="{E10333B3-0177-42F8-85C9-6668C7A5F87E}"/>
    <dgm:cxn modelId="{042B9899-1881-4662-B6AD-F7C3E1F82042}" srcId="{B4D4B0DA-C21B-4C27-951A-7671BBD7517E}" destId="{73BF926D-CFED-4CF2-8D03-8FE1D89D39B2}" srcOrd="0" destOrd="0" parTransId="{2817D078-4E67-40D3-B9A1-733B12C23E92}" sibTransId="{5F359B12-FC18-4545-81D7-924A35A1366F}"/>
    <dgm:cxn modelId="{D1E96CE1-A27F-45AF-B179-1012D4463D34}" srcId="{B44C7717-E9BA-4E15-80C2-16E6BA3AF622}" destId="{C7C7B086-317B-4516-AF13-1BEC8821FEC2}" srcOrd="2" destOrd="0" parTransId="{BD32C2C9-D2DF-46BF-95A1-8ECCD585AF2A}" sibTransId="{49E90F19-0699-4DA2-BDEA-6A7FFAA7561E}"/>
    <dgm:cxn modelId="{0800E2B6-BBEE-4CDE-A022-513B27ECC357}" srcId="{7C7219EF-B467-40E7-A539-F087BA3C6A22}" destId="{473CC83B-8633-4FF4-BBDB-905DA2E2CB7E}" srcOrd="3" destOrd="0" parTransId="{690A2397-8ED2-4682-9D7C-FB3456BBF45F}" sibTransId="{680E8BEB-55B5-47FF-8A3D-D66447D95038}"/>
    <dgm:cxn modelId="{1693DC5D-B326-44BE-8DC0-A2435A4894EC}" type="presOf" srcId="{8B324D47-AE3B-40AD-8A2A-FFCE57F44F34}" destId="{D96B1DD7-8E48-4705-B4D3-5144AC4B9623}" srcOrd="0" destOrd="7" presId="urn:microsoft.com/office/officeart/2005/8/layout/hList1"/>
    <dgm:cxn modelId="{0DD82C0F-AB92-4885-B442-C305B48937CF}" srcId="{F73C5286-D75D-4AB2-8FBB-FFCE40E22796}" destId="{219CF2AB-3346-4167-8FB7-6804CF2D65FD}" srcOrd="1" destOrd="0" parTransId="{CBD3395C-CEC4-442C-A24C-2FF46156B136}" sibTransId="{BF7B92BC-409D-4138-9E0F-66359B9FDF2F}"/>
    <dgm:cxn modelId="{793B90C3-7A7B-4BE2-81D7-5D3D0E61CB34}" type="presOf" srcId="{D6357AE1-2993-4893-BBCA-A3EC6A40E019}" destId="{118621E0-D609-4BD6-B6ED-1CCCAF87E2A1}" srcOrd="0" destOrd="0" presId="urn:microsoft.com/office/officeart/2005/8/layout/hList1"/>
    <dgm:cxn modelId="{F9FFA9E3-12AD-4840-A1B2-2545379BE1F4}" srcId="{B44C7717-E9BA-4E15-80C2-16E6BA3AF622}" destId="{E17331F8-633E-473B-9E89-1D68F3E5C6BA}" srcOrd="3" destOrd="0" parTransId="{B5EEFEEF-4D1B-490B-9767-C3C9AB647172}" sibTransId="{5A7F1A1A-151B-4509-8CA5-6F78FB98665E}"/>
    <dgm:cxn modelId="{B14D9C8F-2BD0-464E-BDE1-FE212F69A371}" type="presOf" srcId="{73BF926D-CFED-4CF2-8D03-8FE1D89D39B2}" destId="{7DC8BC4F-0763-47B4-BF9D-9C86A61CDD16}" srcOrd="0" destOrd="7" presId="urn:microsoft.com/office/officeart/2005/8/layout/hList1"/>
    <dgm:cxn modelId="{8EB4393A-6066-4B4F-B383-9BF1A0D08165}" srcId="{D6357AE1-2993-4893-BBCA-A3EC6A40E019}" destId="{86BA7783-12D9-4F1F-8411-FE7EF610CB95}" srcOrd="0" destOrd="0" parTransId="{F6770846-6CF5-4F8E-AF2F-A7FAECC737D6}" sibTransId="{66A00CDC-81AF-46C5-B0A0-8F5913A39230}"/>
    <dgm:cxn modelId="{0D7DB4E1-3075-4E95-B947-8C3786B7661C}" srcId="{B44C7717-E9BA-4E15-80C2-16E6BA3AF622}" destId="{47D9FD87-C897-4C83-8879-344EBFE4F582}" srcOrd="0" destOrd="0" parTransId="{3CA2507B-7047-4458-854A-0F3975CBFC7C}" sibTransId="{74B2CCBA-871B-4089-A012-598668E83606}"/>
    <dgm:cxn modelId="{594AE37F-19E0-401F-9CD6-7868F18B7897}" srcId="{B4D4B0DA-C21B-4C27-951A-7671BBD7517E}" destId="{6230CA0F-B768-4AFF-BCD7-DE90159CE347}" srcOrd="2" destOrd="0" parTransId="{5BAC2B55-FFD6-44D5-97DD-ED8FB23E4891}" sibTransId="{E756E706-A711-4CBA-8BFA-29F4432391E2}"/>
    <dgm:cxn modelId="{AA451800-4EAC-4826-9393-3C1F2086605E}" type="presOf" srcId="{30308F2A-DD2D-4E5A-8294-440B091E3381}" destId="{D96B1DD7-8E48-4705-B4D3-5144AC4B9623}" srcOrd="0" destOrd="2" presId="urn:microsoft.com/office/officeart/2005/8/layout/hList1"/>
    <dgm:cxn modelId="{8B97BEBB-657E-403D-BEE9-15B752CBF5DC}" type="presOf" srcId="{473CC83B-8633-4FF4-BBDB-905DA2E2CB7E}" destId="{7DC8BC4F-0763-47B4-BF9D-9C86A61CDD16}" srcOrd="0" destOrd="5" presId="urn:microsoft.com/office/officeart/2005/8/layout/hList1"/>
    <dgm:cxn modelId="{A4DC340D-B5E1-423A-9F35-045770353185}" type="presOf" srcId="{4B18CDD2-3F4B-44CC-B9A6-7839CE21AE36}" destId="{7DC8BC4F-0763-47B4-BF9D-9C86A61CDD16}" srcOrd="0" destOrd="3" presId="urn:microsoft.com/office/officeart/2005/8/layout/hList1"/>
    <dgm:cxn modelId="{8ADA8ADC-37C5-487C-ADA6-2808C921F8A2}" type="presOf" srcId="{DD5755FB-25CB-45ED-98BA-B36BE499371F}" destId="{D96B1DD7-8E48-4705-B4D3-5144AC4B9623}" srcOrd="0" destOrd="5" presId="urn:microsoft.com/office/officeart/2005/8/layout/hList1"/>
    <dgm:cxn modelId="{2F42C010-AF56-4F08-B8C5-29DA2E016E3A}" srcId="{F73C5286-D75D-4AB2-8FBB-FFCE40E22796}" destId="{521B07B5-1650-40CD-9515-1D92620B2871}" srcOrd="0" destOrd="0" parTransId="{89CBACEB-5099-4D1E-BB84-7C4FBA158D35}" sibTransId="{2C552B8F-69D6-48AE-ACA7-158F8C8EBD35}"/>
    <dgm:cxn modelId="{A4C5A2E9-1BFF-4F46-BB99-FE346DF7D210}" srcId="{B4D4B0DA-C21B-4C27-951A-7671BBD7517E}" destId="{D990B0F0-20FB-41F1-AECB-95C1B661550D}" srcOrd="1" destOrd="0" parTransId="{DD7CD0FE-0147-4222-8345-04B8B2D73BFB}" sibTransId="{62743255-1807-49F1-A786-BF8E999D73B6}"/>
    <dgm:cxn modelId="{1520AA06-6667-42B6-8996-2E5045116E9F}" type="presOf" srcId="{7213FF13-F07F-4915-956A-882EC11888F7}" destId="{1E71B9D5-146A-437B-BE2E-3BAEEA923ADB}" srcOrd="0" destOrd="0" presId="urn:microsoft.com/office/officeart/2005/8/layout/hList1"/>
    <dgm:cxn modelId="{DDE92B69-8D36-467C-9A8F-F24E3AE128F1}" type="presOf" srcId="{6230CA0F-B768-4AFF-BCD7-DE90159CE347}" destId="{7DC8BC4F-0763-47B4-BF9D-9C86A61CDD16}" srcOrd="0" destOrd="9" presId="urn:microsoft.com/office/officeart/2005/8/layout/hList1"/>
    <dgm:cxn modelId="{6BE16A03-2AA9-42F4-B5B2-CFA671E13725}" srcId="{F73C5286-D75D-4AB2-8FBB-FFCE40E22796}" destId="{CD10B630-6836-4EF6-AB70-CF5ACCA3390A}" srcOrd="2" destOrd="0" parTransId="{6F36735D-FDFD-4E96-BCC4-D4F744F0C22A}" sibTransId="{39C96CF2-2C3A-42FD-BEFA-B6CE6C3CE521}"/>
    <dgm:cxn modelId="{660ADAAC-82FD-4C09-9021-804435AB7CE9}" type="presOf" srcId="{B4D4B0DA-C21B-4C27-951A-7671BBD7517E}" destId="{7DC8BC4F-0763-47B4-BF9D-9C86A61CDD16}" srcOrd="0" destOrd="6" presId="urn:microsoft.com/office/officeart/2005/8/layout/hList1"/>
    <dgm:cxn modelId="{1F2FB582-0BA6-4B51-A09C-77139A1DA93E}" type="presParOf" srcId="{1E71B9D5-146A-437B-BE2E-3BAEEA923ADB}" destId="{443A5696-4C31-4276-9C3C-D061E735467B}" srcOrd="0" destOrd="0" presId="urn:microsoft.com/office/officeart/2005/8/layout/hList1"/>
    <dgm:cxn modelId="{8B7BDF16-0BB3-4479-9439-F8BFF80DF59A}" type="presParOf" srcId="{443A5696-4C31-4276-9C3C-D061E735467B}" destId="{11077F7F-CF05-4D64-A9D9-3CD5AAD0F34A}" srcOrd="0" destOrd="0" presId="urn:microsoft.com/office/officeart/2005/8/layout/hList1"/>
    <dgm:cxn modelId="{7B66E325-38F7-4319-80B3-2FD84B76160B}" type="presParOf" srcId="{443A5696-4C31-4276-9C3C-D061E735467B}" destId="{ED147345-9534-4E96-80AB-E942E5A72ADC}" srcOrd="1" destOrd="0" presId="urn:microsoft.com/office/officeart/2005/8/layout/hList1"/>
    <dgm:cxn modelId="{EFCAB25D-A81B-4A37-9B80-02B62998D04D}" type="presParOf" srcId="{1E71B9D5-146A-437B-BE2E-3BAEEA923ADB}" destId="{E69F5897-C5E1-47F5-9503-2C837834471E}" srcOrd="1" destOrd="0" presId="urn:microsoft.com/office/officeart/2005/8/layout/hList1"/>
    <dgm:cxn modelId="{1DE68B32-7BF3-4C03-8B0C-3999F38496AE}" type="presParOf" srcId="{1E71B9D5-146A-437B-BE2E-3BAEEA923ADB}" destId="{DDD363FF-7BC2-44D8-876B-3DB9DD549AF5}" srcOrd="2" destOrd="0" presId="urn:microsoft.com/office/officeart/2005/8/layout/hList1"/>
    <dgm:cxn modelId="{01C4B790-FF16-49F7-8139-143EF5875727}" type="presParOf" srcId="{DDD363FF-7BC2-44D8-876B-3DB9DD549AF5}" destId="{118621E0-D609-4BD6-B6ED-1CCCAF87E2A1}" srcOrd="0" destOrd="0" presId="urn:microsoft.com/office/officeart/2005/8/layout/hList1"/>
    <dgm:cxn modelId="{8C603CC4-C63B-459C-BFD0-329E8FD56BE5}" type="presParOf" srcId="{DDD363FF-7BC2-44D8-876B-3DB9DD549AF5}" destId="{7DC8BC4F-0763-47B4-BF9D-9C86A61CDD16}" srcOrd="1" destOrd="0" presId="urn:microsoft.com/office/officeart/2005/8/layout/hList1"/>
    <dgm:cxn modelId="{38DFAC3E-F684-4399-BF56-36A62B0E877C}" type="presParOf" srcId="{1E71B9D5-146A-437B-BE2E-3BAEEA923ADB}" destId="{5E440744-9A87-43A3-8F02-0C12CC5B146F}" srcOrd="3" destOrd="0" presId="urn:microsoft.com/office/officeart/2005/8/layout/hList1"/>
    <dgm:cxn modelId="{6271B77F-55C9-49F6-AF9B-0722057DB05D}" type="presParOf" srcId="{1E71B9D5-146A-437B-BE2E-3BAEEA923ADB}" destId="{D59BBCD5-EBAA-42FA-AF30-82FE81B0FAE7}" srcOrd="4" destOrd="0" presId="urn:microsoft.com/office/officeart/2005/8/layout/hList1"/>
    <dgm:cxn modelId="{BDA1ACCD-9A56-4120-9D3E-E54A0E042CC0}" type="presParOf" srcId="{D59BBCD5-EBAA-42FA-AF30-82FE81B0FAE7}" destId="{63F6D684-3904-4EF7-939B-3BB1AFBA6DFB}" srcOrd="0" destOrd="0" presId="urn:microsoft.com/office/officeart/2005/8/layout/hList1"/>
    <dgm:cxn modelId="{B296CDAB-79DC-4182-950F-AB8D798F6AD0}" type="presParOf" srcId="{D59BBCD5-EBAA-42FA-AF30-82FE81B0FAE7}" destId="{D96B1DD7-8E48-4705-B4D3-5144AC4B96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7F7F-CF05-4D64-A9D9-3CD5AAD0F34A}">
      <dsp:nvSpPr>
        <dsp:cNvPr id="0" name=""/>
        <dsp:cNvSpPr/>
      </dsp:nvSpPr>
      <dsp:spPr>
        <a:xfrm>
          <a:off x="2657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Ouïe</a:t>
          </a:r>
        </a:p>
      </dsp:txBody>
      <dsp:txXfrm>
        <a:off x="2657" y="193846"/>
        <a:ext cx="2591135" cy="460800"/>
      </dsp:txXfrm>
    </dsp:sp>
    <dsp:sp modelId="{ED147345-9534-4E96-80AB-E942E5A72ADC}">
      <dsp:nvSpPr>
        <dsp:cNvPr id="0" name=""/>
        <dsp:cNvSpPr/>
      </dsp:nvSpPr>
      <dsp:spPr>
        <a:xfrm>
          <a:off x="2657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Le son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Musique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Vidéo</a:t>
          </a:r>
        </a:p>
      </dsp:txBody>
      <dsp:txXfrm>
        <a:off x="2657" y="654646"/>
        <a:ext cx="2591135" cy="3723506"/>
      </dsp:txXfrm>
    </dsp:sp>
    <dsp:sp modelId="{118621E0-D609-4BD6-B6ED-1CCCAF87E2A1}">
      <dsp:nvSpPr>
        <dsp:cNvPr id="0" name=""/>
        <dsp:cNvSpPr/>
      </dsp:nvSpPr>
      <dsp:spPr>
        <a:xfrm>
          <a:off x="2956551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Vue</a:t>
          </a:r>
        </a:p>
      </dsp:txBody>
      <dsp:txXfrm>
        <a:off x="2956551" y="193846"/>
        <a:ext cx="2591135" cy="460800"/>
      </dsp:txXfrm>
    </dsp:sp>
    <dsp:sp modelId="{7DC8BC4F-0763-47B4-BF9D-9C86A61CDD16}">
      <dsp:nvSpPr>
        <dsp:cNvPr id="0" name=""/>
        <dsp:cNvSpPr/>
      </dsp:nvSpPr>
      <dsp:spPr>
        <a:xfrm>
          <a:off x="2956551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Visualisation de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Recherche d'information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Video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Téléchargement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Fichiers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etc.</a:t>
          </a:r>
        </a:p>
      </dsp:txBody>
      <dsp:txXfrm>
        <a:off x="2956551" y="654646"/>
        <a:ext cx="2591135" cy="3723506"/>
      </dsp:txXfrm>
    </dsp:sp>
    <dsp:sp modelId="{63F6D684-3904-4EF7-939B-3BB1AFBA6DFB}">
      <dsp:nvSpPr>
        <dsp:cNvPr id="0" name=""/>
        <dsp:cNvSpPr/>
      </dsp:nvSpPr>
      <dsp:spPr>
        <a:xfrm>
          <a:off x="5910445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Toucher</a:t>
          </a:r>
        </a:p>
      </dsp:txBody>
      <dsp:txXfrm>
        <a:off x="5910445" y="193846"/>
        <a:ext cx="2591135" cy="460800"/>
      </dsp:txXfrm>
    </dsp:sp>
    <dsp:sp modelId="{D96B1DD7-8E48-4705-B4D3-5144AC4B9623}">
      <dsp:nvSpPr>
        <dsp:cNvPr id="0" name=""/>
        <dsp:cNvSpPr/>
      </dsp:nvSpPr>
      <dsp:spPr>
        <a:xfrm>
          <a:off x="5910445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Interaction clavier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Lien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Adresse internet (URL)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Saisie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Formulaire</a:t>
          </a:r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Balise </a:t>
          </a:r>
          <a:r>
            <a:rPr lang="fr-FR" sz="1600" kern="1200" dirty="0" smtClean="0"/>
            <a:t>select, </a:t>
          </a:r>
          <a:r>
            <a:rPr lang="fr-FR" sz="1600" kern="1200" dirty="0"/>
            <a:t>radio, checkbox, etc.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Copié/Collé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Impression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Type </a:t>
          </a:r>
          <a:r>
            <a:rPr lang="fr-FR" sz="1600" kern="1200" dirty="0" smtClean="0"/>
            <a:t>d'impression</a:t>
          </a:r>
          <a:endParaRPr lang="fr-FR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Sélection, Page, etc.</a:t>
          </a:r>
        </a:p>
      </dsp:txBody>
      <dsp:txXfrm>
        <a:off x="5910445" y="654646"/>
        <a:ext cx="2591135" cy="372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3290-D9B9-4044-A637-B88D6DABD553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1782-00D3-463A-AEBA-08D13A465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0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Firefox est à +- long</a:t>
            </a:r>
            <a:r>
              <a:rPr lang="fr-FR" baseline="0" dirty="0" smtClean="0"/>
              <a:t> terme </a:t>
            </a:r>
            <a:r>
              <a:rPr lang="fr-FR" dirty="0" smtClean="0"/>
              <a:t>adapter le plug-in a d’autre logiciel de la suite Mozilla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2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Activé avec la touche</a:t>
            </a:r>
            <a:r>
              <a:rPr lang="fr-FR" baseline="0" dirty="0" smtClean="0"/>
              <a:t> « f »</a:t>
            </a:r>
            <a:endParaRPr lang="fr-FR" dirty="0" smtClean="0"/>
          </a:p>
          <a:p>
            <a:r>
              <a:rPr lang="fr-FR" dirty="0" smtClean="0"/>
              <a:t>Système</a:t>
            </a:r>
            <a:r>
              <a:rPr lang="fr-FR" baseline="0" dirty="0" smtClean="0"/>
              <a:t> filtre permet de réduire l’éventail des possibilités soit avec le contenu du lien soit avec le numéro du label.</a:t>
            </a:r>
          </a:p>
          <a:p>
            <a:r>
              <a:rPr lang="fr-FR" baseline="0" dirty="0" smtClean="0"/>
              <a:t>On relève plusieurs interrogation : </a:t>
            </a:r>
          </a:p>
          <a:p>
            <a:r>
              <a:rPr lang="fr-FR" baseline="0" dirty="0" smtClean="0"/>
              <a:t>	liens cachés dans la page (menu déroulant) considérer par Vimperator</a:t>
            </a:r>
          </a:p>
          <a:p>
            <a:r>
              <a:rPr lang="fr-FR" baseline="0" dirty="0" smtClean="0"/>
              <a:t>	porté de la numérotation (page dans l’intégralité ou dans l’écran courant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5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association d’idée</a:t>
            </a:r>
            <a:r>
              <a:rPr lang="fr-FR" baseline="0" dirty="0" smtClean="0"/>
              <a:t>, plus spécifiquement ceux qui sont utilisés sur l’ordinateur, nous arrivons à ceux-ci, en résumé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L’idée</a:t>
            </a:r>
            <a:r>
              <a:rPr lang="fr-FR" baseline="0" dirty="0" smtClean="0"/>
              <a:t> est de trouver un périphérique qui soit reconnu par Firefox mais qui ne soit pas exploité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18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Vimperator lien</a:t>
            </a:r>
            <a:r>
              <a:rPr lang="fr-FR" baseline="0" dirty="0" smtClean="0"/>
              <a:t> sur écran visible. Peut être plus intéressant de travailler sur la page entière; permet de naviguer dans la page en minimisant la charge de travail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Ecran</a:t>
            </a:r>
            <a:r>
              <a:rPr lang="fr-FR" baseline="0" dirty="0" smtClean="0"/>
              <a:t> pour des fenêtres modales; pour un gain de temps balayage sur la page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4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EB-C7F1-4F58-9AFF-73AD766BED89}" type="datetime1">
              <a:rPr lang="fr-FR" smtClean="0"/>
              <a:t>16/03/2012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B4B1-BD59-485B-B64D-323998831651}" type="datetime1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1AA3-2B64-4E9F-983B-3700D607EE23}" type="datetime1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ECC-9643-4209-B1F6-AEA818F4372A}" type="datetime1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BA1D-472E-43F3-B12A-58222AD4AF57}" type="datetime1">
              <a:rPr lang="fr-FR" smtClean="0"/>
              <a:t>16/03/2012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D2640C-73C8-40C2-8187-48474083A033}" type="datetime1">
              <a:rPr lang="fr-FR" smtClean="0"/>
              <a:t>16/03/2012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CB71-2857-4AA6-BEA8-A65394A44D40}" type="datetime1">
              <a:rPr lang="fr-FR" smtClean="0"/>
              <a:t>16/03/2012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8D90-35CD-4712-8009-EE8B7341AFA0}" type="datetime1">
              <a:rPr lang="fr-FR" smtClean="0"/>
              <a:t>16/03/2012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565B-27FA-4A9A-9BC8-5DACB6F01EF7}" type="datetime1">
              <a:rPr lang="fr-FR" smtClean="0"/>
              <a:t>16/03/2012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FC2-CBDB-4491-849E-72C829FFD37D}" type="datetime1">
              <a:rPr lang="fr-FR" smtClean="0"/>
              <a:t>16/03/2012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F7C5D7C-49BD-4D33-AD40-B1A2BB182054}" type="datetime1">
              <a:rPr lang="fr-FR" smtClean="0"/>
              <a:t>16/03/2012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484E48-0E8A-4102-8E09-5720A5108850}" type="datetime1">
              <a:rPr lang="fr-FR" smtClean="0"/>
              <a:t>16/03/2012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9.xml"/><Relationship Id="rId7" Type="http://schemas.openxmlformats.org/officeDocument/2006/relationships/diagramData" Target="../diagrams/data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0.xml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3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18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1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chart" Target="../charts/chart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6.emf"/><Relationship Id="rId4" Type="http://schemas.openxmlformats.org/officeDocument/2006/relationships/tags" Target="../tags/tag31.xm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Sofiane </a:t>
            </a:r>
            <a:r>
              <a:rPr lang="fr-FR" dirty="0" err="1" smtClean="0"/>
              <a:t>Hamiti</a:t>
            </a:r>
            <a:endParaRPr lang="fr-FR" dirty="0" smtClean="0"/>
          </a:p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HandiFox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736304" cy="19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7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Que fait-on sur internet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1880523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 smtClean="0"/>
              <a:t>Ce qu’il en résulte :</a:t>
            </a:r>
          </a:p>
          <a:p>
            <a:pPr lvl="1"/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Vidéo &amp; Musique</a:t>
            </a:r>
          </a:p>
          <a:p>
            <a:pPr lvl="1"/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Impression</a:t>
            </a:r>
          </a:p>
        </p:txBody>
      </p:sp>
    </p:spTree>
    <p:extLst>
      <p:ext uri="{BB962C8B-B14F-4D97-AF65-F5344CB8AC3E}">
        <p14:creationId xmlns:p14="http://schemas.microsoft.com/office/powerpoint/2010/main" val="7121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Résolution de ces problèmes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Le minimum requis, une entrée binaire, ceci est fait via une manette</a:t>
            </a:r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6" b="89063" l="0" r="994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3898"/>
            <a:ext cx="1888604" cy="188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Navigation</a:t>
            </a:r>
          </a:p>
          <a:p>
            <a:pPr lvl="2"/>
            <a:r>
              <a:rPr lang="fr-FR" dirty="0" smtClean="0"/>
              <a:t>3 moyens recensés</a:t>
            </a:r>
            <a:endParaRPr lang="fr-FR" dirty="0"/>
          </a:p>
          <a:p>
            <a:pPr lvl="3"/>
            <a:r>
              <a:rPr lang="fr-FR" dirty="0" smtClean="0"/>
              <a:t>Vimperator</a:t>
            </a:r>
          </a:p>
          <a:p>
            <a:pPr lvl="3"/>
            <a:r>
              <a:rPr lang="fr-FR" dirty="0" smtClean="0"/>
              <a:t>Les favoris</a:t>
            </a:r>
          </a:p>
          <a:p>
            <a:pPr lvl="4"/>
            <a:r>
              <a:rPr lang="fr-FR" dirty="0" smtClean="0"/>
              <a:t>Fichiers</a:t>
            </a:r>
          </a:p>
          <a:p>
            <a:pPr lvl="4"/>
            <a:r>
              <a:rPr lang="fr-FR" dirty="0" smtClean="0"/>
              <a:t>La base de données Firefox</a:t>
            </a:r>
          </a:p>
          <a:p>
            <a:pPr lvl="3"/>
            <a:r>
              <a:rPr lang="fr-FR" dirty="0" smtClean="0"/>
              <a:t>Balayage-écran</a:t>
            </a:r>
          </a:p>
          <a:p>
            <a:pPr lvl="4"/>
            <a:r>
              <a:rPr lang="fr-FR" dirty="0" smtClean="0"/>
              <a:t>Écran</a:t>
            </a:r>
          </a:p>
          <a:p>
            <a:pPr lvl="4"/>
            <a:r>
              <a:rPr lang="fr-FR" dirty="0" smtClean="0"/>
              <a:t>Fenêtre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3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Vimperator</a:t>
            </a:r>
          </a:p>
          <a:p>
            <a:pPr lvl="1"/>
            <a:r>
              <a:rPr lang="fr-FR" dirty="0"/>
              <a:t>Porté de la numérotation des </a:t>
            </a:r>
            <a:r>
              <a:rPr lang="fr-FR" dirty="0" smtClean="0"/>
              <a:t>liens</a:t>
            </a:r>
          </a:p>
          <a:p>
            <a:pPr lvl="1"/>
            <a:r>
              <a:rPr lang="fr-FR" dirty="0" smtClean="0"/>
              <a:t>Question de la charge de travail ?</a:t>
            </a:r>
          </a:p>
        </p:txBody>
      </p:sp>
    </p:spTree>
    <p:extLst>
      <p:ext uri="{BB962C8B-B14F-4D97-AF65-F5344CB8AC3E}">
        <p14:creationId xmlns:p14="http://schemas.microsoft.com/office/powerpoint/2010/main" val="3655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15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Les favoris</a:t>
            </a:r>
          </a:p>
          <a:p>
            <a:pPr lvl="1"/>
            <a:r>
              <a:rPr lang="fr-FR" dirty="0"/>
              <a:t>Fichiers</a:t>
            </a:r>
          </a:p>
          <a:p>
            <a:pPr lvl="2"/>
            <a:r>
              <a:rPr lang="fr-FR" dirty="0"/>
              <a:t>Première version des favoris </a:t>
            </a:r>
            <a:r>
              <a:rPr lang="fr-FR" dirty="0" smtClean="0"/>
              <a:t>utilise </a:t>
            </a:r>
            <a:r>
              <a:rPr lang="fr-FR" dirty="0"/>
              <a:t>les fichiers puis</a:t>
            </a:r>
          </a:p>
          <a:p>
            <a:pPr lvl="2"/>
            <a:r>
              <a:rPr lang="fr-FR" dirty="0"/>
              <a:t>Prétexte pour étudier comment sauvegarder les préférences </a:t>
            </a:r>
            <a:r>
              <a:rPr lang="fr-FR" dirty="0" smtClean="0"/>
              <a:t>utilisateurs</a:t>
            </a:r>
          </a:p>
          <a:p>
            <a:pPr lvl="3"/>
            <a:r>
              <a:rPr lang="fr-FR" dirty="0" smtClean="0"/>
              <a:t>Via un objet Firefox (problème de fiabilité)</a:t>
            </a:r>
          </a:p>
          <a:p>
            <a:pPr lvl="3"/>
            <a:r>
              <a:rPr lang="fr-FR" dirty="0" smtClean="0"/>
              <a:t>Via </a:t>
            </a:r>
            <a:r>
              <a:rPr lang="fr-FR" dirty="0" err="1" smtClean="0"/>
              <a:t>FileReader</a:t>
            </a:r>
            <a:r>
              <a:rPr lang="fr-FR" dirty="0" smtClean="0"/>
              <a:t> et </a:t>
            </a:r>
            <a:r>
              <a:rPr lang="fr-FR" dirty="0" err="1" smtClean="0"/>
              <a:t>FileWriter</a:t>
            </a:r>
            <a:r>
              <a:rPr lang="fr-FR" dirty="0" smtClean="0"/>
              <a:t> (HTML5)</a:t>
            </a:r>
          </a:p>
          <a:p>
            <a:pPr lvl="3"/>
            <a:r>
              <a:rPr lang="fr-FR" dirty="0" smtClean="0"/>
              <a:t>Via Ajax nécessite un serveur local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9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favoris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base de données Firefox</a:t>
            </a:r>
          </a:p>
          <a:p>
            <a:pPr lvl="2"/>
            <a:r>
              <a:rPr lang="fr-FR" dirty="0" err="1"/>
              <a:t>BdD</a:t>
            </a:r>
            <a:r>
              <a:rPr lang="fr-FR" dirty="0"/>
              <a:t> </a:t>
            </a:r>
            <a:r>
              <a:rPr lang="fr-FR" dirty="0" err="1"/>
              <a:t>SQLite</a:t>
            </a:r>
            <a:r>
              <a:rPr lang="fr-FR" dirty="0"/>
              <a:t> manipulation des favoris à travers deux objets. </a:t>
            </a:r>
          </a:p>
          <a:p>
            <a:pPr lvl="2"/>
            <a:r>
              <a:rPr lang="fr-FR" dirty="0"/>
              <a:t>Le premier servant pour la lecture, écriture, modification des informations sur un lien donné. </a:t>
            </a:r>
          </a:p>
          <a:p>
            <a:pPr lvl="2"/>
            <a:r>
              <a:rPr lang="fr-FR" dirty="0"/>
              <a:t>Le second pour récupérer l’ensemble des liens suivant certains critères (répertoire, nom, etc.).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8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Balayage-écran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Balayage fenêtre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pic>
        <p:nvPicPr>
          <p:cNvPr id="9" name="Espace réservé du contenu 8" descr="C:\Users\NicolasMac\Desktop\balayageEcran.png"/>
          <p:cNvPicPr>
            <a:picLocks noGrp="1"/>
          </p:cNvPicPr>
          <p:nvPr>
            <p:ph sz="quarter" idx="2"/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5627"/>
            <a:ext cx="3853952" cy="241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ce réservé du contenu 10"/>
          <p:cNvPicPr>
            <a:picLocks noGrp="1"/>
          </p:cNvPicPr>
          <p:nvPr>
            <p:ph sz="quarter" idx="4"/>
            <p:custDataLst>
              <p:tags r:id="rId6"/>
            </p:custDataLst>
          </p:nvPr>
        </p:nvPicPr>
        <p:blipFill rotWithShape="1">
          <a:blip r:embed="rId9"/>
          <a:srcRect b="65574"/>
          <a:stretch/>
        </p:blipFill>
        <p:spPr bwMode="auto">
          <a:xfrm>
            <a:off x="4800600" y="3140968"/>
            <a:ext cx="4038600" cy="248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81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Délégation à Vimperator</a:t>
            </a:r>
          </a:p>
          <a:p>
            <a:pPr lvl="1"/>
            <a:r>
              <a:rPr lang="fr-FR" dirty="0" smtClean="0"/>
              <a:t>Le souci : fenêtre modale</a:t>
            </a:r>
          </a:p>
          <a:p>
            <a:pPr lvl="1"/>
            <a:r>
              <a:rPr lang="fr-FR" dirty="0" smtClean="0"/>
              <a:t>Solution : utiliser un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7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Vidéo et musique</a:t>
            </a:r>
          </a:p>
          <a:p>
            <a:pPr lvl="1"/>
            <a:r>
              <a:rPr lang="fr-FR" dirty="0" smtClean="0"/>
              <a:t>Nombreuses solutions (balise &lt;</a:t>
            </a:r>
            <a:r>
              <a:rPr lang="fr-FR" dirty="0" err="1" smtClean="0"/>
              <a:t>embed</a:t>
            </a:r>
            <a:r>
              <a:rPr lang="fr-FR" dirty="0" smtClean="0"/>
              <a:t>&gt;, &lt;</a:t>
            </a:r>
            <a:r>
              <a:rPr lang="fr-FR" dirty="0" err="1" smtClean="0"/>
              <a:t>object</a:t>
            </a:r>
            <a:r>
              <a:rPr lang="fr-FR" dirty="0" smtClean="0"/>
              <a:t>&gt;, avec HTML5 &lt;</a:t>
            </a:r>
            <a:r>
              <a:rPr lang="fr-FR" dirty="0" err="1" smtClean="0"/>
              <a:t>video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Problème d’imbrication de balise pour la portabilité vers différents navigateurs</a:t>
            </a:r>
          </a:p>
          <a:p>
            <a:pPr lvl="1"/>
            <a:r>
              <a:rPr lang="fr-FR" dirty="0" smtClean="0"/>
              <a:t>Toutes manipulables avec JavaScript</a:t>
            </a:r>
          </a:p>
          <a:p>
            <a:pPr lvl="1"/>
            <a:r>
              <a:rPr lang="fr-FR" dirty="0" smtClean="0"/>
              <a:t>Autre solution utiliser le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  <a:p>
            <a:r>
              <a:rPr lang="fr-FR" dirty="0" smtClean="0"/>
              <a:t>Existant</a:t>
            </a:r>
          </a:p>
          <a:p>
            <a:r>
              <a:rPr lang="fr-FR" dirty="0" smtClean="0"/>
              <a:t>Moyens</a:t>
            </a:r>
          </a:p>
          <a:p>
            <a:r>
              <a:rPr lang="fr-FR" dirty="0" smtClean="0"/>
              <a:t>Vimperator</a:t>
            </a:r>
          </a:p>
          <a:p>
            <a:r>
              <a:rPr lang="fr-FR" dirty="0" smtClean="0"/>
              <a:t>Notre démarche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Manipulation apparemment interdite</a:t>
            </a:r>
          </a:p>
          <a:p>
            <a:pPr lvl="1"/>
            <a:r>
              <a:rPr lang="fr-FR" dirty="0" smtClean="0"/>
              <a:t>Proposition : passer par le CGI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Impression</a:t>
            </a:r>
          </a:p>
          <a:p>
            <a:pPr lvl="1"/>
            <a:r>
              <a:rPr lang="fr-FR" dirty="0" smtClean="0"/>
              <a:t>Possible via JavaScript</a:t>
            </a:r>
          </a:p>
          <a:p>
            <a:pPr lvl="1"/>
            <a:r>
              <a:rPr lang="fr-FR" dirty="0" smtClean="0"/>
              <a:t>Ou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Technologie &amp; mise en œuvre du plug-in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XUL</a:t>
            </a:r>
          </a:p>
          <a:p>
            <a:pPr lvl="1"/>
            <a:r>
              <a:rPr lang="fr-FR" dirty="0" smtClean="0"/>
              <a:t>Pour l’interface </a:t>
            </a:r>
            <a:r>
              <a:rPr lang="fr-FR" dirty="0" smtClean="0"/>
              <a:t>graphique</a:t>
            </a:r>
          </a:p>
          <a:p>
            <a:pPr lvl="1"/>
            <a:r>
              <a:rPr lang="fr-FR" dirty="0" smtClean="0"/>
              <a:t>Même </a:t>
            </a:r>
            <a:r>
              <a:rPr lang="fr-FR" dirty="0" smtClean="0"/>
              <a:t>principe que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6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Permet d’amener le dynamisme de la même manière que pour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1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HTML + JavaScript + communication asynchrone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636912"/>
            <a:ext cx="5762625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5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Interface du prototype </a:t>
            </a:r>
          </a:p>
          <a:p>
            <a:pPr lvl="1"/>
            <a:r>
              <a:rPr lang="fr-FR" dirty="0" smtClean="0"/>
              <a:t>Accent mis sur le prototype</a:t>
            </a:r>
          </a:p>
          <a:p>
            <a:pPr lvl="1"/>
            <a:r>
              <a:rPr lang="fr-FR" dirty="0" smtClean="0"/>
              <a:t>Ergonomie du plug-in non poussée </a:t>
            </a:r>
          </a:p>
          <a:p>
            <a:pPr lvl="1"/>
            <a:r>
              <a:rPr lang="fr-FR" dirty="0" smtClean="0"/>
              <a:t>Temps trop court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6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 d’accueil</a:t>
            </a:r>
          </a:p>
          <a:p>
            <a:endParaRPr lang="fr-FR" dirty="0"/>
          </a:p>
        </p:txBody>
      </p:sp>
      <p:pic>
        <p:nvPicPr>
          <p:cNvPr id="5" name="Image 4" descr="C:\Users\Sarah\Downloads\screenshot HandiFox\screenshot HandiFox\Principale.png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420888"/>
            <a:ext cx="575310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onglets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Clavier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Rendre le web accessible aux personnes handicapées physiques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Favoris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Les liens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Avoir un avis sur les interactions</a:t>
            </a:r>
          </a:p>
          <a:p>
            <a:pPr lvl="1"/>
            <a:r>
              <a:rPr lang="fr-FR" dirty="0" smtClean="0"/>
              <a:t>Pas la performance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smtClean="0"/>
              <a:t>Environnement calme</a:t>
            </a:r>
          </a:p>
          <a:p>
            <a:pPr lvl="1"/>
            <a:r>
              <a:rPr lang="fr-FR" dirty="0" smtClean="0"/>
              <a:t>Sous Windows</a:t>
            </a:r>
          </a:p>
          <a:p>
            <a:pPr lvl="1"/>
            <a:r>
              <a:rPr lang="fr-FR" dirty="0" smtClean="0"/>
              <a:t>Petit tutoriel au préalable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www.eebxl1.eu/blogs/cde/files/2011/03/usability-testing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0861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</a:p>
          <a:p>
            <a:pPr lvl="1"/>
            <a:r>
              <a:rPr lang="fr-FR" dirty="0" smtClean="0"/>
              <a:t>5 personnes (4hommes + 1 femme)</a:t>
            </a:r>
          </a:p>
          <a:p>
            <a:pPr lvl="1"/>
            <a:r>
              <a:rPr lang="fr-FR" dirty="0" smtClean="0"/>
              <a:t>15ans à plus de 50 ans</a:t>
            </a:r>
          </a:p>
          <a:p>
            <a:pPr lvl="1"/>
            <a:r>
              <a:rPr lang="fr-FR" dirty="0" smtClean="0"/>
              <a:t>Expérience informatique variée</a:t>
            </a:r>
          </a:p>
          <a:p>
            <a:pPr lvl="1"/>
            <a:r>
              <a:rPr lang="fr-FR" dirty="0" smtClean="0"/>
              <a:t>Tous ont déjà utilisé Firefox</a:t>
            </a:r>
          </a:p>
          <a:p>
            <a:pPr lvl="1"/>
            <a:r>
              <a:rPr lang="fr-FR" dirty="0" smtClean="0"/>
              <a:t>3 ayant déjà naviguer sans souris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://www.web-ergo.com/images/css/tests-utilisateurs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2930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36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Scénarii</a:t>
            </a:r>
          </a:p>
          <a:p>
            <a:pPr lvl="1"/>
            <a:r>
              <a:rPr lang="fr-FR" dirty="0"/>
              <a:t>Rechercher « Metz » avec le moteur de recherche Google. (Indication : liens et clavier)</a:t>
            </a:r>
          </a:p>
          <a:p>
            <a:pPr lvl="1"/>
            <a:r>
              <a:rPr lang="fr-FR" dirty="0"/>
              <a:t>Aller sur l’onglet comportant la page du site </a:t>
            </a:r>
            <a:r>
              <a:rPr lang="fr-FR" dirty="0" err="1"/>
              <a:t>DailyMotion</a:t>
            </a:r>
            <a:r>
              <a:rPr lang="fr-FR" dirty="0"/>
              <a:t> . Mettez la première vidéo de la page en marche. (Indication : onglet et balayage)</a:t>
            </a:r>
          </a:p>
          <a:p>
            <a:pPr lvl="1"/>
            <a:r>
              <a:rPr lang="fr-FR" dirty="0"/>
              <a:t>Ouvrez la page du site « </a:t>
            </a:r>
            <a:r>
              <a:rPr lang="fr-FR" dirty="0" err="1"/>
              <a:t>Laposte</a:t>
            </a:r>
            <a:r>
              <a:rPr lang="fr-FR" dirty="0"/>
              <a:t> » qui est un favori et allez sur la page concernée. Puis sélectionnez le lien « Particulier </a:t>
            </a:r>
            <a:r>
              <a:rPr lang="fr-FR"/>
              <a:t>», </a:t>
            </a:r>
            <a:r>
              <a:rPr lang="fr-FR" smtClean="0"/>
              <a:t>quelles </a:t>
            </a:r>
            <a:r>
              <a:rPr lang="fr-FR" dirty="0"/>
              <a:t>sont les 5 outils et services les plus utilisés ? (information en bas de page) (Indication : favoris, onglet, liens et page)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Tâches réalisées jusqu’au bout</a:t>
            </a:r>
          </a:p>
          <a:p>
            <a:pPr lvl="1"/>
            <a:r>
              <a:rPr lang="fr-FR" dirty="0" smtClean="0"/>
              <a:t>Temps raisonnable et quasi égal pour chaque utilisateur</a:t>
            </a:r>
          </a:p>
          <a:p>
            <a:pPr lvl="1"/>
            <a:r>
              <a:rPr lang="fr-FR" dirty="0" smtClean="0"/>
              <a:t>Remarques sur l’ergonomie de l’interface</a:t>
            </a:r>
          </a:p>
          <a:p>
            <a:pPr lvl="1"/>
            <a:r>
              <a:rPr lang="fr-FR" dirty="0" smtClean="0"/>
              <a:t>Vitesse de balayage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0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Aucun problème lors des tests</a:t>
            </a:r>
          </a:p>
          <a:p>
            <a:pPr lvl="1"/>
            <a:r>
              <a:rPr lang="fr-FR" dirty="0" smtClean="0"/>
              <a:t>(Temps trop long pour taper une requête)</a:t>
            </a:r>
          </a:p>
          <a:p>
            <a:pPr lvl="1"/>
            <a:endParaRPr lang="fr-FR" dirty="0"/>
          </a:p>
        </p:txBody>
      </p:sp>
      <p:graphicFrame>
        <p:nvGraphicFramePr>
          <p:cNvPr id="5" name="Graphique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67852318"/>
              </p:ext>
            </p:extLst>
          </p:nvPr>
        </p:nvGraphicFramePr>
        <p:xfrm>
          <a:off x="228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866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Tutoriel pré-test utile</a:t>
            </a:r>
          </a:p>
          <a:p>
            <a:pPr lvl="1"/>
            <a:r>
              <a:rPr lang="fr-FR" dirty="0" smtClean="0"/>
              <a:t>« Il faut comprendre le fonctionnement puis très simple à utiliser »</a:t>
            </a:r>
            <a:endParaRPr lang="fr-FR" dirty="0"/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9708883"/>
              </p:ext>
            </p:extLst>
          </p:nvPr>
        </p:nvGraphicFramePr>
        <p:xfrm>
          <a:off x="226774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222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L’existant se constitue majoritairement de solutions</a:t>
            </a:r>
            <a:r>
              <a:rPr lang="fr-FR" dirty="0"/>
              <a:t> à</a:t>
            </a:r>
            <a:r>
              <a:rPr lang="fr-FR" dirty="0" smtClean="0"/>
              <a:t> base</a:t>
            </a:r>
          </a:p>
          <a:p>
            <a:pPr lvl="1"/>
            <a:r>
              <a:rPr lang="fr-FR" dirty="0" smtClean="0"/>
              <a:t>De commande vocale</a:t>
            </a:r>
          </a:p>
          <a:p>
            <a:pPr lvl="1"/>
            <a:r>
              <a:rPr lang="fr-FR" dirty="0" smtClean="0"/>
              <a:t>Balayage-écran</a:t>
            </a:r>
          </a:p>
          <a:p>
            <a:pPr lvl="1"/>
            <a:r>
              <a:rPr lang="fr-FR" dirty="0" smtClean="0"/>
              <a:t>Émulation de souris à partir d’un clavier virtuel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10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Problème pour le clavier AZERTY</a:t>
            </a:r>
          </a:p>
          <a:p>
            <a:pPr lvl="1"/>
            <a:r>
              <a:rPr lang="fr-FR" dirty="0" smtClean="0"/>
              <a:t>Ergonomie à </a:t>
            </a:r>
            <a:r>
              <a:rPr lang="fr-FR" b="1" dirty="0" smtClean="0"/>
              <a:t>voir </a:t>
            </a:r>
            <a:r>
              <a:rPr lang="fr-FR" dirty="0" smtClean="0"/>
              <a:t>pour les futurs versions</a:t>
            </a:r>
          </a:p>
          <a:p>
            <a:pPr lvl="1"/>
            <a:r>
              <a:rPr lang="fr-FR" dirty="0" smtClean="0"/>
              <a:t>Testeurs ≠ public cible</a:t>
            </a:r>
            <a:endParaRPr lang="fr-FR" dirty="0"/>
          </a:p>
        </p:txBody>
      </p:sp>
      <p:graphicFrame>
        <p:nvGraphicFramePr>
          <p:cNvPr id="7" name="Graphique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87659251"/>
              </p:ext>
            </p:extLst>
          </p:nvPr>
        </p:nvGraphicFramePr>
        <p:xfrm>
          <a:off x="2286000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8798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Succès du balayage</a:t>
            </a:r>
          </a:p>
          <a:p>
            <a:pPr lvl="1"/>
            <a:r>
              <a:rPr lang="fr-FR" dirty="0" smtClean="0"/>
              <a:t>Facilité d’utilisation</a:t>
            </a:r>
          </a:p>
          <a:p>
            <a:pPr lvl="1"/>
            <a:r>
              <a:rPr lang="fr-FR" dirty="0" smtClean="0"/>
              <a:t>Temps d’exécution plus faible</a:t>
            </a:r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3244721"/>
              </p:ext>
            </p:extLst>
          </p:nvPr>
        </p:nvGraphicFramePr>
        <p:xfrm>
          <a:off x="2568258" y="3645024"/>
          <a:ext cx="4007485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249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 : </a:t>
            </a:r>
            <a:r>
              <a:rPr lang="fr-FR" sz="2400" b="1" dirty="0"/>
              <a:t>Les points à </a:t>
            </a:r>
            <a:r>
              <a:rPr lang="fr-FR" sz="2400" b="1" dirty="0" smtClean="0"/>
              <a:t>améliorer</a:t>
            </a:r>
            <a:endParaRPr lang="fr-FR" dirty="0" smtClean="0"/>
          </a:p>
          <a:p>
            <a:pPr lvl="1"/>
            <a:r>
              <a:rPr lang="fr-FR" dirty="0"/>
              <a:t>L’ergonomie du plug-in est clairement un point à améliorer. Mais pour notre prototype, les points à améliorer selon les utilisateurs sont les suivants </a:t>
            </a:r>
            <a:r>
              <a:rPr lang="fr-FR" dirty="0" smtClean="0"/>
              <a:t>:</a:t>
            </a:r>
          </a:p>
          <a:p>
            <a:pPr marL="274320" lvl="1" indent="0">
              <a:buNone/>
            </a:pPr>
            <a:endParaRPr lang="fr-FR" dirty="0"/>
          </a:p>
          <a:p>
            <a:pPr lvl="2"/>
            <a:r>
              <a:rPr lang="fr-FR" dirty="0"/>
              <a:t>Mise en évidence du bouton courant, ou sélectionné, plus visible</a:t>
            </a:r>
          </a:p>
          <a:p>
            <a:pPr lvl="2"/>
            <a:r>
              <a:rPr lang="fr-FR" dirty="0"/>
              <a:t>Ajout de la première ligne de balayage lors du balayage</a:t>
            </a:r>
          </a:p>
          <a:p>
            <a:pPr lvl="2"/>
            <a:r>
              <a:rPr lang="fr-FR" dirty="0"/>
              <a:t>Amélioration de la sélection des </a:t>
            </a:r>
            <a:r>
              <a:rPr lang="fr-FR" dirty="0" smtClean="0"/>
              <a:t>liens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Conclusion</a:t>
            </a:r>
          </a:p>
          <a:p>
            <a:pPr lvl="2"/>
            <a:r>
              <a:rPr lang="fr-FR" dirty="0" smtClean="0"/>
              <a:t>Retour positif mis à part l’ergonomie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Difficultés tout au long du développement</a:t>
            </a:r>
          </a:p>
          <a:p>
            <a:r>
              <a:rPr lang="fr-FR" dirty="0" smtClean="0"/>
              <a:t>Prototype assez complet pour une navigation simple</a:t>
            </a:r>
          </a:p>
          <a:p>
            <a:r>
              <a:rPr lang="fr-FR" dirty="0" smtClean="0"/>
              <a:t>Tests utilisateurs à faire sur public cible</a:t>
            </a:r>
          </a:p>
          <a:p>
            <a:r>
              <a:rPr lang="fr-FR" dirty="0" smtClean="0"/>
              <a:t>Prochaines versions:</a:t>
            </a:r>
          </a:p>
          <a:p>
            <a:pPr lvl="1"/>
            <a:r>
              <a:rPr lang="fr-FR" dirty="0" smtClean="0"/>
              <a:t>Travailler l’ergonomie rustique du prototype</a:t>
            </a:r>
          </a:p>
          <a:p>
            <a:pPr lvl="1"/>
            <a:r>
              <a:rPr lang="fr-FR" dirty="0" smtClean="0"/>
              <a:t>Ajouter des fonctionnalités (options, zoom,…)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2" y="5160836"/>
            <a:ext cx="1546856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44</a:t>
            </a:fld>
            <a:endParaRPr lang="fr-FR" dirty="0"/>
          </a:p>
        </p:txBody>
      </p:sp>
      <p:pic>
        <p:nvPicPr>
          <p:cNvPr id="1026" name="Picture 2" descr="C:\Users\NicolasMac\AppData\Local\Microsoft\Windows\Temporary Internet Files\Content.IE5\O89XBA6O\MC900441498[1].png"/>
          <p:cNvPicPr>
            <a:picLocks noGrp="1" noChangeAspect="1" noChangeArrowheads="1"/>
          </p:cNvPicPr>
          <p:nvPr>
            <p:ph sz="quarter"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72" y="1984603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Moyens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À notre disposition</a:t>
            </a:r>
          </a:p>
          <a:p>
            <a:pPr lvl="1"/>
            <a:r>
              <a:rPr lang="fr-FR" dirty="0" smtClean="0"/>
              <a:t>Navigateur web Firefox</a:t>
            </a:r>
          </a:p>
          <a:p>
            <a:pPr lvl="2"/>
            <a:r>
              <a:rPr lang="fr-FR" dirty="0" smtClean="0"/>
              <a:t>Possibilité d’ajouter des plug-ins</a:t>
            </a:r>
          </a:p>
          <a:p>
            <a:pPr lvl="1"/>
            <a:r>
              <a:rPr lang="fr-FR" dirty="0" smtClean="0"/>
              <a:t>Vimperator</a:t>
            </a:r>
          </a:p>
          <a:p>
            <a:pPr lvl="2"/>
            <a:r>
              <a:rPr lang="fr-FR" dirty="0" smtClean="0"/>
              <a:t>Permets entre autres la manipulation de Firefox en ligne de commande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Qu’est ce que c’est ?</a:t>
            </a:r>
          </a:p>
          <a:p>
            <a:pPr lvl="1"/>
            <a:r>
              <a:rPr lang="fr-FR" dirty="0" smtClean="0"/>
              <a:t>Plug-in permettant la manipulation de Firefox via le clavier</a:t>
            </a:r>
          </a:p>
          <a:p>
            <a:pPr lvl="1"/>
            <a:r>
              <a:rPr lang="fr-FR" dirty="0" smtClean="0"/>
              <a:t>Inspiré de </a:t>
            </a:r>
            <a:r>
              <a:rPr lang="fr-FR" dirty="0" err="1" smtClean="0"/>
              <a:t>Vim</a:t>
            </a:r>
            <a:endParaRPr lang="fr-FR" dirty="0" smtClean="0"/>
          </a:p>
          <a:p>
            <a:pPr lvl="1"/>
            <a:r>
              <a:rPr lang="fr-FR" dirty="0" smtClean="0"/>
              <a:t>Abouti sur plusieurs autres projets Google code</a:t>
            </a:r>
          </a:p>
          <a:p>
            <a:pPr lvl="2"/>
            <a:r>
              <a:rPr lang="fr-FR" dirty="0" err="1" smtClean="0"/>
              <a:t>Pentadactyl</a:t>
            </a:r>
            <a:endParaRPr lang="fr-FR" dirty="0" smtClean="0"/>
          </a:p>
          <a:p>
            <a:pPr lvl="2"/>
            <a:r>
              <a:rPr lang="fr-FR" dirty="0" smtClean="0"/>
              <a:t>Le nôtre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0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Ce qu’il permet</a:t>
            </a:r>
          </a:p>
          <a:p>
            <a:pPr lvl="1"/>
            <a:r>
              <a:rPr lang="fr-FR" dirty="0" smtClean="0"/>
              <a:t>Naviguer dans la page</a:t>
            </a:r>
          </a:p>
          <a:p>
            <a:pPr lvl="1"/>
            <a:r>
              <a:rPr lang="fr-FR" dirty="0" smtClean="0"/>
              <a:t>Naviguer dans les onglets</a:t>
            </a:r>
          </a:p>
          <a:p>
            <a:pPr lvl="1"/>
            <a:r>
              <a:rPr lang="fr-FR" dirty="0" smtClean="0"/>
              <a:t>Naviguer dans les liens hypertextes, formulaire,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Comment il se présente</a:t>
            </a:r>
          </a:p>
          <a:p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204864"/>
            <a:ext cx="6240673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à coins arrondis 5"/>
          <p:cNvSpPr/>
          <p:nvPr>
            <p:custDataLst>
              <p:tags r:id="rId5"/>
            </p:custDataLst>
          </p:nvPr>
        </p:nvSpPr>
        <p:spPr>
          <a:xfrm>
            <a:off x="1331640" y="5936704"/>
            <a:ext cx="6504742" cy="372616"/>
          </a:xfrm>
          <a:prstGeom prst="round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Avant labélisation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Après labélisation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/>
          </p:cNvPicPr>
          <p:nvPr>
            <p:ph sz="quarter" idx="2"/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694727"/>
            <a:ext cx="4041775" cy="337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Espace réservé du contenu 9"/>
          <p:cNvPicPr>
            <a:picLocks noGrp="1"/>
          </p:cNvPicPr>
          <p:nvPr>
            <p:ph sz="quarter" idx="4"/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89724"/>
            <a:ext cx="4038600" cy="25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266</TotalTime>
  <Words>975</Words>
  <Application>Microsoft Office PowerPoint</Application>
  <PresentationFormat>Affichage à l'écran (4:3)</PresentationFormat>
  <Paragraphs>295</Paragraphs>
  <Slides>44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Civil</vt:lpstr>
      <vt:lpstr>HandiFox</vt:lpstr>
      <vt:lpstr>Sommaire</vt:lpstr>
      <vt:lpstr>Objectif</vt:lpstr>
      <vt:lpstr>Existant</vt:lpstr>
      <vt:lpstr>Moyens</vt:lpstr>
      <vt:lpstr>Vimperator</vt:lpstr>
      <vt:lpstr>Vimperator</vt:lpstr>
      <vt:lpstr>Vimperator</vt:lpstr>
      <vt:lpstr>Vimperator</vt:lpstr>
      <vt:lpstr>Notre démarche</vt:lpstr>
      <vt:lpstr>Que fait-on sur internet ?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Conclusion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HandiFox</dc:title>
  <dc:creator>NicolasMac</dc:creator>
  <cp:lastModifiedBy>NicolasMac</cp:lastModifiedBy>
  <cp:revision>45</cp:revision>
  <dcterms:created xsi:type="dcterms:W3CDTF">2012-03-06T07:38:05Z</dcterms:created>
  <dcterms:modified xsi:type="dcterms:W3CDTF">2012-03-16T10:11:25Z</dcterms:modified>
</cp:coreProperties>
</file>