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5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/>
            <a:t>Type d'impressione</a:t>
          </a:r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344FD7DE-9D67-4CBB-AA1E-B0967EDC3CAE}" type="presOf" srcId="{6230CA0F-B768-4AFF-BCD7-DE90159CE347}" destId="{7DC8BC4F-0763-47B4-BF9D-9C86A61CDD16}" srcOrd="0" destOrd="9" presId="urn:microsoft.com/office/officeart/2005/8/layout/hList1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707C7757-ACE7-4EED-941E-3B7418D0910D}" type="presOf" srcId="{B4D4B0DA-C21B-4C27-951A-7671BBD7517E}" destId="{7DC8BC4F-0763-47B4-BF9D-9C86A61CDD16}" srcOrd="0" destOrd="6" presId="urn:microsoft.com/office/officeart/2005/8/layout/hList1"/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B25023B7-D1E4-4FCD-9E8D-6EC5F3416F3A}" type="presOf" srcId="{8B324D47-AE3B-40AD-8A2A-FFCE57F44F34}" destId="{D96B1DD7-8E48-4705-B4D3-5144AC4B9623}" srcOrd="0" destOrd="7" presId="urn:microsoft.com/office/officeart/2005/8/layout/hList1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F751594B-3EDB-4DDE-B197-435616BA0787}" type="presOf" srcId="{E17331F8-633E-473B-9E89-1D68F3E5C6BA}" destId="{ED147345-9534-4E96-80AB-E942E5A72ADC}" srcOrd="0" destOrd="3" presId="urn:microsoft.com/office/officeart/2005/8/layout/hList1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B87F2ECE-CA46-4B7A-B470-65C832D28747}" type="presOf" srcId="{D6357AE1-2993-4893-BBCA-A3EC6A40E019}" destId="{118621E0-D609-4BD6-B6ED-1CCCAF87E2A1}" srcOrd="0" destOrd="0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6B583807-052C-4D27-8717-114E6181F6A3}" type="presOf" srcId="{A0DD9D26-4C9C-4027-B5DC-5CFC36865CA1}" destId="{D96B1DD7-8E48-4705-B4D3-5144AC4B9623}" srcOrd="0" destOrd="3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F4AE6FE3-89C1-4200-81DB-144AA9C0D4BF}" type="presOf" srcId="{219CF2AB-3346-4167-8FB7-6804CF2D65FD}" destId="{D96B1DD7-8E48-4705-B4D3-5144AC4B9623}" srcOrd="0" destOrd="1" presId="urn:microsoft.com/office/officeart/2005/8/layout/hList1"/>
    <dgm:cxn modelId="{FBF9345A-D64D-484C-94DA-13D620957BEF}" type="presOf" srcId="{F148B01D-D628-45A3-B600-2C38A23F22CC}" destId="{D96B1DD7-8E48-4705-B4D3-5144AC4B9623}" srcOrd="0" destOrd="9" presId="urn:microsoft.com/office/officeart/2005/8/layout/hList1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8116219B-6E7D-409A-A521-0A92364C7BB4}" type="presOf" srcId="{521B07B5-1650-40CD-9515-1D92620B2871}" destId="{D96B1DD7-8E48-4705-B4D3-5144AC4B9623}" srcOrd="0" destOrd="0" presId="urn:microsoft.com/office/officeart/2005/8/layout/hList1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404AF2C2-4A74-4A01-9FAD-0DCC76D333DC}" type="presOf" srcId="{F912930F-45C0-4D22-A7E2-BDF30173324A}" destId="{7DC8BC4F-0763-47B4-BF9D-9C86A61CDD16}" srcOrd="0" destOrd="4" presId="urn:microsoft.com/office/officeart/2005/8/layout/hList1"/>
    <dgm:cxn modelId="{4203A322-9FCB-40E9-B8E0-AE4B5FA4BE60}" type="presOf" srcId="{9C9906B2-51E5-421B-8D12-1E50070D5A0E}" destId="{7DC8BC4F-0763-47B4-BF9D-9C86A61CDD16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245D2BAC-00AC-4529-A796-3ED791CF6774}" type="presOf" srcId="{241A2126-65BD-4F5C-A3A1-6471E7C44B50}" destId="{D96B1DD7-8E48-4705-B4D3-5144AC4B9623}" srcOrd="0" destOrd="6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3C7CF224-D19B-428D-A59F-BE9C97C013B3}" type="presOf" srcId="{2098E772-AF9E-466A-9621-5E99783368F1}" destId="{ED147345-9534-4E96-80AB-E942E5A72ADC}" srcOrd="0" destOrd="1" presId="urn:microsoft.com/office/officeart/2005/8/layout/hList1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29CB106C-305C-4831-BA51-4217B64F4E9C}" type="presOf" srcId="{D990B0F0-20FB-41F1-AECB-95C1B661550D}" destId="{7DC8BC4F-0763-47B4-BF9D-9C86A61CDD16}" srcOrd="0" destOrd="8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447AEE5F-6A92-4699-A7A0-53189682D036}" type="presOf" srcId="{135E18F3-B6A4-4DBF-991D-DC7F217DC00A}" destId="{D96B1DD7-8E48-4705-B4D3-5144AC4B9623}" srcOrd="0" destOrd="10" presId="urn:microsoft.com/office/officeart/2005/8/layout/hList1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8D3C9083-6577-4FAC-A990-71604BADD9D0}" type="presOf" srcId="{F73C5286-D75D-4AB2-8FBB-FFCE40E22796}" destId="{63F6D684-3904-4EF7-939B-3BB1AFBA6DFB}" srcOrd="0" destOrd="0" presId="urn:microsoft.com/office/officeart/2005/8/layout/hList1"/>
    <dgm:cxn modelId="{B4052D68-A09A-41E1-A037-B874B08DDF2B}" type="presOf" srcId="{7C7219EF-B467-40E7-A539-F087BA3C6A22}" destId="{7DC8BC4F-0763-47B4-BF9D-9C86A61CDD16}" srcOrd="0" destOrd="1" presId="urn:microsoft.com/office/officeart/2005/8/layout/hList1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02D1258E-66D1-487A-8FED-8F52958EE7DE}" type="presOf" srcId="{B44C7717-E9BA-4E15-80C2-16E6BA3AF622}" destId="{11077F7F-CF05-4D64-A9D9-3CD5AAD0F34A}" srcOrd="0" destOrd="0" presId="urn:microsoft.com/office/officeart/2005/8/layout/hList1"/>
    <dgm:cxn modelId="{A1E464E9-EFCE-425E-AA60-1128F972B7B4}" type="presOf" srcId="{473CC83B-8633-4FF4-BBDB-905DA2E2CB7E}" destId="{7DC8BC4F-0763-47B4-BF9D-9C86A61CDD16}" srcOrd="0" destOrd="5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FDF4816-D62A-48F3-8D1C-C050F4D57702}" type="presOf" srcId="{73BF926D-CFED-4CF2-8D03-8FE1D89D39B2}" destId="{7DC8BC4F-0763-47B4-BF9D-9C86A61CDD16}" srcOrd="0" destOrd="7" presId="urn:microsoft.com/office/officeart/2005/8/layout/hList1"/>
    <dgm:cxn modelId="{9B103A2A-EDA9-4E66-9E82-1A90E4495ABF}" type="presOf" srcId="{30308F2A-DD2D-4E5A-8294-440B091E3381}" destId="{D96B1DD7-8E48-4705-B4D3-5144AC4B9623}" srcOrd="0" destOrd="2" presId="urn:microsoft.com/office/officeart/2005/8/layout/hList1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5B0B4E76-E250-4619-B4F2-D19FD4C016C1}" type="presOf" srcId="{4B18CDD2-3F4B-44CC-B9A6-7839CE21AE36}" destId="{7DC8BC4F-0763-47B4-BF9D-9C86A61CDD16}" srcOrd="0" destOrd="3" presId="urn:microsoft.com/office/officeart/2005/8/layout/hList1"/>
    <dgm:cxn modelId="{05C2F48C-B499-4C0A-AE4F-0F844AE363D0}" type="presOf" srcId="{86BA7783-12D9-4F1F-8411-FE7EF610CB95}" destId="{7DC8BC4F-0763-47B4-BF9D-9C86A61CDD16}" srcOrd="0" destOrd="0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9079C557-270F-434E-ADB1-C746828C7045}" type="presOf" srcId="{C7C7B086-317B-4516-AF13-1BEC8821FEC2}" destId="{ED147345-9534-4E96-80AB-E942E5A72ADC}" srcOrd="0" destOrd="2" presId="urn:microsoft.com/office/officeart/2005/8/layout/hList1"/>
    <dgm:cxn modelId="{702B178B-AE85-4E26-97D3-21D991D9242F}" type="presOf" srcId="{7213FF13-F07F-4915-956A-882EC11888F7}" destId="{1E71B9D5-146A-437B-BE2E-3BAEEA923ADB}" srcOrd="0" destOrd="0" presId="urn:microsoft.com/office/officeart/2005/8/layout/hList1"/>
    <dgm:cxn modelId="{E5BD1AD4-D465-4783-BC5D-9433EC5DD454}" type="presOf" srcId="{06B9130F-133A-4D79-8C11-E8A4BDC7E7B0}" destId="{D96B1DD7-8E48-4705-B4D3-5144AC4B9623}" srcOrd="0" destOrd="4" presId="urn:microsoft.com/office/officeart/2005/8/layout/hList1"/>
    <dgm:cxn modelId="{A42B6E9E-B039-4339-9A81-B3F271DBD2BD}" type="presOf" srcId="{2FD56500-859C-4F4A-9561-2671A8C19D30}" destId="{D96B1DD7-8E48-4705-B4D3-5144AC4B9623}" srcOrd="0" destOrd="11" presId="urn:microsoft.com/office/officeart/2005/8/layout/hList1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682FA9F6-5208-42BC-8182-D538EA640418}" type="presOf" srcId="{47D9FD87-C897-4C83-8879-344EBFE4F582}" destId="{ED147345-9534-4E96-80AB-E942E5A72ADC}" srcOrd="0" destOrd="0" presId="urn:microsoft.com/office/officeart/2005/8/layout/hList1"/>
    <dgm:cxn modelId="{2528B3F2-8A8B-4BC4-B295-199876D193E4}" type="presOf" srcId="{CD10B630-6836-4EF6-AB70-CF5ACCA3390A}" destId="{D96B1DD7-8E48-4705-B4D3-5144AC4B9623}" srcOrd="0" destOrd="8" presId="urn:microsoft.com/office/officeart/2005/8/layout/hList1"/>
    <dgm:cxn modelId="{A697286F-6A7D-429A-BCB3-69F11237533A}" type="presOf" srcId="{DD5755FB-25CB-45ED-98BA-B36BE499371F}" destId="{D96B1DD7-8E48-4705-B4D3-5144AC4B9623}" srcOrd="0" destOrd="5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EF120385-1FDA-448A-A2C3-00ABB74F85AC}" type="presParOf" srcId="{1E71B9D5-146A-437B-BE2E-3BAEEA923ADB}" destId="{443A5696-4C31-4276-9C3C-D061E735467B}" srcOrd="0" destOrd="0" presId="urn:microsoft.com/office/officeart/2005/8/layout/hList1"/>
    <dgm:cxn modelId="{719D3CD0-4DF5-44E0-BF67-0E29E7E46D07}" type="presParOf" srcId="{443A5696-4C31-4276-9C3C-D061E735467B}" destId="{11077F7F-CF05-4D64-A9D9-3CD5AAD0F34A}" srcOrd="0" destOrd="0" presId="urn:microsoft.com/office/officeart/2005/8/layout/hList1"/>
    <dgm:cxn modelId="{528D87D9-77E8-40A5-B556-406173AC0D85}" type="presParOf" srcId="{443A5696-4C31-4276-9C3C-D061E735467B}" destId="{ED147345-9534-4E96-80AB-E942E5A72ADC}" srcOrd="1" destOrd="0" presId="urn:microsoft.com/office/officeart/2005/8/layout/hList1"/>
    <dgm:cxn modelId="{ECFBFEAE-4F7D-4188-8C3B-E7C8F893C365}" type="presParOf" srcId="{1E71B9D5-146A-437B-BE2E-3BAEEA923ADB}" destId="{E69F5897-C5E1-47F5-9503-2C837834471E}" srcOrd="1" destOrd="0" presId="urn:microsoft.com/office/officeart/2005/8/layout/hList1"/>
    <dgm:cxn modelId="{0CC4DFFB-7120-41F1-BD67-79E3083F4146}" type="presParOf" srcId="{1E71B9D5-146A-437B-BE2E-3BAEEA923ADB}" destId="{DDD363FF-7BC2-44D8-876B-3DB9DD549AF5}" srcOrd="2" destOrd="0" presId="urn:microsoft.com/office/officeart/2005/8/layout/hList1"/>
    <dgm:cxn modelId="{F46C5332-8667-45C0-961E-CCF819A4B096}" type="presParOf" srcId="{DDD363FF-7BC2-44D8-876B-3DB9DD549AF5}" destId="{118621E0-D609-4BD6-B6ED-1CCCAF87E2A1}" srcOrd="0" destOrd="0" presId="urn:microsoft.com/office/officeart/2005/8/layout/hList1"/>
    <dgm:cxn modelId="{4F9DDCA2-420A-4EF9-9EED-D4734EFAB98D}" type="presParOf" srcId="{DDD363FF-7BC2-44D8-876B-3DB9DD549AF5}" destId="{7DC8BC4F-0763-47B4-BF9D-9C86A61CDD16}" srcOrd="1" destOrd="0" presId="urn:microsoft.com/office/officeart/2005/8/layout/hList1"/>
    <dgm:cxn modelId="{91329A1F-0E83-42DE-BEA6-C1CC2A4F9765}" type="presParOf" srcId="{1E71B9D5-146A-437B-BE2E-3BAEEA923ADB}" destId="{5E440744-9A87-43A3-8F02-0C12CC5B146F}" srcOrd="3" destOrd="0" presId="urn:microsoft.com/office/officeart/2005/8/layout/hList1"/>
    <dgm:cxn modelId="{5849A9A0-B557-458D-90FA-FEA57ACA290C}" type="presParOf" srcId="{1E71B9D5-146A-437B-BE2E-3BAEEA923ADB}" destId="{D59BBCD5-EBAA-42FA-AF30-82FE81B0FAE7}" srcOrd="4" destOrd="0" presId="urn:microsoft.com/office/officeart/2005/8/layout/hList1"/>
    <dgm:cxn modelId="{FD35D184-1C5B-4E27-8081-E7237593BEE0}" type="presParOf" srcId="{D59BBCD5-EBAA-42FA-AF30-82FE81B0FAE7}" destId="{63F6D684-3904-4EF7-939B-3BB1AFBA6DFB}" srcOrd="0" destOrd="0" presId="urn:microsoft.com/office/officeart/2005/8/layout/hList1"/>
    <dgm:cxn modelId="{EDE749BB-2E3E-47BE-BEDC-C8B88CB9DFA4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Type d'impressione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 sur</a:t>
            </a:r>
            <a:r>
              <a:rPr lang="fr-FR" baseline="0" dirty="0" smtClean="0"/>
              <a:t> les cinq sens, plus spécifiquement ceux qui sont utilisés sur l’ordinateur, nous arrivons à ceux-ci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15/03/2012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8275538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Balayage 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soucis apparaît au moment de l’ouverture de modale</a:t>
            </a:r>
          </a:p>
          <a:p>
            <a:pPr lvl="1"/>
            <a:r>
              <a:rPr lang="fr-FR" dirty="0" smtClean="0"/>
              <a:t>Solution : utiliser un balayage 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 navigateur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Existant</a:t>
            </a:r>
          </a:p>
          <a:p>
            <a:r>
              <a:rPr lang="fr-FR" dirty="0" err="1" smtClean="0"/>
              <a:t>Vimperator</a:t>
            </a:r>
            <a:endParaRPr lang="fr-FR" dirty="0" smtClean="0"/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Copier/Coller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&amp; mise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</a:t>
            </a:r>
            <a:r>
              <a:rPr lang="fr-FR"/>
              <a:t>», </a:t>
            </a:r>
            <a:r>
              <a:rPr lang="fr-FR" smtClean="0"/>
              <a:t>quelles </a:t>
            </a:r>
            <a:r>
              <a:rPr lang="fr-FR" dirty="0"/>
              <a:t>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 entre autre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notre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/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</TotalTime>
  <Words>893</Words>
  <Application>Microsoft Office PowerPoint</Application>
  <PresentationFormat>Affichage à l'écran (4:3)</PresentationFormat>
  <Paragraphs>278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Civil</vt:lpstr>
      <vt:lpstr>HandiFox</vt:lpstr>
      <vt:lpstr>Sommaire</vt:lpstr>
      <vt:lpstr>Objectif</vt:lpstr>
      <vt:lpstr>Moyens</vt:lpstr>
      <vt:lpstr>Existant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Sarah</cp:lastModifiedBy>
  <cp:revision>34</cp:revision>
  <dcterms:created xsi:type="dcterms:W3CDTF">2012-03-06T07:38:05Z</dcterms:created>
  <dcterms:modified xsi:type="dcterms:W3CDTF">2012-03-15T17:11:54Z</dcterms:modified>
</cp:coreProperties>
</file>