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4" r:id="rId2"/>
    <p:sldId id="347" r:id="rId3"/>
    <p:sldId id="308" r:id="rId4"/>
    <p:sldId id="356" r:id="rId5"/>
    <p:sldId id="365" r:id="rId6"/>
    <p:sldId id="358" r:id="rId7"/>
    <p:sldId id="366" r:id="rId8"/>
    <p:sldId id="367" r:id="rId9"/>
    <p:sldId id="368" r:id="rId10"/>
    <p:sldId id="350" r:id="rId11"/>
    <p:sldId id="364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" clrIdx="0">
    <p:extLst>
      <p:ext uri="{19B8F6BF-5375-455C-9EA6-DF929625EA0E}">
        <p15:presenceInfo xmlns:p15="http://schemas.microsoft.com/office/powerpoint/2012/main" userId="c022c9616c43c9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4" autoAdjust="0"/>
    <p:restoredTop sz="96296" autoAdjust="0"/>
  </p:normalViewPr>
  <p:slideViewPr>
    <p:cSldViewPr snapToGrid="0" showGuides="1">
      <p:cViewPr>
        <p:scale>
          <a:sx n="120" d="100"/>
          <a:sy n="120" d="100"/>
        </p:scale>
        <p:origin x="708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6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D662-6B32-41D5-8E1A-96A9B6FAE509}" type="datetimeFigureOut">
              <a:rPr lang="en-GB" smtClean="0"/>
              <a:t>02/01/2022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DAD7-9648-4334-9973-3F53D86295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A5CE-CF9B-49B4-9F54-EA4676D5EF6F}" type="datetimeFigureOut">
              <a:rPr lang="en-GB" smtClean="0"/>
              <a:t>02/01/2022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Formatvorlagen</a:t>
            </a:r>
            <a:r>
              <a:rPr lang="en-GB" dirty="0"/>
              <a:t> des </a:t>
            </a:r>
            <a:r>
              <a:rPr lang="en-GB" dirty="0" err="1"/>
              <a:t>Textmasters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3593F-2752-4925-959E-BC626CD185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8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986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79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2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7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82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69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34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93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0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auto">
          <a:xfrm>
            <a:off x="0" y="2723950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Rechteck 9"/>
          <p:cNvSpPr/>
          <p:nvPr userDrawn="1"/>
        </p:nvSpPr>
        <p:spPr bwMode="ltGray">
          <a:xfrm>
            <a:off x="0" y="1376413"/>
            <a:ext cx="12192000" cy="1347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407988" y="1549666"/>
            <a:ext cx="11376024" cy="61275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07987" y="225776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027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6680182" cy="36734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88226" y="1557949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961FCC-A88B-404B-AD6B-4557080A5D24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8226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91763" y="2276475"/>
            <a:ext cx="6692250" cy="3672000"/>
          </a:xfrm>
        </p:spPr>
        <p:txBody>
          <a:bodyPr>
            <a:noAutofit/>
          </a:bodyPr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557950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457B0-84AD-4A9A-87C5-074068DF1E09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763" y="1332186"/>
            <a:ext cx="6692250" cy="820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3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abfallend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2284357"/>
            <a:ext cx="12204000" cy="457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0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395414"/>
            <a:ext cx="8532812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C1BBEF5-7273-402E-8FE8-D309126774BC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1395413"/>
            <a:ext cx="2557463" cy="432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48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2276476"/>
            <a:ext cx="8532812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6D953D-1B5A-4BB4-8CF1-1CE03AFB6C12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2276475"/>
            <a:ext cx="2557463" cy="34298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1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1395413"/>
            <a:ext cx="2071688" cy="455453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C5930A3-B3CB-4CFE-A6AA-03579C34CB91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88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15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2276475"/>
            <a:ext cx="2071688" cy="36734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A4A6FC-AF19-4854-B542-6E657E318889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73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8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07988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6E09-7A1D-4AFA-824E-C499CB081DCF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4"/>
          </p:nvPr>
        </p:nvSpPr>
        <p:spPr>
          <a:xfrm>
            <a:off x="6240462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AT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30054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9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25EC-7596-46BA-BB7E-4DD2D39F107A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07988" y="3429000"/>
            <a:ext cx="11376024" cy="178364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Enter 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07987" y="5318144"/>
            <a:ext cx="11376025" cy="63180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presentation subtitle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7" y="2276475"/>
            <a:ext cx="11376026" cy="36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ED24570-4112-4ED2-A79A-5BA63FED8BA0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9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7987" y="219945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chapter subtitle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2719551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Enter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770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-  schrif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07988" y="3840480"/>
            <a:ext cx="11376024" cy="1372169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Enter chapter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07987" y="5318144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chapter subtitle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543633" cy="36734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0379" y="2276475"/>
            <a:ext cx="5543633" cy="36734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775-5F32-4525-9FBA-98634D6A98BE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0753" y="2276475"/>
            <a:ext cx="5550868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0754" y="3185234"/>
            <a:ext cx="5550867" cy="27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0378" y="2276475"/>
            <a:ext cx="5543633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0378" y="3185234"/>
            <a:ext cx="5543634" cy="27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45B8-53FF-4D91-B971-D6A382C4C5E9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91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688000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4759" y="2276475"/>
            <a:ext cx="5399254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9CE6-D737-45C3-9506-0D2E4F5BB97D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84759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6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8532813" cy="8200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2276475"/>
            <a:ext cx="8532813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Formatvorlagen</a:t>
            </a:r>
            <a:r>
              <a:rPr lang="en-GB" dirty="0"/>
              <a:t> des </a:t>
            </a:r>
            <a:r>
              <a:rPr lang="en-GB" dirty="0" err="1"/>
              <a:t>Textmasters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7989" y="6422400"/>
            <a:ext cx="720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2E6224B-7FC1-4EF6-AE2E-597C0E52638E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39614" y="6422400"/>
            <a:ext cx="780118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Template for traditional presentations with font Source Sans Pro, version 1.5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56013" y="6422400"/>
            <a:ext cx="828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7987" y="404813"/>
            <a:ext cx="2246381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2" r:id="rId4"/>
    <p:sldLayoutId id="2147483651" r:id="rId5"/>
    <p:sldLayoutId id="2147483668" r:id="rId6"/>
    <p:sldLayoutId id="2147483652" r:id="rId7"/>
    <p:sldLayoutId id="2147483653" r:id="rId8"/>
    <p:sldLayoutId id="2147483657" r:id="rId9"/>
    <p:sldLayoutId id="2147483660" r:id="rId10"/>
    <p:sldLayoutId id="2147483656" r:id="rId11"/>
    <p:sldLayoutId id="2147483670" r:id="rId12"/>
    <p:sldLayoutId id="2147483661" r:id="rId13"/>
    <p:sldLayoutId id="2147483673" r:id="rId14"/>
    <p:sldLayoutId id="2147483662" r:id="rId15"/>
    <p:sldLayoutId id="2147483674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9388" algn="l" defTabSz="914400" rtl="0" eaLnBrk="1" latinLnBrk="0" hangingPunct="1">
        <a:lnSpc>
          <a:spcPct val="95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2563" algn="l" defTabSz="914400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3038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pos="5632" userDrawn="1">
          <p15:clr>
            <a:srgbClr val="F26B43"/>
          </p15:clr>
        </p15:guide>
        <p15:guide id="10" orient="horz" pos="1366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orient="horz" pos="879" userDrawn="1">
          <p15:clr>
            <a:srgbClr val="F26B43"/>
          </p15:clr>
        </p15:guide>
        <p15:guide id="13" orient="horz" pos="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9347FBD-A29C-4142-9CB3-8C3AC310CC92}"/>
              </a:ext>
            </a:extLst>
          </p:cNvPr>
          <p:cNvSpPr txBox="1">
            <a:spLocks/>
          </p:cNvSpPr>
          <p:nvPr/>
        </p:nvSpPr>
        <p:spPr>
          <a:xfrm>
            <a:off x="1284298" y="1776253"/>
            <a:ext cx="9623404" cy="330549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T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endParaRPr lang="en-AT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Travelling Salesman Problem | Local Search</a:t>
            </a:r>
            <a:endParaRPr lang="en-AT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T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by Nicolas Nemeth</a:t>
            </a:r>
            <a:b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b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endParaRPr lang="en-AT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endParaRPr lang="en-AT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endParaRPr lang="en-AT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endParaRPr lang="en-AT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14C8D0CB-4A76-7240-BAAF-D6DC980E3F67}"/>
              </a:ext>
            </a:extLst>
          </p:cNvPr>
          <p:cNvSpPr txBox="1">
            <a:spLocks/>
          </p:cNvSpPr>
          <p:nvPr/>
        </p:nvSpPr>
        <p:spPr>
          <a:xfrm>
            <a:off x="4024425" y="6260385"/>
            <a:ext cx="414315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UE Computational Optimisation WS21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BB7877-4C78-4E8E-BED4-6FAF2958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98" y="3176337"/>
            <a:ext cx="1761302" cy="19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9B50A1-9747-4C40-9517-676214B2A64E}"/>
              </a:ext>
            </a:extLst>
          </p:cNvPr>
          <p:cNvSpPr txBox="1">
            <a:spLocks/>
          </p:cNvSpPr>
          <p:nvPr/>
        </p:nvSpPr>
        <p:spPr>
          <a:xfrm>
            <a:off x="1284298" y="1776253"/>
            <a:ext cx="9623404" cy="330549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T" sz="32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pPr algn="ctr"/>
            <a:endParaRPr lang="en-AT" sz="3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T" sz="32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endParaRPr lang="en-AT" sz="3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br>
              <a:rPr lang="en-AT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endParaRPr lang="en-AT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8AD5CB2B-B3FA-1D4E-8B23-EA6518B0DA91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401A4E2-051A-1D49-9982-D3130DE33CBE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9963A5AF-CDBB-D94E-908A-D8B1F4CC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10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8AD5CB2B-B3FA-1D4E-8B23-EA6518B0DA91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401A4E2-051A-1D49-9982-D3130DE33CBE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9963A5AF-CDBB-D94E-908A-D8B1F4CC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11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82668-6E59-4DED-A37C-8708F42B20BF}"/>
              </a:ext>
            </a:extLst>
          </p:cNvPr>
          <p:cNvSpPr txBox="1"/>
          <p:nvPr/>
        </p:nvSpPr>
        <p:spPr>
          <a:xfrm>
            <a:off x="1066801" y="1756611"/>
            <a:ext cx="1012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</a:t>
            </a:r>
          </a:p>
          <a:p>
            <a:endParaRPr lang="en-US" dirty="0"/>
          </a:p>
          <a:p>
            <a:r>
              <a:rPr lang="en-US" dirty="0"/>
              <a:t>image slide 1: https://cs.uef.fi/~radum/lamad/old/autumn_2018/projects/Final/TSP/2/app/startPage.html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759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FC39174-8926-BF4B-9F2A-A9C1419F74B5}"/>
              </a:ext>
            </a:extLst>
          </p:cNvPr>
          <p:cNvSpPr txBox="1">
            <a:spLocks/>
          </p:cNvSpPr>
          <p:nvPr/>
        </p:nvSpPr>
        <p:spPr>
          <a:xfrm>
            <a:off x="407987" y="1776253"/>
            <a:ext cx="11359470" cy="4340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romanUcPeriod"/>
            </a:pPr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AT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AT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Algorithm overview</a:t>
            </a:r>
            <a:endParaRPr lang="en-US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AT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Analysis</a:t>
            </a:r>
            <a:endParaRPr lang="en-US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AT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el 5">
            <a:extLst>
              <a:ext uri="{FF2B5EF4-FFF2-40B4-BE49-F238E27FC236}">
                <a16:creationId xmlns:a16="http://schemas.microsoft.com/office/drawing/2014/main" id="{E398D6C4-2074-8041-BD87-69BEE4F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76" y="884414"/>
            <a:ext cx="6449848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Table of Content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4DACC132-C114-AA4C-82F0-07736EF5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2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7EFC7B55-624F-9B42-A9F6-5CFE9D1EA23C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B0F89F67-127F-8A4F-B6A8-6DA234A0397C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</p:spTree>
    <p:extLst>
      <p:ext uri="{BB962C8B-B14F-4D97-AF65-F5344CB8AC3E}">
        <p14:creationId xmlns:p14="http://schemas.microsoft.com/office/powerpoint/2010/main" val="3031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76" y="884414"/>
            <a:ext cx="6449848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I. 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A0D2-7FA1-EF4F-873A-2446962F4C6B}"/>
              </a:ext>
            </a:extLst>
          </p:cNvPr>
          <p:cNvSpPr txBox="1">
            <a:spLocks/>
          </p:cNvSpPr>
          <p:nvPr/>
        </p:nvSpPr>
        <p:spPr>
          <a:xfrm>
            <a:off x="407987" y="1776253"/>
            <a:ext cx="11359470" cy="4340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Hardware: </a:t>
            </a:r>
            <a:r>
              <a:rPr lang="en-GB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Intel Core i5-1135G7 CPU @ 2.40GHz, 16 GB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Problem: Find the shortest path visiting all nodes once and return to the start</a:t>
            </a:r>
          </a:p>
          <a:p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Algorithm: Variable Neighbourhood Search with R-opt improvement heuristic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3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EB2FABFC-93ED-5545-BFBC-98016C7A863D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15" name="Foliennummernplatzhalter 4">
            <a:extLst>
              <a:ext uri="{FF2B5EF4-FFF2-40B4-BE49-F238E27FC236}">
                <a16:creationId xmlns:a16="http://schemas.microsoft.com/office/drawing/2014/main" id="{142A5CFA-9D04-2D48-92C9-CCB3BC8CC560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</p:spTree>
    <p:extLst>
      <p:ext uri="{BB962C8B-B14F-4D97-AF65-F5344CB8AC3E}">
        <p14:creationId xmlns:p14="http://schemas.microsoft.com/office/powerpoint/2010/main" val="147106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75" y="11576"/>
            <a:ext cx="6449848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II. Algorithm overview</a:t>
            </a: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4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249AF8A-9387-4DFD-8A49-44F1C9E9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25" y="937638"/>
            <a:ext cx="7709548" cy="54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0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5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53F9B573-6258-470F-BD6A-160E2A21AC0B}"/>
              </a:ext>
            </a:extLst>
          </p:cNvPr>
          <p:cNvSpPr txBox="1">
            <a:spLocks/>
          </p:cNvSpPr>
          <p:nvPr/>
        </p:nvSpPr>
        <p:spPr>
          <a:xfrm>
            <a:off x="2871076" y="884414"/>
            <a:ext cx="6449848" cy="6155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II. Algorithm overview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28CCE8-FA20-41EF-BC9F-C42D58F8889F}"/>
              </a:ext>
            </a:extLst>
          </p:cNvPr>
          <p:cNvSpPr txBox="1">
            <a:spLocks/>
          </p:cNvSpPr>
          <p:nvPr/>
        </p:nvSpPr>
        <p:spPr>
          <a:xfrm>
            <a:off x="407987" y="1756157"/>
            <a:ext cx="11359470" cy="4340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look at the source code</a:t>
            </a:r>
            <a:endParaRPr lang="en-GB" sz="24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93" y="27432"/>
            <a:ext cx="2359292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III. Analysis</a:t>
            </a: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6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6688113-E512-4B28-BD42-4D56C6DC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0" y="2856895"/>
            <a:ext cx="4323498" cy="3289850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892AB28-46CD-45C5-B2C1-11F39F45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88" y="2859180"/>
            <a:ext cx="3945521" cy="305513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114FB6BA-86AC-4D75-B578-3ADB4BA9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447" y="17207"/>
            <a:ext cx="3541553" cy="2777276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345CAA9-6F8B-4051-A838-A5E00EDA4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0" y="2794212"/>
            <a:ext cx="3799883" cy="3055132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D105896D-78FF-4D62-8FEA-1DADD4C00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750172" cy="207985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B0D1C98B-EFA5-48F6-8F24-64FEE4B11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579" y="2763804"/>
            <a:ext cx="4323498" cy="3289850"/>
          </a:xfrm>
          <a:prstGeom prst="rect">
            <a:avLst/>
          </a:prstGeom>
        </p:spPr>
      </p:pic>
      <p:pic>
        <p:nvPicPr>
          <p:cNvPr id="24" name="Picture 2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B019EF7-550B-4871-A45C-6DFA50430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6388" y="2856895"/>
            <a:ext cx="3945521" cy="3055132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226EBD5F-10ED-4131-9B15-0CC215B4F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0" y="2794212"/>
            <a:ext cx="3799882" cy="3055131"/>
          </a:xfrm>
          <a:prstGeom prst="rect">
            <a:avLst/>
          </a:prstGeom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F64A7B4B-2EE7-492D-B8AC-E105E0D650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71" y="0"/>
            <a:ext cx="3750172" cy="20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93" y="27432"/>
            <a:ext cx="2359292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III. Analysis</a:t>
            </a: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7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9C9E17-EA1C-4550-8BE9-A49B46E3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13" y="2810219"/>
            <a:ext cx="4325223" cy="3289851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89457D2-0D02-42EF-B9C7-203B7F0F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79" y="2810219"/>
            <a:ext cx="3945521" cy="305513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862684F-465A-4EA4-8717-6FAEBEB73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447" y="0"/>
            <a:ext cx="3541553" cy="277727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C1A2937-1710-41E2-8B47-9D75C024D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39" y="2810219"/>
            <a:ext cx="3799883" cy="3055132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92EAD750-0F8E-48BD-BFF5-19CADB80F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750172" cy="207985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1DE3E5B4-67C0-4F8C-ACA7-B42B9C531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1256" y="2777276"/>
            <a:ext cx="4325223" cy="3289851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99D069CD-B0D2-4808-AF6A-0CD8D4E2C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6388" y="2810218"/>
            <a:ext cx="3945521" cy="3055133"/>
          </a:xfrm>
          <a:prstGeom prst="rect">
            <a:avLst/>
          </a:prstGeom>
        </p:spPr>
      </p:pic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45B03362-DB62-4F04-AA87-AAE609579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639" y="2810218"/>
            <a:ext cx="3799883" cy="3055133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1C1B882E-6212-46C3-B6A3-468B08CDFA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3750172" cy="20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93" y="27432"/>
            <a:ext cx="2359292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III. Analysis</a:t>
            </a: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8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03313F4-239E-44BD-8EBB-BF64AD6F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56" y="2810219"/>
            <a:ext cx="4325223" cy="328985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66C5772-9232-48C4-81AD-B72CC59E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79" y="2810218"/>
            <a:ext cx="3945521" cy="3055133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60A9BC5-7F57-4CBC-86A8-AF312A52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447" y="-4487"/>
            <a:ext cx="3541553" cy="277727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B741A4C-E940-4981-B5C2-971B87C83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30" y="2810219"/>
            <a:ext cx="3799883" cy="3055132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094A8924-E5E6-4155-B782-60CADECC4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4487"/>
            <a:ext cx="3750174" cy="2079851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EF93D6A6-05AA-49B1-B6D4-A6B2EE46E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1255" y="2811126"/>
            <a:ext cx="4325223" cy="3288945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6CA7B7BA-D524-414F-ADFF-CAA103462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446" y="2810217"/>
            <a:ext cx="3945521" cy="3055133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07792561-2788-4CA5-A1D2-2194C5C640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407" y="2810218"/>
            <a:ext cx="3750173" cy="3055132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74916887-3BF4-4976-B813-3B95E07EED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520" y="1253"/>
            <a:ext cx="3799883" cy="2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>
            <a:extLst>
              <a:ext uri="{FF2B5EF4-FFF2-40B4-BE49-F238E27FC236}">
                <a16:creationId xmlns:a16="http://schemas.microsoft.com/office/drawing/2014/main" id="{28EB4A2D-BF93-3441-AF23-43B3E05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93" y="27432"/>
            <a:ext cx="2359292" cy="6155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III. Analysis</a:t>
            </a: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0AEACC30-2F25-6340-B967-4892BAD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12" y="6422400"/>
            <a:ext cx="933741" cy="365125"/>
          </a:xfrm>
        </p:spPr>
        <p:txBody>
          <a:bodyPr/>
          <a:lstStyle/>
          <a:p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Page </a:t>
            </a:r>
            <a:fld id="{05A5AE1F-4813-4D0A-B870-8FB3219A4125}" type="slidenum">
              <a:rPr lang="en-GB" sz="1400" smtClean="0">
                <a:latin typeface="Baskerville" panose="02020502070401020303" pitchFamily="18" charset="0"/>
                <a:ea typeface="Baskerville" panose="02020502070401020303" pitchFamily="18" charset="0"/>
              </a:rPr>
              <a:pPr/>
              <a:t>9</a:t>
            </a:fld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47BEC58-46A0-8548-82E2-27514F30C378}"/>
              </a:ext>
            </a:extLst>
          </p:cNvPr>
          <p:cNvSpPr txBox="1">
            <a:spLocks/>
          </p:cNvSpPr>
          <p:nvPr/>
        </p:nvSpPr>
        <p:spPr>
          <a:xfrm>
            <a:off x="407986" y="6239837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December 9, 2021</a:t>
            </a:r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4E062BBE-18C7-7D4F-8D29-39550DB1E129}"/>
              </a:ext>
            </a:extLst>
          </p:cNvPr>
          <p:cNvSpPr txBox="1">
            <a:spLocks/>
          </p:cNvSpPr>
          <p:nvPr/>
        </p:nvSpPr>
        <p:spPr>
          <a:xfrm>
            <a:off x="5401542" y="6239836"/>
            <a:ext cx="138891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en-GB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Nicolas Nemeth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B8B6D25-F9C9-487A-B3A1-77120221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50172" cy="207985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08D96C2-0115-4D48-A9B7-64F2236EE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365" y="2777276"/>
            <a:ext cx="4327268" cy="3289851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2E8C516-A437-420C-A0A0-C118373D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479" y="2777275"/>
            <a:ext cx="3945521" cy="305513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E8B9767-97C1-47E1-8A2C-4FCF9F97A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447" y="0"/>
            <a:ext cx="3541553" cy="2777274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F061FCF-DDB5-4E81-8D38-1622F5ECE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39" y="2810219"/>
            <a:ext cx="3799883" cy="3055133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82CB160D-5518-41EC-BBB1-451BCABE4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750172" cy="207985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AE82C10D-D2C5-4130-9450-23FB55E4B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454" y="2774067"/>
            <a:ext cx="4327268" cy="3292719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E98C0875-CDF8-4F1E-99AA-040CE03AC6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6248" y="2777274"/>
            <a:ext cx="3939841" cy="3055134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1A0E7451-7746-4D78-9286-30AE8078B9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058" y="2773726"/>
            <a:ext cx="3797307" cy="30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English UK"/>
</p:tagLst>
</file>

<file path=ppt/theme/theme1.xml><?xml version="1.0" encoding="utf-8"?>
<a:theme xmlns:a="http://schemas.openxmlformats.org/drawingml/2006/main" name="Universität Wien Klassische Präsenation">
  <a:themeElements>
    <a:clrScheme name="Uni Wien">
      <a:dk1>
        <a:sysClr val="windowText" lastClr="000000"/>
      </a:dk1>
      <a:lt1>
        <a:sysClr val="window" lastClr="FFFFFF"/>
      </a:lt1>
      <a:dk2>
        <a:srgbClr val="666666"/>
      </a:dk2>
      <a:lt2>
        <a:srgbClr val="E0E0E0"/>
      </a:lt2>
      <a:accent1>
        <a:srgbClr val="0063A6"/>
      </a:accent1>
      <a:accent2>
        <a:srgbClr val="A71C49"/>
      </a:accent2>
      <a:accent3>
        <a:srgbClr val="DD4814"/>
      </a:accent3>
      <a:accent4>
        <a:srgbClr val="F6A800"/>
      </a:accent4>
      <a:accent5>
        <a:srgbClr val="94C154"/>
      </a:accent5>
      <a:accent6>
        <a:srgbClr val="11897A"/>
      </a:accent6>
      <a:hlink>
        <a:srgbClr val="0063A6"/>
      </a:hlink>
      <a:folHlink>
        <a:srgbClr val="0063A6"/>
      </a:folHlink>
    </a:clrScheme>
    <a:fontScheme name="Uni Wien Image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mple_traditional_SourceSansPro.potx" id="{8FCFD83F-BB02-404E-9825-DCC226CC73BD}" vid="{2FDDCC9A-7B21-4DB7-8F38-5FD1905026B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 Wien Promo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ät Wien Klassisch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Universität Wien Klassische Präsenation</Template>
  <TotalTime>0</TotalTime>
  <Words>230</Words>
  <Application>Microsoft Office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</vt:lpstr>
      <vt:lpstr>Calibri</vt:lpstr>
      <vt:lpstr>Source Sans Pro</vt:lpstr>
      <vt:lpstr>Source Sans Pro Light</vt:lpstr>
      <vt:lpstr>Source Sans Pro Semibold</vt:lpstr>
      <vt:lpstr>Universität Wien Klassische Präsenation</vt:lpstr>
      <vt:lpstr>PowerPoint Presentation</vt:lpstr>
      <vt:lpstr>Table of Content</vt:lpstr>
      <vt:lpstr>I. Introduction</vt:lpstr>
      <vt:lpstr>II. Algorithm overview</vt:lpstr>
      <vt:lpstr>PowerPoint Presentation</vt:lpstr>
      <vt:lpstr>III. Analysis</vt:lpstr>
      <vt:lpstr>III. Analysis</vt:lpstr>
      <vt:lpstr>III. Analysis</vt:lpstr>
      <vt:lpstr>III.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StudentIn</dc:creator>
  <cp:lastModifiedBy>Nicolas</cp:lastModifiedBy>
  <cp:revision>155</cp:revision>
  <dcterms:created xsi:type="dcterms:W3CDTF">2021-10-19T08:35:17Z</dcterms:created>
  <dcterms:modified xsi:type="dcterms:W3CDTF">2022-01-02T21:19:55Z</dcterms:modified>
</cp:coreProperties>
</file>