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3"/>
  </p:notesMasterIdLst>
  <p:sldIdLst>
    <p:sldId id="256" r:id="rId2"/>
    <p:sldId id="257" r:id="rId3"/>
    <p:sldId id="258" r:id="rId4"/>
    <p:sldId id="268" r:id="rId5"/>
    <p:sldId id="271" r:id="rId6"/>
    <p:sldId id="259" r:id="rId7"/>
    <p:sldId id="277" r:id="rId8"/>
    <p:sldId id="276" r:id="rId9"/>
    <p:sldId id="272" r:id="rId10"/>
    <p:sldId id="26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3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F6C0F-FD1B-4CD7-B952-ED6EDFA08FAD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E1E49-B46E-41D2-B297-6BE519A174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576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BB78-1385-4E89-A09A-A84B97A28B55}" type="datetime1">
              <a:rPr lang="fr-FR" smtClean="0"/>
              <a:t>15/12/2023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75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800A-10AB-42FE-A2C0-226C5106C93A}" type="datetime1">
              <a:rPr lang="fr-FR" smtClean="0"/>
              <a:t>15/12/2023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05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37AC-CDEC-47D9-803B-E2F0C09E9C5F}" type="datetime1">
              <a:rPr lang="fr-FR" smtClean="0"/>
              <a:t>15/12/2023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4513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2FD7-E91A-40AA-BBE9-17D8301D699D}" type="datetime1">
              <a:rPr lang="fr-FR" smtClean="0"/>
              <a:t>15/12/2023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310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DF75-DA31-43F6-8D2E-5BB505C55D6C}" type="datetime1">
              <a:rPr lang="fr-FR" smtClean="0"/>
              <a:t>15/12/2023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4795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DE9F-8310-4352-A708-C93D2DAB5CB3}" type="datetime1">
              <a:rPr lang="fr-FR" smtClean="0"/>
              <a:t>15/12/2023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508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1A55-81F9-48E6-92C3-856BEC01021C}" type="datetime1">
              <a:rPr lang="fr-FR" smtClean="0"/>
              <a:t>15/12/2023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345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95F2-F5B9-4193-ADAC-35DA49D083E4}" type="datetime1">
              <a:rPr lang="fr-FR" smtClean="0"/>
              <a:t>15/12/2023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50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DD82-65DD-44DB-82D6-BEB4DD662E03}" type="datetime1">
              <a:rPr lang="fr-FR" smtClean="0"/>
              <a:t>15/12/2023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69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EA67-8CDF-4D92-B008-CF5F18BE8305}" type="datetime1">
              <a:rPr lang="fr-FR" smtClean="0"/>
              <a:t>15/12/2023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2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1027-7D61-40D2-882E-B68AF3F1F630}" type="datetime1">
              <a:rPr lang="fr-FR" smtClean="0"/>
              <a:t>15/12/2023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29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B062-2C85-4CE5-8209-A223E4C4DBD9}" type="datetime1">
              <a:rPr lang="fr-FR" smtClean="0"/>
              <a:t>15/12/2023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9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49C2-0CFE-4D3A-8E34-D4281AFC5553}" type="datetime1">
              <a:rPr lang="fr-FR" smtClean="0"/>
              <a:t>15/12/2023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91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C5CB8-0BAA-43A8-892C-97CB8FA4D5FC}" type="datetime1">
              <a:rPr lang="fr-FR" smtClean="0"/>
              <a:t>15/12/2023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3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79BD-F89F-4C69-8EA2-DD560D13547F}" type="datetime1">
              <a:rPr lang="fr-FR" smtClean="0"/>
              <a:t>15/12/2023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75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DD6D-7477-47B8-952C-6BD09B69A2AD}" type="datetime1">
              <a:rPr lang="fr-FR" smtClean="0"/>
              <a:t>15/12/2023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16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5F6F2-1966-4DC8-8B88-FD51409DE00E}" type="datetime1">
              <a:rPr lang="fr-FR" smtClean="0"/>
              <a:t>15/12/2023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3F2999-CA7F-412A-85EA-B95934DF8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76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9F044F-38BE-8DD1-9630-B030C9B53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499"/>
            <a:ext cx="9144000" cy="1795463"/>
          </a:xfrm>
        </p:spPr>
        <p:txBody>
          <a:bodyPr/>
          <a:lstStyle/>
          <a:p>
            <a:pPr algn="ctr"/>
            <a:r>
              <a:rPr lang="fr-FR" b="1" dirty="0" err="1">
                <a:latin typeface="+mn-lt"/>
              </a:rPr>
              <a:t>Detecting</a:t>
            </a:r>
            <a:r>
              <a:rPr lang="fr-FR" b="1" dirty="0">
                <a:latin typeface="+mn-lt"/>
              </a:rPr>
              <a:t> the </a:t>
            </a:r>
            <a:r>
              <a:rPr lang="fr-FR" b="1" dirty="0" err="1">
                <a:latin typeface="+mn-lt"/>
              </a:rPr>
              <a:t>level</a:t>
            </a:r>
            <a:r>
              <a:rPr lang="fr-FR" b="1" dirty="0">
                <a:latin typeface="+mn-lt"/>
              </a:rPr>
              <a:t> </a:t>
            </a:r>
            <a:r>
              <a:rPr lang="fr-FR" b="1" dirty="0" err="1">
                <a:latin typeface="+mn-lt"/>
              </a:rPr>
              <a:t>difficulty</a:t>
            </a:r>
            <a:r>
              <a:rPr lang="fr-FR" b="1" dirty="0">
                <a:latin typeface="+mn-lt"/>
              </a:rPr>
              <a:t> of French </a:t>
            </a:r>
            <a:r>
              <a:rPr lang="fr-FR" b="1" dirty="0" err="1">
                <a:latin typeface="+mn-lt"/>
              </a:rPr>
              <a:t>texts</a:t>
            </a:r>
            <a:endParaRPr lang="fr-FR" b="1" dirty="0">
              <a:latin typeface="+mn-lt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0EA8EA-2753-C0F0-0F5C-BAE7B08B7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128962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fr-FR" dirty="0">
                <a:solidFill>
                  <a:schemeClr val="tx1"/>
                </a:solidFill>
              </a:rPr>
              <a:t>Data Science and Machine Learning Project</a:t>
            </a:r>
          </a:p>
          <a:p>
            <a:pPr algn="l"/>
            <a:r>
              <a:rPr lang="fr-FR" dirty="0">
                <a:solidFill>
                  <a:schemeClr val="tx1"/>
                </a:solidFill>
              </a:rPr>
              <a:t>HEC Lausanne</a:t>
            </a:r>
          </a:p>
          <a:p>
            <a:pPr algn="l"/>
            <a:r>
              <a:rPr lang="fr-FR" dirty="0">
                <a:solidFill>
                  <a:schemeClr val="tx1"/>
                </a:solidFill>
              </a:rPr>
              <a:t>Team Neuchâtel</a:t>
            </a:r>
          </a:p>
          <a:p>
            <a:pPr algn="l"/>
            <a:r>
              <a:rPr lang="fr-FR" dirty="0">
                <a:solidFill>
                  <a:schemeClr val="tx1"/>
                </a:solidFill>
              </a:rPr>
              <a:t>by Francisco </a:t>
            </a:r>
            <a:r>
              <a:rPr lang="fr-FR" dirty="0" err="1">
                <a:solidFill>
                  <a:schemeClr val="tx1"/>
                </a:solidFill>
              </a:rPr>
              <a:t>Díaz</a:t>
            </a:r>
            <a:r>
              <a:rPr lang="fr-FR" dirty="0">
                <a:solidFill>
                  <a:schemeClr val="tx1"/>
                </a:solidFill>
              </a:rPr>
              <a:t> and Nicolas Roques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1E2E9C-CE54-A1F7-2ECF-C46CFC18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412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BA4709-DBCD-D500-3733-001AC30B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771591" cy="1320800"/>
          </a:xfrm>
        </p:spPr>
        <p:txBody>
          <a:bodyPr/>
          <a:lstStyle/>
          <a:p>
            <a:r>
              <a:rPr lang="fr-FR" dirty="0" err="1"/>
              <a:t>Presentation</a:t>
            </a:r>
            <a:r>
              <a:rPr lang="fr-FR" dirty="0"/>
              <a:t> 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Streamlit</a:t>
            </a:r>
            <a:r>
              <a:rPr lang="fr-FR" dirty="0"/>
              <a:t> 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FBA10-9CA7-36BA-C58E-C8BB46D25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Streamlit</a:t>
            </a:r>
            <a:r>
              <a:rPr lang="en-US" dirty="0"/>
              <a:t> App for Analyzing French Text Difficulty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0" dirty="0">
                <a:effectLst/>
                <a:latin typeface="+mj-lt"/>
              </a:rPr>
              <a:t>Purpose of the App</a:t>
            </a:r>
          </a:p>
          <a:p>
            <a:r>
              <a:rPr lang="en-US" i="0" dirty="0">
                <a:effectLst/>
                <a:latin typeface="+mj-lt"/>
              </a:rPr>
              <a:t>Target Audience</a:t>
            </a:r>
          </a:p>
          <a:p>
            <a:r>
              <a:rPr lang="en-US" i="0" dirty="0">
                <a:effectLst/>
                <a:latin typeface="+mj-lt"/>
              </a:rPr>
              <a:t>Key Features</a:t>
            </a:r>
            <a:endParaRPr lang="fr-FR" dirty="0">
              <a:latin typeface="+mj-lt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F14B49-B448-68CE-0B02-2AE2E7A3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790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7C4CB6-CFDE-D79E-621C-E2D8DF63D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595" y="2768600"/>
            <a:ext cx="8596668" cy="1320800"/>
          </a:xfrm>
        </p:spPr>
        <p:txBody>
          <a:bodyPr>
            <a:normAutofit/>
          </a:bodyPr>
          <a:lstStyle/>
          <a:p>
            <a:r>
              <a:rPr lang="fr-FR" sz="5400" dirty="0" err="1"/>
              <a:t>Thank</a:t>
            </a:r>
            <a:r>
              <a:rPr lang="fr-FR" sz="5400" dirty="0"/>
              <a:t> </a:t>
            </a:r>
            <a:r>
              <a:rPr lang="fr-FR" sz="5400" dirty="0" err="1"/>
              <a:t>you</a:t>
            </a:r>
            <a:r>
              <a:rPr lang="fr-FR" sz="5400" dirty="0"/>
              <a:t>!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AFFD39-80D0-DF7A-AAB2-967FF4BB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34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4D6B18-2375-EF66-4AC2-BF2CF8088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43D2DA-32B1-AEAE-8402-CDD6921B6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Purpose</a:t>
            </a:r>
            <a:r>
              <a:rPr lang="fr-FR" dirty="0"/>
              <a:t> of the </a:t>
            </a:r>
            <a:r>
              <a:rPr lang="fr-FR" dirty="0" err="1"/>
              <a:t>project</a:t>
            </a:r>
            <a:endParaRPr lang="fr-FR" dirty="0"/>
          </a:p>
          <a:p>
            <a:r>
              <a:rPr lang="en-US" dirty="0"/>
              <a:t>Outline what the project covers</a:t>
            </a:r>
          </a:p>
          <a:p>
            <a:r>
              <a:rPr lang="fr-FR" dirty="0" err="1"/>
              <a:t>Presentation</a:t>
            </a:r>
            <a:r>
              <a:rPr lang="fr-FR" dirty="0"/>
              <a:t> 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Streamlit</a:t>
            </a:r>
            <a:r>
              <a:rPr lang="fr-FR" dirty="0"/>
              <a:t> application</a:t>
            </a:r>
          </a:p>
          <a:p>
            <a:r>
              <a:rPr lang="fr-FR" dirty="0"/>
              <a:t>Conclusion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230750-D307-5249-38FE-E134BDDC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62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3F4FC3-1B75-4692-97CC-9BE8EF44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About the </a:t>
            </a:r>
            <a:r>
              <a:rPr lang="fr-FR" dirty="0" err="1"/>
              <a:t>project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D48189-62DC-D02E-56D8-762BE626B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Problematic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Applications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69651F-64A4-1D70-CEB4-3653DC30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8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6BE1FD-0E13-783C-20F7-6C980BE2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31F472-77BB-DDF2-6697-A34DB52CB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0" dirty="0">
                <a:effectLst/>
                <a:latin typeface="Söhne"/>
              </a:rPr>
              <a:t>Data Source</a:t>
            </a:r>
          </a:p>
          <a:p>
            <a:r>
              <a:rPr lang="fr-FR" i="0" dirty="0">
                <a:effectLst/>
                <a:latin typeface="Söhne"/>
              </a:rPr>
              <a:t>Key </a:t>
            </a:r>
            <a:r>
              <a:rPr lang="fr-FR" i="0" dirty="0" err="1">
                <a:effectLst/>
                <a:latin typeface="Söhne"/>
              </a:rPr>
              <a:t>Features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F02064-D5E1-AC30-6199-5864A46B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68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52658C-F633-AFFF-B975-089DBCC8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i="0" dirty="0">
                <a:effectLst/>
                <a:latin typeface="Söhne"/>
              </a:rPr>
              <a:t>Model Exploration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76F9E9-DCEB-FAF6-7982-748CCC343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Models</a:t>
            </a:r>
            <a:r>
              <a:rPr lang="fr-FR" dirty="0"/>
              <a:t> </a:t>
            </a:r>
            <a:r>
              <a:rPr lang="fr-FR" dirty="0" err="1"/>
              <a:t>Tested</a:t>
            </a:r>
            <a:endParaRPr lang="fr-FR" dirty="0"/>
          </a:p>
          <a:p>
            <a:r>
              <a:rPr lang="fr-FR" dirty="0" err="1"/>
              <a:t>Comparison</a:t>
            </a:r>
            <a:r>
              <a:rPr lang="fr-FR" dirty="0"/>
              <a:t> </a:t>
            </a:r>
            <a:r>
              <a:rPr lang="fr-FR" dirty="0" err="1"/>
              <a:t>Criteria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681E78-37CE-C79C-C43C-4104FB53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49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967E3-078E-B3DC-F47E-6D50CA99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Models</a:t>
            </a:r>
            <a:r>
              <a:rPr lang="fr-FR" dirty="0"/>
              <a:t>’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922175-1D5D-635A-53F5-AE1BCFF17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fr-FR" sz="1900" i="0" dirty="0" err="1">
                <a:effectLst/>
                <a:latin typeface="Söhne"/>
              </a:rPr>
              <a:t>Logistic</a:t>
            </a:r>
            <a:r>
              <a:rPr lang="fr-FR" sz="1900" i="0" dirty="0">
                <a:effectLst/>
                <a:latin typeface="Söhne"/>
              </a:rPr>
              <a:t> </a:t>
            </a:r>
            <a:r>
              <a:rPr lang="fr-FR" sz="1900" i="0" dirty="0" err="1">
                <a:effectLst/>
                <a:latin typeface="Söhne"/>
              </a:rPr>
              <a:t>Regression</a:t>
            </a:r>
            <a:endParaRPr lang="fr-FR" sz="1900" i="0" dirty="0">
              <a:effectLst/>
              <a:latin typeface="Söhne"/>
            </a:endParaRPr>
          </a:p>
          <a:p>
            <a:pPr algn="l"/>
            <a:r>
              <a:rPr lang="fr-FR" sz="1900" i="0" dirty="0" err="1">
                <a:effectLst/>
                <a:latin typeface="Söhne"/>
              </a:rPr>
              <a:t>Logistic</a:t>
            </a:r>
            <a:r>
              <a:rPr lang="fr-FR" sz="1900" i="0" dirty="0">
                <a:effectLst/>
                <a:latin typeface="Söhne"/>
              </a:rPr>
              <a:t> </a:t>
            </a:r>
            <a:r>
              <a:rPr lang="fr-FR" sz="1900" i="0" dirty="0" err="1">
                <a:effectLst/>
                <a:latin typeface="Söhne"/>
              </a:rPr>
              <a:t>regression</a:t>
            </a:r>
            <a:r>
              <a:rPr lang="fr-FR" sz="1900" i="0" dirty="0">
                <a:effectLst/>
                <a:latin typeface="Söhne"/>
              </a:rPr>
              <a:t> </a:t>
            </a:r>
            <a:r>
              <a:rPr lang="fr-FR" sz="1900" i="0" dirty="0" err="1">
                <a:effectLst/>
                <a:latin typeface="Söhne"/>
              </a:rPr>
              <a:t>with</a:t>
            </a:r>
            <a:r>
              <a:rPr lang="fr-FR" sz="1900" i="0" dirty="0">
                <a:effectLst/>
                <a:latin typeface="Söhne"/>
              </a:rPr>
              <a:t> data </a:t>
            </a:r>
            <a:r>
              <a:rPr lang="fr-FR" sz="1900" i="0" dirty="0" err="1">
                <a:effectLst/>
                <a:latin typeface="Söhne"/>
              </a:rPr>
              <a:t>cleaning</a:t>
            </a:r>
            <a:endParaRPr lang="fr-FR" sz="1900" i="0" dirty="0">
              <a:effectLst/>
              <a:latin typeface="Söhne"/>
            </a:endParaRPr>
          </a:p>
          <a:p>
            <a:pPr algn="l"/>
            <a:r>
              <a:rPr lang="fr-FR" sz="1900" i="0" dirty="0">
                <a:effectLst/>
                <a:latin typeface="Söhne"/>
              </a:rPr>
              <a:t>k-</a:t>
            </a:r>
            <a:r>
              <a:rPr lang="fr-FR" sz="1900" i="0" dirty="0" err="1">
                <a:effectLst/>
                <a:latin typeface="Söhne"/>
              </a:rPr>
              <a:t>Nearest</a:t>
            </a:r>
            <a:r>
              <a:rPr lang="fr-FR" sz="1900" i="0" dirty="0">
                <a:effectLst/>
                <a:latin typeface="Söhne"/>
              </a:rPr>
              <a:t> Neighbors (</a:t>
            </a:r>
            <a:r>
              <a:rPr lang="fr-FR" sz="1900" i="0" dirty="0" err="1">
                <a:effectLst/>
                <a:latin typeface="Söhne"/>
              </a:rPr>
              <a:t>kNN</a:t>
            </a:r>
            <a:r>
              <a:rPr lang="fr-FR" sz="1900" i="0" dirty="0">
                <a:effectLst/>
                <a:latin typeface="Söhne"/>
              </a:rPr>
              <a:t>)</a:t>
            </a:r>
          </a:p>
          <a:p>
            <a:pPr algn="l"/>
            <a:r>
              <a:rPr lang="fr-FR" sz="1900" i="0" dirty="0" err="1">
                <a:effectLst/>
                <a:latin typeface="Söhne"/>
              </a:rPr>
              <a:t>Decision</a:t>
            </a:r>
            <a:r>
              <a:rPr lang="fr-FR" sz="1900" i="0" dirty="0">
                <a:effectLst/>
                <a:latin typeface="Söhne"/>
              </a:rPr>
              <a:t> </a:t>
            </a:r>
            <a:r>
              <a:rPr lang="fr-FR" sz="1900" i="0" dirty="0" err="1">
                <a:effectLst/>
                <a:latin typeface="Söhne"/>
              </a:rPr>
              <a:t>Tree</a:t>
            </a:r>
            <a:endParaRPr lang="fr-FR" sz="1900" i="0" dirty="0">
              <a:effectLst/>
              <a:latin typeface="Söhne"/>
            </a:endParaRPr>
          </a:p>
          <a:p>
            <a:pPr algn="l"/>
            <a:r>
              <a:rPr lang="fr-FR" sz="1900" i="0" dirty="0" err="1">
                <a:effectLst/>
                <a:latin typeface="Söhne"/>
              </a:rPr>
              <a:t>Random</a:t>
            </a:r>
            <a:r>
              <a:rPr lang="fr-FR" sz="1900" i="0" dirty="0">
                <a:effectLst/>
                <a:latin typeface="Söhne"/>
              </a:rPr>
              <a:t> Forest</a:t>
            </a:r>
          </a:p>
          <a:p>
            <a:pPr algn="l"/>
            <a:r>
              <a:rPr lang="fr-FR" sz="1900" i="0" dirty="0">
                <a:effectLst/>
                <a:latin typeface="Söhne"/>
              </a:rPr>
              <a:t>Ridge </a:t>
            </a:r>
            <a:r>
              <a:rPr lang="fr-FR" sz="1900" i="0" dirty="0" err="1">
                <a:effectLst/>
                <a:latin typeface="Söhne"/>
              </a:rPr>
              <a:t>Regression</a:t>
            </a:r>
            <a:endParaRPr lang="fr-FR" sz="1900" i="0" dirty="0">
              <a:effectLst/>
              <a:latin typeface="Söhne"/>
            </a:endParaRPr>
          </a:p>
          <a:p>
            <a:pPr algn="l"/>
            <a:r>
              <a:rPr lang="fr-FR" sz="1900" i="0" dirty="0">
                <a:effectLst/>
                <a:latin typeface="Söhne"/>
              </a:rPr>
              <a:t>SVC (Support </a:t>
            </a:r>
            <a:r>
              <a:rPr lang="fr-FR" sz="1900" i="0" dirty="0" err="1">
                <a:effectLst/>
                <a:latin typeface="Söhne"/>
              </a:rPr>
              <a:t>Vector</a:t>
            </a:r>
            <a:r>
              <a:rPr lang="fr-FR" sz="1900" i="0" dirty="0">
                <a:effectLst/>
                <a:latin typeface="Söhne"/>
              </a:rPr>
              <a:t> Classifier)</a:t>
            </a:r>
          </a:p>
          <a:p>
            <a:pPr algn="l"/>
            <a:r>
              <a:rPr lang="fr-FR" sz="1900" i="0" dirty="0" err="1">
                <a:effectLst/>
                <a:latin typeface="Söhne"/>
              </a:rPr>
              <a:t>CamemBERT</a:t>
            </a:r>
            <a:br>
              <a:rPr lang="fr-FR" sz="190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fr-FR" sz="190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fr-FR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fr-FR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fr-FR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US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9A9AF5-A935-08FA-34C4-15EF4F9B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43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9DF52-CEFA-01E6-A81D-F96D20E1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used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93C384-1AB3-3607-04D4-28059753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7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368B1F-0B0D-A968-4196-9133F30D8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0" dirty="0">
                <a:effectLst/>
                <a:latin typeface="Söhne"/>
              </a:rPr>
              <a:t>TF-IDF </a:t>
            </a:r>
            <a:r>
              <a:rPr lang="fr-FR" i="0" dirty="0" err="1">
                <a:effectLst/>
                <a:latin typeface="Söhne"/>
              </a:rPr>
              <a:t>Vectorization</a:t>
            </a:r>
            <a:endParaRPr lang="fr-FR" i="0" dirty="0">
              <a:effectLst/>
              <a:latin typeface="Söhne"/>
            </a:endParaRPr>
          </a:p>
          <a:p>
            <a:r>
              <a:rPr lang="fr-FR" dirty="0">
                <a:latin typeface="Söhne"/>
              </a:rPr>
              <a:t>Pipeline</a:t>
            </a:r>
            <a:endParaRPr lang="fr-FR" i="0" dirty="0">
              <a:effectLst/>
              <a:latin typeface="Söhne"/>
            </a:endParaRPr>
          </a:p>
          <a:p>
            <a:r>
              <a:rPr lang="fr-FR" i="0" dirty="0">
                <a:effectLst/>
                <a:latin typeface="Söhne"/>
              </a:rPr>
              <a:t>Word </a:t>
            </a:r>
            <a:r>
              <a:rPr lang="fr-FR" i="0" dirty="0" err="1">
                <a:effectLst/>
                <a:latin typeface="Söhne"/>
              </a:rPr>
              <a:t>Embeddings</a:t>
            </a:r>
            <a:endParaRPr lang="fr-FR" i="0" dirty="0">
              <a:effectLst/>
              <a:latin typeface="Söhne"/>
            </a:endParaRPr>
          </a:p>
          <a:p>
            <a:endParaRPr lang="fr-FR" b="1" i="0" dirty="0">
              <a:effectLst/>
              <a:latin typeface="Söhne"/>
            </a:endParaRPr>
          </a:p>
          <a:p>
            <a:endParaRPr lang="fr-FR" b="1" i="0" dirty="0">
              <a:effectLst/>
              <a:latin typeface="Söhne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829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D30CD8-9E2C-282E-FCA9-445C95BC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 </a:t>
            </a:r>
            <a:r>
              <a:rPr lang="fr-FR" dirty="0" err="1"/>
              <a:t>metrics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7CBFD6-797D-D78F-0AB2-EEFFE57DD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Precision</a:t>
            </a:r>
            <a:endParaRPr lang="fr-FR" dirty="0"/>
          </a:p>
          <a:p>
            <a:r>
              <a:rPr lang="fr-FR" dirty="0" err="1"/>
              <a:t>Accuracy</a:t>
            </a:r>
            <a:endParaRPr lang="fr-FR" dirty="0"/>
          </a:p>
          <a:p>
            <a:r>
              <a:rPr lang="fr-FR" dirty="0" err="1"/>
              <a:t>Recall</a:t>
            </a:r>
            <a:endParaRPr lang="fr-FR" dirty="0"/>
          </a:p>
          <a:p>
            <a:r>
              <a:rPr lang="fr-FR" dirty="0"/>
              <a:t>F1 score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9BAD06-2966-C704-DFE8-D75171A6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691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430C95-349D-2160-7A78-8CCA69D5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i="0" dirty="0">
                <a:effectLst/>
                <a:latin typeface="Söhne"/>
              </a:rPr>
              <a:t>Model Evaluation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3667B3-E7A7-AED7-2E9B-A90FF16A7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Performing Model</a:t>
            </a:r>
          </a:p>
          <a:p>
            <a:r>
              <a:rPr lang="en-US" dirty="0"/>
              <a:t>Evaluation Metrics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CC811E-89BA-D059-7A00-8842603C9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2999-CA7F-412A-85EA-B95934DF820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3227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eu chau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3671</TotalTime>
  <Words>145</Words>
  <Application>Microsoft Office PowerPoint</Application>
  <PresentationFormat>Grand écran</PresentationFormat>
  <Paragraphs>61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Söhne</vt:lpstr>
      <vt:lpstr>Trebuchet MS</vt:lpstr>
      <vt:lpstr>Wingdings 3</vt:lpstr>
      <vt:lpstr>Facette</vt:lpstr>
      <vt:lpstr>Detecting the level difficulty of French texts</vt:lpstr>
      <vt:lpstr>Summary</vt:lpstr>
      <vt:lpstr>About the project</vt:lpstr>
      <vt:lpstr>Data overview</vt:lpstr>
      <vt:lpstr>Model Exploration</vt:lpstr>
      <vt:lpstr>Models’ presentation</vt:lpstr>
      <vt:lpstr>Some features used</vt:lpstr>
      <vt:lpstr>Evaluation metrics</vt:lpstr>
      <vt:lpstr>Model Evaluation</vt:lpstr>
      <vt:lpstr>Presentation of our Streamlit application</vt:lpstr>
      <vt:lpstr>Thank you!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the level difficulty of French texts</dc:title>
  <dc:creator>Nicolas Roques</dc:creator>
  <cp:lastModifiedBy>Nicolas Roques</cp:lastModifiedBy>
  <cp:revision>1</cp:revision>
  <dcterms:created xsi:type="dcterms:W3CDTF">2023-12-14T01:55:18Z</dcterms:created>
  <dcterms:modified xsi:type="dcterms:W3CDTF">2023-12-16T15:06:20Z</dcterms:modified>
</cp:coreProperties>
</file>