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7" r:id="rId3"/>
    <p:sldId id="258" r:id="rId4"/>
    <p:sldId id="259" r:id="rId5"/>
    <p:sldId id="263" r:id="rId6"/>
    <p:sldId id="264" r:id="rId7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B0BC6-A8C1-44B5-A9E2-00217F74BCFA}" type="datetimeFigureOut">
              <a:rPr lang="id-ID" smtClean="0"/>
              <a:t>23/10/2014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07810-FFDB-4C55-B8EB-EE78EB2F7ED3}" type="slidenum">
              <a:rPr lang="id-ID" smtClean="0"/>
              <a:t>‹#›</a:t>
            </a:fld>
            <a:endParaRPr lang="id-ID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3280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B0BC6-A8C1-44B5-A9E2-00217F74BCFA}" type="datetimeFigureOut">
              <a:rPr lang="id-ID" smtClean="0"/>
              <a:t>23/10/2014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07810-FFDB-4C55-B8EB-EE78EB2F7ED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55858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B0BC6-A8C1-44B5-A9E2-00217F74BCFA}" type="datetimeFigureOut">
              <a:rPr lang="id-ID" smtClean="0"/>
              <a:t>23/10/2014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07810-FFDB-4C55-B8EB-EE78EB2F7ED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88093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B0BC6-A8C1-44B5-A9E2-00217F74BCFA}" type="datetimeFigureOut">
              <a:rPr lang="id-ID" smtClean="0"/>
              <a:t>23/10/2014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07810-FFDB-4C55-B8EB-EE78EB2F7ED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42931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B0BC6-A8C1-44B5-A9E2-00217F74BCFA}" type="datetimeFigureOut">
              <a:rPr lang="id-ID" smtClean="0"/>
              <a:t>23/10/2014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07810-FFDB-4C55-B8EB-EE78EB2F7ED3}" type="slidenum">
              <a:rPr lang="id-ID" smtClean="0"/>
              <a:t>‹#›</a:t>
            </a:fld>
            <a:endParaRPr lang="id-ID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9672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B0BC6-A8C1-44B5-A9E2-00217F74BCFA}" type="datetimeFigureOut">
              <a:rPr lang="id-ID" smtClean="0"/>
              <a:t>23/10/2014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07810-FFDB-4C55-B8EB-EE78EB2F7ED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07324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B0BC6-A8C1-44B5-A9E2-00217F74BCFA}" type="datetimeFigureOut">
              <a:rPr lang="id-ID" smtClean="0"/>
              <a:t>23/10/2014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07810-FFDB-4C55-B8EB-EE78EB2F7ED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53055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B0BC6-A8C1-44B5-A9E2-00217F74BCFA}" type="datetimeFigureOut">
              <a:rPr lang="id-ID" smtClean="0"/>
              <a:t>23/10/2014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07810-FFDB-4C55-B8EB-EE78EB2F7ED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26584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B0BC6-A8C1-44B5-A9E2-00217F74BCFA}" type="datetimeFigureOut">
              <a:rPr lang="id-ID" smtClean="0"/>
              <a:t>23/10/2014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07810-FFDB-4C55-B8EB-EE78EB2F7ED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15438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E8B0BC6-A8C1-44B5-A9E2-00217F74BCFA}" type="datetimeFigureOut">
              <a:rPr lang="id-ID" smtClean="0"/>
              <a:t>23/10/2014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D007810-FFDB-4C55-B8EB-EE78EB2F7ED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04275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B0BC6-A8C1-44B5-A9E2-00217F74BCFA}" type="datetimeFigureOut">
              <a:rPr lang="id-ID" smtClean="0"/>
              <a:t>23/10/2014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07810-FFDB-4C55-B8EB-EE78EB2F7ED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98441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E8B0BC6-A8C1-44B5-A9E2-00217F74BCFA}" type="datetimeFigureOut">
              <a:rPr lang="id-ID" smtClean="0"/>
              <a:t>23/10/2014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D007810-FFDB-4C55-B8EB-EE78EB2F7ED3}" type="slidenum">
              <a:rPr lang="id-ID" smtClean="0"/>
              <a:t>‹#›</a:t>
            </a:fld>
            <a:endParaRPr lang="id-ID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1780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dirty="0" err="1" smtClean="0"/>
              <a:t>Strategi</a:t>
            </a:r>
            <a:r>
              <a:rPr lang="en-US" sz="6000" dirty="0" smtClean="0"/>
              <a:t> </a:t>
            </a:r>
            <a:r>
              <a:rPr lang="en-US" sz="6000" dirty="0" err="1" smtClean="0"/>
              <a:t>Penerapan</a:t>
            </a:r>
            <a:r>
              <a:rPr lang="en-US" sz="6000" dirty="0" smtClean="0"/>
              <a:t> Context Awareness </a:t>
            </a:r>
            <a:r>
              <a:rPr lang="en-US" sz="6000" dirty="0" err="1" smtClean="0"/>
              <a:t>Pada</a:t>
            </a:r>
            <a:r>
              <a:rPr lang="en-US" sz="6000" dirty="0" smtClean="0"/>
              <a:t> </a:t>
            </a:r>
            <a:r>
              <a:rPr lang="en-US" sz="6000" dirty="0" err="1" smtClean="0"/>
              <a:t>Layanan</a:t>
            </a:r>
            <a:r>
              <a:rPr lang="en-US" sz="6000" dirty="0" smtClean="0"/>
              <a:t> E-Commerce</a:t>
            </a:r>
            <a:endParaRPr lang="id-ID" sz="60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01229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Latar</a:t>
            </a:r>
            <a:r>
              <a:rPr lang="en-US" dirty="0" smtClean="0"/>
              <a:t> </a:t>
            </a:r>
            <a:r>
              <a:rPr lang="en-US" dirty="0" err="1" smtClean="0"/>
              <a:t>Belakang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menawarkan</a:t>
            </a:r>
            <a:r>
              <a:rPr lang="en-US" dirty="0" smtClean="0"/>
              <a:t> </a:t>
            </a:r>
            <a:r>
              <a:rPr lang="en-US" dirty="0" err="1" smtClean="0"/>
              <a:t>produk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efektif</a:t>
            </a:r>
            <a:r>
              <a:rPr lang="en-US" dirty="0" smtClean="0"/>
              <a:t> </a:t>
            </a:r>
            <a:r>
              <a:rPr lang="en-US" dirty="0" err="1" smtClean="0"/>
              <a:t>perlu</a:t>
            </a:r>
            <a:r>
              <a:rPr lang="en-US" dirty="0" smtClean="0"/>
              <a:t> </a:t>
            </a:r>
            <a:r>
              <a:rPr lang="en-US" dirty="0" err="1" smtClean="0"/>
              <a:t>mengetahui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</a:t>
            </a:r>
            <a:r>
              <a:rPr lang="en-US" dirty="0" err="1" smtClean="0"/>
              <a:t>terkait</a:t>
            </a:r>
            <a:r>
              <a:rPr lang="en-US" dirty="0" smtClean="0"/>
              <a:t> </a:t>
            </a:r>
            <a:r>
              <a:rPr lang="en-US" dirty="0" err="1" smtClean="0"/>
              <a:t>pengunjung</a:t>
            </a:r>
            <a:r>
              <a:rPr lang="en-US" dirty="0" smtClean="0"/>
              <a:t> </a:t>
            </a:r>
            <a:r>
              <a:rPr lang="en-US" dirty="0" err="1" smtClean="0"/>
              <a:t>toko</a:t>
            </a:r>
            <a:r>
              <a:rPr lang="en-US" dirty="0" smtClean="0"/>
              <a:t>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 err="1" smtClean="0"/>
              <a:t>Konsep</a:t>
            </a:r>
            <a:r>
              <a:rPr lang="en-US" dirty="0" smtClean="0"/>
              <a:t> </a:t>
            </a:r>
            <a:r>
              <a:rPr lang="en-US" dirty="0" err="1" smtClean="0"/>
              <a:t>pelanggan</a:t>
            </a:r>
            <a:r>
              <a:rPr lang="en-US" dirty="0" smtClean="0"/>
              <a:t> </a:t>
            </a:r>
            <a:r>
              <a:rPr lang="en-US" dirty="0" err="1" smtClean="0"/>
              <a:t>bagi</a:t>
            </a:r>
            <a:r>
              <a:rPr lang="en-US" dirty="0" smtClean="0"/>
              <a:t> </a:t>
            </a:r>
            <a:r>
              <a:rPr lang="en-US" dirty="0" err="1" smtClean="0"/>
              <a:t>toko</a:t>
            </a:r>
            <a:r>
              <a:rPr lang="en-US" dirty="0" smtClean="0"/>
              <a:t> offline. </a:t>
            </a:r>
            <a:r>
              <a:rPr lang="en-US" dirty="0" err="1" smtClean="0"/>
              <a:t>Toko</a:t>
            </a:r>
            <a:r>
              <a:rPr lang="en-US" dirty="0" smtClean="0"/>
              <a:t> Online?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 smtClean="0"/>
              <a:t>Context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solusi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memahami</a:t>
            </a:r>
            <a:r>
              <a:rPr lang="en-US" dirty="0" smtClean="0"/>
              <a:t> </a:t>
            </a:r>
            <a:r>
              <a:rPr lang="en-US" dirty="0" err="1" smtClean="0"/>
              <a:t>pengunjung</a:t>
            </a:r>
            <a:r>
              <a:rPr lang="en-US" dirty="0" smtClean="0"/>
              <a:t> e-commerce.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 err="1" smtClean="0"/>
              <a:t>Perlu</a:t>
            </a:r>
            <a:r>
              <a:rPr lang="en-US" dirty="0" smtClean="0"/>
              <a:t> proses </a:t>
            </a:r>
            <a:r>
              <a:rPr lang="en-US" dirty="0" err="1" smtClean="0"/>
              <a:t>migrasi</a:t>
            </a:r>
            <a:r>
              <a:rPr lang="en-US" dirty="0" smtClean="0"/>
              <a:t> </a:t>
            </a:r>
            <a:r>
              <a:rPr lang="en-US" dirty="0" err="1" smtClean="0"/>
              <a:t>layanan</a:t>
            </a:r>
            <a:r>
              <a:rPr lang="en-US" dirty="0" smtClean="0"/>
              <a:t> </a:t>
            </a:r>
            <a:r>
              <a:rPr lang="en-US" dirty="0" err="1" smtClean="0"/>
              <a:t>bagi</a:t>
            </a:r>
            <a:r>
              <a:rPr lang="en-US" dirty="0" smtClean="0"/>
              <a:t> </a:t>
            </a:r>
            <a:r>
              <a:rPr lang="en-US" dirty="0" err="1" smtClean="0"/>
              <a:t>perusahaan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layanan</a:t>
            </a:r>
            <a:r>
              <a:rPr lang="en-US" dirty="0" smtClean="0"/>
              <a:t> yang </a:t>
            </a:r>
            <a:r>
              <a:rPr lang="en-US" dirty="0" err="1" smtClean="0"/>
              <a:t>belum</a:t>
            </a:r>
            <a:r>
              <a:rPr lang="en-US" dirty="0" smtClean="0"/>
              <a:t> context aware.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 err="1" smtClean="0"/>
              <a:t>Perlunya</a:t>
            </a:r>
            <a:r>
              <a:rPr lang="en-US" dirty="0" smtClean="0"/>
              <a:t> </a:t>
            </a:r>
            <a:r>
              <a:rPr lang="en-US" dirty="0" err="1" smtClean="0"/>
              <a:t>strategi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menentukan</a:t>
            </a:r>
            <a:r>
              <a:rPr lang="en-US" dirty="0" smtClean="0"/>
              <a:t> </a:t>
            </a:r>
            <a:r>
              <a:rPr lang="en-US" dirty="0" err="1" smtClean="0"/>
              <a:t>solusi</a:t>
            </a:r>
            <a:r>
              <a:rPr lang="en-US" dirty="0" smtClean="0"/>
              <a:t> context awareness </a:t>
            </a:r>
            <a:r>
              <a:rPr lang="en-US" dirty="0" err="1" smtClean="0"/>
              <a:t>apa</a:t>
            </a:r>
            <a:r>
              <a:rPr lang="en-US" dirty="0" smtClean="0"/>
              <a:t> yang </a:t>
            </a:r>
            <a:r>
              <a:rPr lang="en-US" dirty="0" err="1" smtClean="0"/>
              <a:t>mampu</a:t>
            </a:r>
            <a:r>
              <a:rPr lang="en-US" dirty="0" smtClean="0"/>
              <a:t> </a:t>
            </a:r>
            <a:r>
              <a:rPr lang="en-US" dirty="0" err="1" smtClean="0"/>
              <a:t>memberikan</a:t>
            </a:r>
            <a:r>
              <a:rPr lang="en-US" dirty="0" smtClean="0"/>
              <a:t> </a:t>
            </a:r>
            <a:r>
              <a:rPr lang="en-US" dirty="0" err="1" smtClean="0"/>
              <a:t>manfaat</a:t>
            </a:r>
            <a:r>
              <a:rPr lang="en-US" dirty="0"/>
              <a:t> </a:t>
            </a:r>
            <a:r>
              <a:rPr lang="en-US" dirty="0" smtClean="0"/>
              <a:t>paling </a:t>
            </a:r>
            <a:r>
              <a:rPr lang="en-US" dirty="0" err="1" smtClean="0"/>
              <a:t>besar</a:t>
            </a:r>
            <a:r>
              <a:rPr lang="en-US" dirty="0" smtClean="0"/>
              <a:t> </a:t>
            </a:r>
            <a:r>
              <a:rPr lang="en-US" dirty="0" err="1" smtClean="0"/>
              <a:t>bagi</a:t>
            </a:r>
            <a:r>
              <a:rPr lang="en-US" dirty="0" smtClean="0"/>
              <a:t> </a:t>
            </a:r>
            <a:r>
              <a:rPr lang="en-US" dirty="0" err="1" smtClean="0"/>
              <a:t>perusahaan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23500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Rumusan</a:t>
            </a:r>
            <a:r>
              <a:rPr lang="en-US" dirty="0" smtClean="0"/>
              <a:t> </a:t>
            </a:r>
            <a:r>
              <a:rPr lang="en-US" dirty="0" err="1" smtClean="0"/>
              <a:t>Masalah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 err="1" smtClean="0"/>
              <a:t>Bagaimana</a:t>
            </a:r>
            <a:r>
              <a:rPr lang="en-US" dirty="0" smtClean="0"/>
              <a:t> </a:t>
            </a:r>
            <a:r>
              <a:rPr lang="en-US" dirty="0" err="1" smtClean="0"/>
              <a:t>memilih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memperoleh</a:t>
            </a:r>
            <a:r>
              <a:rPr lang="en-US" dirty="0" smtClean="0"/>
              <a:t> data yang </a:t>
            </a:r>
            <a:r>
              <a:rPr lang="en-US" dirty="0" err="1" smtClean="0"/>
              <a:t>berkaitan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pengunjung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website e-commerce?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 err="1" smtClean="0"/>
              <a:t>Bagaimana</a:t>
            </a:r>
            <a:r>
              <a:rPr lang="en-US" dirty="0" smtClean="0"/>
              <a:t> </a:t>
            </a:r>
            <a:r>
              <a:rPr lang="en-US" dirty="0" err="1" smtClean="0"/>
              <a:t>melakukan</a:t>
            </a:r>
            <a:r>
              <a:rPr lang="en-US" dirty="0" smtClean="0"/>
              <a:t> </a:t>
            </a:r>
            <a:r>
              <a:rPr lang="en-US" dirty="0" err="1" smtClean="0"/>
              <a:t>migrasi</a:t>
            </a:r>
            <a:r>
              <a:rPr lang="en-US" dirty="0" smtClean="0"/>
              <a:t> </a:t>
            </a:r>
            <a:r>
              <a:rPr lang="en-US" dirty="0" err="1" smtClean="0"/>
              <a:t>layanan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context aware </a:t>
            </a:r>
            <a:r>
              <a:rPr lang="en-US" dirty="0" err="1" smtClean="0"/>
              <a:t>menjadi</a:t>
            </a:r>
            <a:r>
              <a:rPr lang="en-US" dirty="0" smtClean="0"/>
              <a:t> context aware?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 err="1" smtClean="0"/>
              <a:t>Bagaimana</a:t>
            </a:r>
            <a:r>
              <a:rPr lang="en-US" dirty="0" smtClean="0"/>
              <a:t> </a:t>
            </a:r>
            <a:r>
              <a:rPr lang="en-US" dirty="0" err="1" smtClean="0"/>
              <a:t>melakukan</a:t>
            </a:r>
            <a:r>
              <a:rPr lang="en-US" dirty="0" smtClean="0"/>
              <a:t> </a:t>
            </a:r>
            <a:r>
              <a:rPr lang="en-US" dirty="0" err="1" smtClean="0"/>
              <a:t>operasi</a:t>
            </a:r>
            <a:r>
              <a:rPr lang="en-US" dirty="0" smtClean="0"/>
              <a:t> </a:t>
            </a:r>
            <a:r>
              <a:rPr lang="en-US" dirty="0" err="1" smtClean="0"/>
              <a:t>penyampaian</a:t>
            </a:r>
            <a:r>
              <a:rPr lang="en-US" dirty="0" smtClean="0"/>
              <a:t> </a:t>
            </a:r>
            <a:r>
              <a:rPr lang="en-US" dirty="0" err="1" smtClean="0"/>
              <a:t>layanan</a:t>
            </a:r>
            <a:r>
              <a:rPr lang="en-US" dirty="0" smtClean="0"/>
              <a:t> yang context aware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efektif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efisien</a:t>
            </a:r>
            <a:r>
              <a:rPr lang="en-US" dirty="0" smtClean="0"/>
              <a:t>? (</a:t>
            </a:r>
            <a:r>
              <a:rPr lang="en-US" dirty="0" err="1" smtClean="0"/>
              <a:t>mengolah</a:t>
            </a:r>
            <a:r>
              <a:rPr lang="en-US" dirty="0" smtClean="0"/>
              <a:t> data)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 err="1" smtClean="0"/>
              <a:t>Bagaimana</a:t>
            </a:r>
            <a:r>
              <a:rPr lang="en-US" dirty="0" smtClean="0"/>
              <a:t> </a:t>
            </a:r>
            <a:r>
              <a:rPr lang="en-US" dirty="0" err="1" smtClean="0"/>
              <a:t>melakukan</a:t>
            </a:r>
            <a:r>
              <a:rPr lang="en-US" dirty="0" smtClean="0"/>
              <a:t> </a:t>
            </a:r>
            <a:r>
              <a:rPr lang="en-US" dirty="0" err="1" smtClean="0"/>
              <a:t>evaluasi</a:t>
            </a:r>
            <a:r>
              <a:rPr lang="en-US" dirty="0" smtClean="0"/>
              <a:t> </a:t>
            </a:r>
            <a:r>
              <a:rPr lang="en-US" dirty="0" err="1" smtClean="0"/>
              <a:t>terhadap</a:t>
            </a:r>
            <a:r>
              <a:rPr lang="en-US" dirty="0" smtClean="0"/>
              <a:t> </a:t>
            </a:r>
            <a:r>
              <a:rPr lang="en-US" dirty="0" err="1" smtClean="0"/>
              <a:t>keberjalanan</a:t>
            </a:r>
            <a:r>
              <a:rPr lang="en-US" dirty="0" smtClean="0"/>
              <a:t> </a:t>
            </a:r>
            <a:r>
              <a:rPr lang="en-US" dirty="0" err="1" smtClean="0"/>
              <a:t>pengelolaan</a:t>
            </a:r>
            <a:r>
              <a:rPr lang="en-US" dirty="0" smtClean="0"/>
              <a:t> </a:t>
            </a:r>
            <a:r>
              <a:rPr lang="en-US" dirty="0" err="1" smtClean="0"/>
              <a:t>layanan</a:t>
            </a:r>
            <a:r>
              <a:rPr lang="en-US" dirty="0" smtClean="0"/>
              <a:t> yang context-aware?</a:t>
            </a:r>
          </a:p>
        </p:txBody>
      </p:sp>
    </p:spTree>
    <p:extLst>
      <p:ext uri="{BB962C8B-B14F-4D97-AF65-F5344CB8AC3E}">
        <p14:creationId xmlns:p14="http://schemas.microsoft.com/office/powerpoint/2010/main" val="1686079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Tujuan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 err="1" smtClean="0"/>
              <a:t>Merancang</a:t>
            </a:r>
            <a:r>
              <a:rPr lang="en-US" dirty="0" smtClean="0"/>
              <a:t> </a:t>
            </a:r>
            <a:r>
              <a:rPr lang="en-US" dirty="0" err="1" smtClean="0"/>
              <a:t>mekanisme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/>
              <a:t>memilih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memperoleh</a:t>
            </a:r>
            <a:r>
              <a:rPr lang="en-US" dirty="0"/>
              <a:t> data yang </a:t>
            </a:r>
            <a:r>
              <a:rPr lang="en-US" dirty="0" err="1"/>
              <a:t>berkaitan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pengunjung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website </a:t>
            </a:r>
            <a:r>
              <a:rPr lang="en-US" dirty="0" smtClean="0"/>
              <a:t>e-commerce.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 err="1" smtClean="0"/>
              <a:t>Merancang</a:t>
            </a:r>
            <a:r>
              <a:rPr lang="en-US" dirty="0" smtClean="0"/>
              <a:t> </a:t>
            </a:r>
            <a:r>
              <a:rPr lang="en-US" dirty="0" err="1" smtClean="0"/>
              <a:t>strategi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migrasi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layanan</a:t>
            </a:r>
            <a:r>
              <a:rPr lang="en-US" dirty="0" smtClean="0"/>
              <a:t> ecommerce </a:t>
            </a:r>
            <a:r>
              <a:rPr lang="en-US" dirty="0" err="1" smtClean="0"/>
              <a:t>dari</a:t>
            </a:r>
            <a:r>
              <a:rPr lang="en-US" dirty="0" smtClean="0"/>
              <a:t> non-context aware </a:t>
            </a:r>
            <a:r>
              <a:rPr lang="en-US" dirty="0" err="1" smtClean="0"/>
              <a:t>menjadi</a:t>
            </a:r>
            <a:r>
              <a:rPr lang="en-US" dirty="0" smtClean="0"/>
              <a:t> context aware.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 err="1" smtClean="0"/>
              <a:t>Merancang</a:t>
            </a:r>
            <a:r>
              <a:rPr lang="en-US" dirty="0" smtClean="0"/>
              <a:t> </a:t>
            </a:r>
            <a:r>
              <a:rPr lang="en-US" dirty="0" err="1" smtClean="0"/>
              <a:t>operasi</a:t>
            </a:r>
            <a:r>
              <a:rPr lang="en-US" dirty="0" smtClean="0"/>
              <a:t> </a:t>
            </a:r>
            <a:r>
              <a:rPr lang="en-US" dirty="0" err="1" smtClean="0"/>
              <a:t>penyampaian</a:t>
            </a:r>
            <a:r>
              <a:rPr lang="en-US" dirty="0" smtClean="0"/>
              <a:t> </a:t>
            </a:r>
            <a:r>
              <a:rPr lang="en-US" dirty="0" err="1" smtClean="0"/>
              <a:t>layanan</a:t>
            </a:r>
            <a:r>
              <a:rPr lang="en-US" dirty="0" smtClean="0"/>
              <a:t> ecommerce yang context aware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efektif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efisien</a:t>
            </a:r>
            <a:r>
              <a:rPr lang="en-US" dirty="0" smtClean="0"/>
              <a:t>?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 err="1" smtClean="0"/>
              <a:t>Merancang</a:t>
            </a:r>
            <a:r>
              <a:rPr lang="en-US" dirty="0" smtClean="0"/>
              <a:t> </a:t>
            </a:r>
            <a:r>
              <a:rPr lang="en-US" dirty="0" err="1" smtClean="0"/>
              <a:t>kapabilitas</a:t>
            </a:r>
            <a:r>
              <a:rPr lang="en-US" dirty="0" smtClean="0"/>
              <a:t> </a:t>
            </a:r>
            <a:r>
              <a:rPr lang="en-US" dirty="0" err="1" smtClean="0"/>
              <a:t>perusahaan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evaluasi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keberjalanan</a:t>
            </a:r>
            <a:r>
              <a:rPr lang="en-US" dirty="0"/>
              <a:t> </a:t>
            </a:r>
            <a:r>
              <a:rPr lang="en-US" dirty="0" err="1" smtClean="0"/>
              <a:t>layanan</a:t>
            </a:r>
            <a:r>
              <a:rPr lang="en-US" dirty="0" smtClean="0"/>
              <a:t> e-commerce </a:t>
            </a:r>
            <a:r>
              <a:rPr lang="en-US" dirty="0"/>
              <a:t>yang </a:t>
            </a:r>
            <a:r>
              <a:rPr lang="en-US" dirty="0" smtClean="0"/>
              <a:t>context-aware.</a:t>
            </a:r>
          </a:p>
        </p:txBody>
      </p:sp>
    </p:spTree>
    <p:extLst>
      <p:ext uri="{BB962C8B-B14F-4D97-AF65-F5344CB8AC3E}">
        <p14:creationId xmlns:p14="http://schemas.microsoft.com/office/powerpoint/2010/main" val="1452558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Metodologi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 smtClean="0"/>
              <a:t>Studi</a:t>
            </a:r>
            <a:r>
              <a:rPr lang="en-US" dirty="0" smtClean="0"/>
              <a:t> </a:t>
            </a:r>
            <a:r>
              <a:rPr lang="en-US" dirty="0" err="1" smtClean="0"/>
              <a:t>literatur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Buku</a:t>
            </a:r>
            <a:r>
              <a:rPr lang="en-US" dirty="0" smtClean="0"/>
              <a:t>, paper, </a:t>
            </a:r>
            <a:r>
              <a:rPr lang="en-US" dirty="0" err="1" smtClean="0"/>
              <a:t>majalah</a:t>
            </a:r>
            <a:r>
              <a:rPr lang="en-US" dirty="0" smtClean="0"/>
              <a:t>, </a:t>
            </a:r>
            <a:r>
              <a:rPr lang="en-US" dirty="0" err="1" smtClean="0"/>
              <a:t>artikel</a:t>
            </a:r>
            <a:r>
              <a:rPr lang="en-US" dirty="0" smtClean="0"/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 smtClean="0"/>
              <a:t>Kuesioner</a:t>
            </a:r>
            <a:r>
              <a:rPr lang="en-US" dirty="0" smtClean="0"/>
              <a:t> </a:t>
            </a:r>
          </a:p>
          <a:p>
            <a:pPr marL="749808" lvl="1" indent="-457200">
              <a:buFont typeface="Arial" panose="020B0604020202020204" pitchFamily="34" charset="0"/>
              <a:buChar char="•"/>
            </a:pPr>
            <a:r>
              <a:rPr lang="en-US" dirty="0" err="1"/>
              <a:t>P</a:t>
            </a:r>
            <a:r>
              <a:rPr lang="en-US" dirty="0" err="1" smtClean="0"/>
              <a:t>emahaman</a:t>
            </a:r>
            <a:r>
              <a:rPr lang="en-US" dirty="0" smtClean="0"/>
              <a:t> </a:t>
            </a:r>
            <a:r>
              <a:rPr lang="en-US" dirty="0" err="1" smtClean="0"/>
              <a:t>perusahaan</a:t>
            </a:r>
            <a:r>
              <a:rPr lang="en-US" dirty="0" smtClean="0"/>
              <a:t> e-commerce </a:t>
            </a:r>
            <a:r>
              <a:rPr lang="en-US" dirty="0" err="1" smtClean="0"/>
              <a:t>terhadap</a:t>
            </a:r>
            <a:r>
              <a:rPr lang="en-US" dirty="0" smtClean="0"/>
              <a:t> </a:t>
            </a:r>
            <a:r>
              <a:rPr lang="en-US" dirty="0" err="1" smtClean="0"/>
              <a:t>pengunjung</a:t>
            </a:r>
            <a:r>
              <a:rPr lang="en-US" dirty="0" smtClean="0"/>
              <a:t> </a:t>
            </a:r>
            <a:r>
              <a:rPr lang="en-US" dirty="0" err="1" smtClean="0"/>
              <a:t>websitenya</a:t>
            </a:r>
            <a:r>
              <a:rPr lang="en-US" dirty="0" smtClean="0"/>
              <a:t>.</a:t>
            </a:r>
          </a:p>
          <a:p>
            <a:pPr marL="749808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Tingkat </a:t>
            </a:r>
            <a:r>
              <a:rPr lang="en-US" dirty="0" err="1" smtClean="0"/>
              <a:t>penerapan</a:t>
            </a:r>
            <a:r>
              <a:rPr lang="en-US" dirty="0" smtClean="0"/>
              <a:t> context awareness di </a:t>
            </a:r>
            <a:r>
              <a:rPr lang="en-US" dirty="0" err="1" smtClean="0"/>
              <a:t>perusahaan</a:t>
            </a:r>
            <a:r>
              <a:rPr lang="en-US" dirty="0" smtClean="0"/>
              <a:t> yang </a:t>
            </a:r>
            <a:r>
              <a:rPr lang="en-US" dirty="0" err="1" smtClean="0"/>
              <a:t>ada</a:t>
            </a:r>
            <a:r>
              <a:rPr lang="en-US" dirty="0" smtClean="0"/>
              <a:t> di Indonesia.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 smtClean="0"/>
              <a:t>Wawancara</a:t>
            </a:r>
            <a:endParaRPr lang="en-US" dirty="0" smtClean="0"/>
          </a:p>
          <a:p>
            <a:pPr marL="749808" lvl="1" indent="-457200">
              <a:buFont typeface="Arial" panose="020B0604020202020204" pitchFamily="34" charset="0"/>
              <a:buChar char="•"/>
            </a:pPr>
            <a:r>
              <a:rPr lang="en-US" dirty="0" err="1" smtClean="0"/>
              <a:t>Potensi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/>
              <a:t>t</a:t>
            </a:r>
            <a:r>
              <a:rPr lang="en-US" dirty="0" err="1" smtClean="0"/>
              <a:t>antangan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memperoleh</a:t>
            </a:r>
            <a:r>
              <a:rPr lang="en-US" dirty="0" smtClean="0"/>
              <a:t> data </a:t>
            </a:r>
            <a:r>
              <a:rPr lang="en-US" dirty="0" err="1" smtClean="0"/>
              <a:t>pengunjung</a:t>
            </a:r>
            <a:r>
              <a:rPr lang="en-US" dirty="0" smtClean="0"/>
              <a:t> website.</a:t>
            </a:r>
          </a:p>
          <a:p>
            <a:pPr marL="749808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Hal yang </a:t>
            </a:r>
            <a:r>
              <a:rPr lang="en-US" dirty="0" err="1" smtClean="0"/>
              <a:t>perlu</a:t>
            </a:r>
            <a:r>
              <a:rPr lang="en-US" dirty="0" smtClean="0"/>
              <a:t> </a:t>
            </a:r>
            <a:r>
              <a:rPr lang="en-US" dirty="0" err="1" smtClean="0"/>
              <a:t>dipertimbangkan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migrasi</a:t>
            </a:r>
            <a:r>
              <a:rPr lang="en-US" dirty="0" smtClean="0"/>
              <a:t> </a:t>
            </a:r>
            <a:r>
              <a:rPr lang="en-US" dirty="0" err="1" smtClean="0"/>
              <a:t>layanan</a:t>
            </a:r>
            <a:r>
              <a:rPr lang="en-US" dirty="0" smtClean="0"/>
              <a:t>.</a:t>
            </a:r>
          </a:p>
          <a:p>
            <a:pPr marL="749808" lvl="1" indent="-457200">
              <a:buFont typeface="Arial" panose="020B0604020202020204" pitchFamily="34" charset="0"/>
              <a:buChar char="•"/>
            </a:pPr>
            <a:r>
              <a:rPr lang="en-US" dirty="0"/>
              <a:t>Proses </a:t>
            </a:r>
            <a:r>
              <a:rPr lang="en-US" dirty="0" err="1"/>
              <a:t>pengambilan</a:t>
            </a:r>
            <a:r>
              <a:rPr lang="en-US" dirty="0"/>
              <a:t> </a:t>
            </a:r>
            <a:r>
              <a:rPr lang="en-US" dirty="0" err="1"/>
              <a:t>keputusan</a:t>
            </a:r>
            <a:r>
              <a:rPr lang="en-US" dirty="0"/>
              <a:t> di </a:t>
            </a:r>
            <a:r>
              <a:rPr lang="en-US" dirty="0" err="1"/>
              <a:t>perusahaan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 smtClean="0"/>
              <a:t>migrasi</a:t>
            </a:r>
            <a:r>
              <a:rPr lang="en-US" dirty="0" smtClean="0"/>
              <a:t> </a:t>
            </a:r>
            <a:r>
              <a:rPr lang="en-US" dirty="0" err="1" smtClean="0"/>
              <a:t>layanan</a:t>
            </a:r>
            <a:r>
              <a:rPr lang="en-US" dirty="0" smtClean="0"/>
              <a:t>.</a:t>
            </a:r>
          </a:p>
          <a:p>
            <a:pPr marL="749808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Proses </a:t>
            </a:r>
            <a:r>
              <a:rPr lang="en-US" dirty="0" err="1" smtClean="0"/>
              <a:t>evaluasi</a:t>
            </a:r>
            <a:r>
              <a:rPr lang="en-US" dirty="0" smtClean="0"/>
              <a:t> </a:t>
            </a:r>
            <a:r>
              <a:rPr lang="en-US" dirty="0" err="1" smtClean="0"/>
              <a:t>terhadap</a:t>
            </a:r>
            <a:r>
              <a:rPr lang="en-US" dirty="0" smtClean="0"/>
              <a:t> </a:t>
            </a:r>
            <a:r>
              <a:rPr lang="en-US" dirty="0" err="1" smtClean="0"/>
              <a:t>layanan</a:t>
            </a:r>
            <a:r>
              <a:rPr lang="en-US" dirty="0" smtClean="0"/>
              <a:t> yang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saat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baik</a:t>
            </a:r>
            <a:r>
              <a:rPr lang="en-US" dirty="0" smtClean="0"/>
              <a:t> </a:t>
            </a:r>
            <a:r>
              <a:rPr lang="en-US" dirty="0" err="1" smtClean="0"/>
              <a:t>telah</a:t>
            </a:r>
            <a:r>
              <a:rPr lang="en-US" dirty="0" smtClean="0"/>
              <a:t> context aware </a:t>
            </a:r>
            <a:r>
              <a:rPr lang="en-US" dirty="0" err="1" smtClean="0"/>
              <a:t>ataupun</a:t>
            </a:r>
            <a:r>
              <a:rPr lang="en-US" dirty="0" smtClean="0"/>
              <a:t> </a:t>
            </a:r>
            <a:r>
              <a:rPr lang="en-US" dirty="0" err="1" smtClean="0"/>
              <a:t>masih</a:t>
            </a:r>
            <a:r>
              <a:rPr lang="en-US" dirty="0" smtClean="0"/>
              <a:t> non-context aware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 smtClean="0"/>
              <a:t>Analisis</a:t>
            </a:r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 smtClean="0"/>
              <a:t>Perancangan</a:t>
            </a:r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060558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Daftar</a:t>
            </a:r>
            <a:r>
              <a:rPr lang="en-US" dirty="0" smtClean="0"/>
              <a:t> </a:t>
            </a:r>
            <a:r>
              <a:rPr lang="en-US" dirty="0" err="1" smtClean="0"/>
              <a:t>Pustaka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err="1"/>
              <a:t>Bailey</a:t>
            </a:r>
            <a:r>
              <a:rPr lang="id-ID" dirty="0"/>
              <a:t>, E., &amp; Becker, J. D. (2014). </a:t>
            </a:r>
            <a:r>
              <a:rPr lang="id-ID" i="1" dirty="0"/>
              <a:t>A </a:t>
            </a:r>
            <a:r>
              <a:rPr lang="id-ID" i="1" dirty="0" err="1"/>
              <a:t>Comparison</a:t>
            </a:r>
            <a:r>
              <a:rPr lang="id-ID" i="1" dirty="0"/>
              <a:t> of IT </a:t>
            </a:r>
            <a:r>
              <a:rPr lang="id-ID" i="1" dirty="0" err="1"/>
              <a:t>Governance</a:t>
            </a:r>
            <a:r>
              <a:rPr lang="id-ID" i="1" dirty="0"/>
              <a:t> </a:t>
            </a:r>
            <a:r>
              <a:rPr lang="id-ID" i="1" dirty="0" err="1"/>
              <a:t>and</a:t>
            </a:r>
            <a:r>
              <a:rPr lang="id-ID" i="1" dirty="0"/>
              <a:t> Control </a:t>
            </a:r>
            <a:r>
              <a:rPr lang="id-ID" i="1" dirty="0" err="1"/>
              <a:t>Frameworks</a:t>
            </a:r>
            <a:r>
              <a:rPr lang="id-ID" i="1" dirty="0"/>
              <a:t> </a:t>
            </a:r>
            <a:r>
              <a:rPr lang="id-ID" i="1" dirty="0" err="1"/>
              <a:t>in</a:t>
            </a:r>
            <a:r>
              <a:rPr lang="id-ID" i="1" dirty="0"/>
              <a:t> </a:t>
            </a:r>
            <a:r>
              <a:rPr lang="id-ID" i="1" dirty="0" err="1"/>
              <a:t>Cloud</a:t>
            </a:r>
            <a:r>
              <a:rPr lang="id-ID" i="1" dirty="0"/>
              <a:t> </a:t>
            </a:r>
            <a:r>
              <a:rPr lang="id-ID" i="1" dirty="0" err="1"/>
              <a:t>Computing</a:t>
            </a:r>
            <a:r>
              <a:rPr lang="id-ID" dirty="0" smtClean="0"/>
              <a:t>.</a:t>
            </a:r>
            <a:endParaRPr lang="en-US" dirty="0" smtClean="0"/>
          </a:p>
          <a:p>
            <a:r>
              <a:rPr lang="id-ID" dirty="0" err="1"/>
              <a:t>Dey</a:t>
            </a:r>
            <a:r>
              <a:rPr lang="id-ID" dirty="0"/>
              <a:t>, A., </a:t>
            </a:r>
            <a:r>
              <a:rPr lang="id-ID" dirty="0" err="1"/>
              <a:t>Abowd</a:t>
            </a:r>
            <a:r>
              <a:rPr lang="id-ID" dirty="0"/>
              <a:t>, G., &amp; </a:t>
            </a:r>
            <a:r>
              <a:rPr lang="id-ID" dirty="0" err="1"/>
              <a:t>Salber</a:t>
            </a:r>
            <a:r>
              <a:rPr lang="id-ID" dirty="0"/>
              <a:t>, D. (2001). A </a:t>
            </a:r>
            <a:r>
              <a:rPr lang="id-ID" dirty="0" err="1"/>
              <a:t>conceptual</a:t>
            </a:r>
            <a:r>
              <a:rPr lang="id-ID" dirty="0"/>
              <a:t> </a:t>
            </a:r>
            <a:r>
              <a:rPr lang="id-ID" dirty="0" err="1"/>
              <a:t>framework</a:t>
            </a:r>
            <a:r>
              <a:rPr lang="id-ID" dirty="0"/>
              <a:t> </a:t>
            </a:r>
            <a:r>
              <a:rPr lang="id-ID" dirty="0" err="1"/>
              <a:t>and</a:t>
            </a:r>
            <a:r>
              <a:rPr lang="id-ID" dirty="0"/>
              <a:t> a </a:t>
            </a:r>
            <a:r>
              <a:rPr lang="id-ID" dirty="0" err="1"/>
              <a:t>toolkit</a:t>
            </a:r>
            <a:r>
              <a:rPr lang="id-ID" dirty="0"/>
              <a:t> for </a:t>
            </a:r>
            <a:r>
              <a:rPr lang="id-ID" dirty="0" err="1"/>
              <a:t>supporting</a:t>
            </a:r>
            <a:r>
              <a:rPr lang="id-ID" dirty="0"/>
              <a:t> </a:t>
            </a:r>
            <a:r>
              <a:rPr lang="id-ID" dirty="0" err="1"/>
              <a:t>the</a:t>
            </a:r>
            <a:r>
              <a:rPr lang="id-ID" dirty="0"/>
              <a:t> </a:t>
            </a:r>
            <a:r>
              <a:rPr lang="id-ID" dirty="0" err="1"/>
              <a:t>rapid</a:t>
            </a:r>
            <a:r>
              <a:rPr lang="id-ID" dirty="0"/>
              <a:t> </a:t>
            </a:r>
            <a:r>
              <a:rPr lang="id-ID" dirty="0" err="1"/>
              <a:t>prototyping</a:t>
            </a:r>
            <a:r>
              <a:rPr lang="id-ID" dirty="0"/>
              <a:t> of </a:t>
            </a:r>
            <a:r>
              <a:rPr lang="id-ID" dirty="0" err="1"/>
              <a:t>context-aware</a:t>
            </a:r>
            <a:r>
              <a:rPr lang="id-ID" dirty="0"/>
              <a:t> </a:t>
            </a:r>
            <a:r>
              <a:rPr lang="id-ID" dirty="0" err="1"/>
              <a:t>applications</a:t>
            </a:r>
            <a:r>
              <a:rPr lang="id-ID" dirty="0"/>
              <a:t>. </a:t>
            </a:r>
            <a:r>
              <a:rPr lang="id-ID" i="1" dirty="0" err="1"/>
              <a:t>Human-Computer</a:t>
            </a:r>
            <a:r>
              <a:rPr lang="id-ID" i="1" dirty="0"/>
              <a:t> </a:t>
            </a:r>
            <a:r>
              <a:rPr lang="id-ID" i="1" dirty="0" err="1"/>
              <a:t>Interaction</a:t>
            </a:r>
            <a:r>
              <a:rPr lang="id-ID" dirty="0"/>
              <a:t>, 1–67. </a:t>
            </a:r>
            <a:r>
              <a:rPr lang="id-ID" dirty="0" err="1"/>
              <a:t>Retrieved</a:t>
            </a:r>
            <a:r>
              <a:rPr lang="id-ID" dirty="0"/>
              <a:t> </a:t>
            </a:r>
            <a:r>
              <a:rPr lang="id-ID" dirty="0" err="1"/>
              <a:t>from</a:t>
            </a:r>
            <a:r>
              <a:rPr lang="id-ID" dirty="0"/>
              <a:t> http://</a:t>
            </a:r>
            <a:r>
              <a:rPr lang="id-ID" dirty="0" smtClean="0"/>
              <a:t>dl.acm.org/citation.cfm?id=1463110</a:t>
            </a:r>
            <a:endParaRPr lang="id-ID" dirty="0"/>
          </a:p>
          <a:p>
            <a:r>
              <a:rPr lang="id-ID" dirty="0"/>
              <a:t>Hong, J. Y., </a:t>
            </a:r>
            <a:r>
              <a:rPr lang="id-ID" dirty="0" err="1"/>
              <a:t>Suh</a:t>
            </a:r>
            <a:r>
              <a:rPr lang="id-ID" dirty="0"/>
              <a:t>, E. H., &amp; Kim, S. J. (2009). </a:t>
            </a:r>
            <a:r>
              <a:rPr lang="id-ID" dirty="0" err="1"/>
              <a:t>Context-aware</a:t>
            </a:r>
            <a:r>
              <a:rPr lang="id-ID" dirty="0"/>
              <a:t> </a:t>
            </a:r>
            <a:r>
              <a:rPr lang="id-ID" dirty="0" err="1"/>
              <a:t>systems</a:t>
            </a:r>
            <a:r>
              <a:rPr lang="id-ID" dirty="0"/>
              <a:t>: A </a:t>
            </a:r>
            <a:r>
              <a:rPr lang="id-ID" dirty="0" err="1"/>
              <a:t>literature</a:t>
            </a:r>
            <a:r>
              <a:rPr lang="id-ID" dirty="0"/>
              <a:t> </a:t>
            </a:r>
            <a:r>
              <a:rPr lang="id-ID" dirty="0" err="1"/>
              <a:t>review</a:t>
            </a:r>
            <a:r>
              <a:rPr lang="id-ID" dirty="0"/>
              <a:t> </a:t>
            </a:r>
            <a:r>
              <a:rPr lang="id-ID" dirty="0" err="1"/>
              <a:t>and</a:t>
            </a:r>
            <a:r>
              <a:rPr lang="id-ID" dirty="0"/>
              <a:t> </a:t>
            </a:r>
            <a:r>
              <a:rPr lang="id-ID" dirty="0" err="1"/>
              <a:t>classification</a:t>
            </a:r>
            <a:r>
              <a:rPr lang="id-ID" dirty="0"/>
              <a:t>. </a:t>
            </a:r>
            <a:r>
              <a:rPr lang="id-ID" i="1" dirty="0" err="1"/>
              <a:t>Expert</a:t>
            </a:r>
            <a:r>
              <a:rPr lang="id-ID" i="1" dirty="0"/>
              <a:t> Systems </a:t>
            </a:r>
            <a:r>
              <a:rPr lang="id-ID" i="1" dirty="0" err="1"/>
              <a:t>with</a:t>
            </a:r>
            <a:r>
              <a:rPr lang="id-ID" i="1" dirty="0"/>
              <a:t> </a:t>
            </a:r>
            <a:r>
              <a:rPr lang="id-ID" i="1" dirty="0" err="1"/>
              <a:t>Applications</a:t>
            </a:r>
            <a:r>
              <a:rPr lang="id-ID" dirty="0"/>
              <a:t>, </a:t>
            </a:r>
            <a:r>
              <a:rPr lang="id-ID" i="1" dirty="0"/>
              <a:t>36</a:t>
            </a:r>
            <a:r>
              <a:rPr lang="id-ID" dirty="0"/>
              <a:t>(4), 8509–8522. </a:t>
            </a:r>
            <a:r>
              <a:rPr lang="id-ID" dirty="0" err="1"/>
              <a:t>doi</a:t>
            </a:r>
            <a:r>
              <a:rPr lang="id-ID" dirty="0"/>
              <a:t>:10.1016/j.eswa.2008.10.071</a:t>
            </a:r>
          </a:p>
          <a:p>
            <a:r>
              <a:rPr lang="id-ID" dirty="0" err="1"/>
              <a:t>Nurmi</a:t>
            </a:r>
            <a:r>
              <a:rPr lang="id-ID" dirty="0"/>
              <a:t>, P., &amp; </a:t>
            </a:r>
            <a:r>
              <a:rPr lang="id-ID" dirty="0" err="1"/>
              <a:t>Floréen</a:t>
            </a:r>
            <a:r>
              <a:rPr lang="id-ID" dirty="0"/>
              <a:t>, P. (2004). </a:t>
            </a:r>
            <a:r>
              <a:rPr lang="id-ID" dirty="0" err="1"/>
              <a:t>Reasoning</a:t>
            </a:r>
            <a:r>
              <a:rPr lang="id-ID" dirty="0"/>
              <a:t> </a:t>
            </a:r>
            <a:r>
              <a:rPr lang="id-ID" dirty="0" err="1"/>
              <a:t>in</a:t>
            </a:r>
            <a:r>
              <a:rPr lang="id-ID" dirty="0"/>
              <a:t> </a:t>
            </a:r>
            <a:r>
              <a:rPr lang="id-ID" dirty="0" err="1"/>
              <a:t>Context-Aware</a:t>
            </a:r>
            <a:r>
              <a:rPr lang="id-ID" dirty="0"/>
              <a:t> Systems. </a:t>
            </a:r>
            <a:r>
              <a:rPr lang="id-ID" i="1" dirty="0" err="1"/>
              <a:t>Position</a:t>
            </a:r>
            <a:r>
              <a:rPr lang="id-ID" i="1" dirty="0"/>
              <a:t> Paper. </a:t>
            </a:r>
            <a:r>
              <a:rPr lang="id-ID" i="1" dirty="0" err="1"/>
              <a:t>Department</a:t>
            </a:r>
            <a:r>
              <a:rPr lang="id-ID" i="1" dirty="0"/>
              <a:t> of Computer Science, </a:t>
            </a:r>
            <a:r>
              <a:rPr lang="id-ID" i="1" dirty="0" err="1"/>
              <a:t>University</a:t>
            </a:r>
            <a:r>
              <a:rPr lang="id-ID" i="1" dirty="0"/>
              <a:t> of Helsinki</a:t>
            </a:r>
            <a:r>
              <a:rPr lang="id-ID" dirty="0"/>
              <a:t>, (1), 1–6. </a:t>
            </a:r>
            <a:r>
              <a:rPr lang="id-ID" dirty="0" err="1" smtClean="0"/>
              <a:t>doi</a:t>
            </a:r>
            <a:r>
              <a:rPr lang="id-ID" dirty="0" smtClean="0"/>
              <a:t>:10.1.1.101.699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648908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365</TotalTime>
  <Words>403</Words>
  <Application>Microsoft Office PowerPoint</Application>
  <PresentationFormat>Widescreen</PresentationFormat>
  <Paragraphs>34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Wingdings</vt:lpstr>
      <vt:lpstr>Retrospect</vt:lpstr>
      <vt:lpstr>Strategi Penerapan Context Awareness Pada Layanan E-Commerce</vt:lpstr>
      <vt:lpstr>Latar Belakang</vt:lpstr>
      <vt:lpstr>Rumusan Masalah</vt:lpstr>
      <vt:lpstr>Tujuan</vt:lpstr>
      <vt:lpstr>Metodologi</vt:lpstr>
      <vt:lpstr>Daftar Pustaka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ITIL IT Governance Bagi Perusahaan E-Commerce dalam Penerapan Context Awareness</dc:title>
  <dc:creator>nico</dc:creator>
  <cp:lastModifiedBy>nico</cp:lastModifiedBy>
  <cp:revision>37</cp:revision>
  <dcterms:created xsi:type="dcterms:W3CDTF">2014-10-16T04:35:47Z</dcterms:created>
  <dcterms:modified xsi:type="dcterms:W3CDTF">2014-10-23T01:29:24Z</dcterms:modified>
</cp:coreProperties>
</file>