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8" r:id="rId4"/>
    <p:sldId id="261" r:id="rId5"/>
    <p:sldId id="267" r:id="rId6"/>
    <p:sldId id="265" r:id="rId7"/>
    <p:sldId id="262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 per defecte" id="{053960E8-06AB-4114-B969-66629F71F886}">
          <p14:sldIdLst>
            <p14:sldId id="259"/>
            <p14:sldId id="260"/>
            <p14:sldId id="268"/>
            <p14:sldId id="261"/>
            <p14:sldId id="267"/>
          </p14:sldIdLst>
        </p14:section>
        <p14:section name="Obsolets" id="{C693B07A-813F-4F2E-A1A5-435382720D0D}">
          <p14:sldIdLst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DA3"/>
    <a:srgbClr val="3FB17E"/>
    <a:srgbClr val="708098"/>
    <a:srgbClr val="FFCCFF"/>
    <a:srgbClr val="FFFFCC"/>
    <a:srgbClr val="A5A5A5"/>
    <a:srgbClr val="F2F2F2"/>
    <a:srgbClr val="5B9BD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602CED7-8923-785A-5C7B-08FF1CA6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36B6F9C-C591-5DE9-A218-76C70CC9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89D1773-AFDA-423C-6684-FA168FA9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5081F7F-F254-F829-807A-C6B5F34E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36D4782F-9A18-8E02-E816-FC0D66BB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3DD0561-B4F2-E237-79CE-0F5FD273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596DBDEB-9245-F49D-B85E-140141C9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D0D54039-328D-3D66-BF88-149B21A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A683902-E31F-12F2-FA7F-21E1FF0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0AEA761-4176-0B79-4B2D-66078BD0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4D903A0E-9562-761A-4AB4-CC21A3A67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48A68F9F-161C-3F9B-89C2-223313A6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D348DA1-01C6-2E3D-9AF3-69A97A61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BBF77F7C-0D3D-E123-45CE-258E36D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6DAD77FC-4FA4-217B-462E-8ED2CA88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E96D261-A535-4B04-9F82-351C517F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573774F-EEEB-3A0A-E7D1-2C488BAF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CEBB9D1-D16B-2E72-0DF1-5ABB092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3F6D61A-61AE-0FA0-28CE-064AD520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2F2D1CB6-3B84-C5C5-2241-778FFFF1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D04FAE1-A4CA-6D71-B47F-B40D7C73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61610AC-0B12-479D-5885-6FC4D7CD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D1DE21F-AADB-9B6A-183E-D28BB5DF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0AC9E1C-FE3C-CD9D-0888-1E1FEDA0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5968A2C-8C75-3576-879D-3BD63E33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14EC692-529F-EFFD-F54B-46BC67E8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9796E4B4-6CDF-48AB-7792-0FC46DA26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ACD6D653-4FB6-7650-DDB2-49E579E6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28ED15FA-64C1-4A00-3A0B-2F95CDC5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3705CE64-D740-BF17-FCE4-9C742910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FF955AD6-97BD-9AF3-7B25-8E9B83DE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0F40B85-4D17-70ED-A43D-9056D594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71171B8-90A4-3218-059D-C253EB32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C49AD7B7-E6D2-A11C-1F50-CD6BA35E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0828FE7C-6272-4B15-1799-3374470BC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843D66D9-381E-2C08-2BE5-574B6FE7F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7F5EEB67-79C5-1CE9-C5A3-84FD67D6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A3213DA7-FC62-A199-52C0-CC83A58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C07A1BDA-EA10-081B-0535-489FABC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044CA25-5455-4BA4-4847-9BAE5F7D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9340F73C-D0EB-78DF-5D8C-6F4A347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24928E72-8470-D761-A55F-F6EE6580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15B8C253-261D-3CCD-E665-6B54EAB6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8FB5B836-ED38-CDC7-724B-EB56F47E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CF2005BE-3722-EBA9-66E7-6EF6D29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6A6CDA92-BAA1-DCC1-7743-A2A2DA7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A958AC8-00F0-0AE8-54EA-A2B3A1E9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37311F7-82B8-9073-142E-E59BC585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57351744-0FA2-37A7-31A9-4D8757A7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6221895-A9BD-FFAA-5E49-29144BA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881D8586-DFB9-B9A1-450E-16CC72D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2179DE87-E8B5-B3C6-E6C7-9305CCF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B964B3A-8ACE-BBDB-A779-95249162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5E6FA713-6210-066F-4BBB-632D08642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941BCDFA-5E25-2F19-CDA4-4DF42519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1F70B85F-BCCE-6AA0-921E-A20A14BD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36322347-CCC3-76CD-63FE-EB1DC6C7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46F3432F-16AF-47EB-52B9-49982A83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B0918070-743A-1766-8100-B26DB775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U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98B5CC9C-95AD-1A74-D518-4C6703F6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D4CCEFF-8652-A5EB-0A3B-B78E3EF79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ECD8-667C-4454-814E-B04B6C58DB2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860F7FC-3DE8-3881-727A-E6B947AB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81FE660E-8CBF-EF9B-3F8A-A07C1D017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A489-FDE6-4F0F-A369-96CC697DE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DC144E-4BDD-4C7F-ADCE-AA9BF21F7D6B}"/>
              </a:ext>
            </a:extLst>
          </p:cNvPr>
          <p:cNvSpPr/>
          <p:nvPr/>
        </p:nvSpPr>
        <p:spPr>
          <a:xfrm>
            <a:off x="6024901" y="1190625"/>
            <a:ext cx="2379168" cy="3943349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FLAPP (ANDROID </a:t>
            </a:r>
            <a:r>
              <a:rPr lang="en-US">
                <a:solidFill>
                  <a:sysClr val="windowText" lastClr="000000"/>
                </a:solidFill>
              </a:rPr>
              <a:t>APP)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AEAD3-FD89-5B14-8E08-7EAE4762E2F9}"/>
              </a:ext>
            </a:extLst>
          </p:cNvPr>
          <p:cNvSpPr/>
          <p:nvPr/>
        </p:nvSpPr>
        <p:spPr>
          <a:xfrm>
            <a:off x="552449" y="1190626"/>
            <a:ext cx="5047393" cy="3943349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ARDUINO BASED SENSORS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0D739-CDCB-27F7-F543-4934B8DEE5F0}"/>
              </a:ext>
            </a:extLst>
          </p:cNvPr>
          <p:cNvSpPr/>
          <p:nvPr/>
        </p:nvSpPr>
        <p:spPr>
          <a:xfrm>
            <a:off x="8804726" y="1190625"/>
            <a:ext cx="2832271" cy="3943349"/>
          </a:xfrm>
          <a:prstGeom prst="rect">
            <a:avLst/>
          </a:prstGeom>
          <a:noFill/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SAVING AND </a:t>
            </a:r>
            <a:r>
              <a:rPr lang="en-US">
                <a:solidFill>
                  <a:sysClr val="windowText" lastClr="000000"/>
                </a:solidFill>
              </a:rPr>
              <a:t>EXPORT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FDF441B-BFA2-DC32-4645-59A119C59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7" t="31805" r="41094" b="16250"/>
          <a:stretch/>
        </p:blipFill>
        <p:spPr bwMode="auto">
          <a:xfrm>
            <a:off x="6304286" y="1493417"/>
            <a:ext cx="18859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àfic 26" descr="Email outline">
            <a:extLst>
              <a:ext uri="{FF2B5EF4-FFF2-40B4-BE49-F238E27FC236}">
                <a16:creationId xmlns:a16="http://schemas.microsoft.com/office/drawing/2014/main" id="{D057B9D9-8CF5-309A-1399-463575406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1835" y="3429000"/>
            <a:ext cx="720000" cy="720000"/>
          </a:xfrm>
          <a:prstGeom prst="rect">
            <a:avLst/>
          </a:prstGeom>
        </p:spPr>
      </p:pic>
      <p:pic>
        <p:nvPicPr>
          <p:cNvPr id="29" name="Gràfic 28" descr="Disk outline">
            <a:extLst>
              <a:ext uri="{FF2B5EF4-FFF2-40B4-BE49-F238E27FC236}">
                <a16:creationId xmlns:a16="http://schemas.microsoft.com/office/drawing/2014/main" id="{CEDAC549-4AB2-74E9-C5BC-191E7CB6D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1835" y="2293590"/>
            <a:ext cx="720000" cy="720000"/>
          </a:xfrm>
          <a:prstGeom prst="rect">
            <a:avLst/>
          </a:prstGeom>
        </p:spPr>
      </p:pic>
      <p:pic>
        <p:nvPicPr>
          <p:cNvPr id="31" name="Gràfic 30" descr="Document outline">
            <a:extLst>
              <a:ext uri="{FF2B5EF4-FFF2-40B4-BE49-F238E27FC236}">
                <a16:creationId xmlns:a16="http://schemas.microsoft.com/office/drawing/2014/main" id="{C8B3B603-9306-A212-6613-C8E5BE577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73906" y="2872122"/>
            <a:ext cx="720000" cy="72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B32CEE-6875-F3EF-E938-CF374BC64B5A}"/>
              </a:ext>
            </a:extLst>
          </p:cNvPr>
          <p:cNvSpPr/>
          <p:nvPr/>
        </p:nvSpPr>
        <p:spPr>
          <a:xfrm>
            <a:off x="9022509" y="3428999"/>
            <a:ext cx="822795" cy="224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CSV</a:t>
            </a:r>
            <a:r>
              <a:rPr lang="en-US" sz="1600" dirty="0"/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file</a:t>
            </a:r>
          </a:p>
        </p:txBody>
      </p:sp>
      <p:cxnSp>
        <p:nvCxnSpPr>
          <p:cNvPr id="34" name="Connector de fletxa recta 33">
            <a:extLst>
              <a:ext uri="{FF2B5EF4-FFF2-40B4-BE49-F238E27FC236}">
                <a16:creationId xmlns:a16="http://schemas.microsoft.com/office/drawing/2014/main" id="{A0C9F5CD-17F1-33DE-B2C1-D03BD924902B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9793906" y="2653590"/>
            <a:ext cx="927929" cy="5785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 de fletxa recta 36">
            <a:extLst>
              <a:ext uri="{FF2B5EF4-FFF2-40B4-BE49-F238E27FC236}">
                <a16:creationId xmlns:a16="http://schemas.microsoft.com/office/drawing/2014/main" id="{93EA2BEC-F4CD-2FB0-4336-6577E99D850B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9793906" y="3232122"/>
            <a:ext cx="927929" cy="5568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 de fletxa recta 39">
            <a:extLst>
              <a:ext uri="{FF2B5EF4-FFF2-40B4-BE49-F238E27FC236}">
                <a16:creationId xmlns:a16="http://schemas.microsoft.com/office/drawing/2014/main" id="{86A176ED-45B7-E44F-BC64-C44FBD5FAC03}"/>
              </a:ext>
            </a:extLst>
          </p:cNvPr>
          <p:cNvCxnSpPr>
            <a:cxnSpLocks/>
          </p:cNvCxnSpPr>
          <p:nvPr/>
        </p:nvCxnSpPr>
        <p:spPr>
          <a:xfrm flipV="1">
            <a:off x="8323586" y="3274592"/>
            <a:ext cx="5037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 de fletxa recta 54">
            <a:extLst>
              <a:ext uri="{FF2B5EF4-FFF2-40B4-BE49-F238E27FC236}">
                <a16:creationId xmlns:a16="http://schemas.microsoft.com/office/drawing/2014/main" id="{A5529B12-88C5-F229-652F-47381A5EF1C7}"/>
              </a:ext>
            </a:extLst>
          </p:cNvPr>
          <p:cNvCxnSpPr>
            <a:cxnSpLocks/>
          </p:cNvCxnSpPr>
          <p:nvPr/>
        </p:nvCxnSpPr>
        <p:spPr>
          <a:xfrm flipV="1">
            <a:off x="5563876" y="3277016"/>
            <a:ext cx="5037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QuadreDeText 55">
            <a:extLst>
              <a:ext uri="{FF2B5EF4-FFF2-40B4-BE49-F238E27FC236}">
                <a16:creationId xmlns:a16="http://schemas.microsoft.com/office/drawing/2014/main" id="{269B1B04-DFAE-4C4D-A3F8-D565CD748075}"/>
              </a:ext>
            </a:extLst>
          </p:cNvPr>
          <p:cNvSpPr txBox="1"/>
          <p:nvPr/>
        </p:nvSpPr>
        <p:spPr>
          <a:xfrm>
            <a:off x="4697476" y="201353"/>
            <a:ext cx="279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FLAPP’S ECOSYSTEM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DF1F86B-73BB-9E57-F1F7-BEAB0C2F5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50424" r="63908" b="1943"/>
          <a:stretch/>
        </p:blipFill>
        <p:spPr bwMode="auto">
          <a:xfrm>
            <a:off x="2721453" y="2173371"/>
            <a:ext cx="2748619" cy="220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 de fletxa recta 7">
            <a:extLst>
              <a:ext uri="{FF2B5EF4-FFF2-40B4-BE49-F238E27FC236}">
                <a16:creationId xmlns:a16="http://schemas.microsoft.com/office/drawing/2014/main" id="{7BFE127C-F65A-7D3E-73CA-2761158F7482}"/>
              </a:ext>
            </a:extLst>
          </p:cNvPr>
          <p:cNvCxnSpPr>
            <a:cxnSpLocks/>
          </p:cNvCxnSpPr>
          <p:nvPr/>
        </p:nvCxnSpPr>
        <p:spPr>
          <a:xfrm flipV="1">
            <a:off x="1938306" y="3279022"/>
            <a:ext cx="5037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QuadreDeText 6">
            <a:extLst>
              <a:ext uri="{FF2B5EF4-FFF2-40B4-BE49-F238E27FC236}">
                <a16:creationId xmlns:a16="http://schemas.microsoft.com/office/drawing/2014/main" id="{275BEA42-EE33-1789-8339-1164053CE757}"/>
              </a:ext>
            </a:extLst>
          </p:cNvPr>
          <p:cNvSpPr txBox="1"/>
          <p:nvPr/>
        </p:nvSpPr>
        <p:spPr>
          <a:xfrm>
            <a:off x="459619" y="2107518"/>
            <a:ext cx="168870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pH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EC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ORP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Pressure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Weight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6152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liure: forma 32">
            <a:extLst>
              <a:ext uri="{FF2B5EF4-FFF2-40B4-BE49-F238E27FC236}">
                <a16:creationId xmlns:a16="http://schemas.microsoft.com/office/drawing/2014/main" id="{F7A57FF2-CCD6-75BA-4E30-3BD2406CAF02}"/>
              </a:ext>
            </a:extLst>
          </p:cNvPr>
          <p:cNvSpPr/>
          <p:nvPr/>
        </p:nvSpPr>
        <p:spPr>
          <a:xfrm>
            <a:off x="5327086" y="1948630"/>
            <a:ext cx="1806518" cy="2542363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518" h="1699405">
                <a:moveTo>
                  <a:pt x="98487" y="1699405"/>
                </a:moveTo>
                <a:cubicBezTo>
                  <a:pt x="95611" y="1068239"/>
                  <a:pt x="-183309" y="773503"/>
                  <a:pt x="210631" y="422695"/>
                </a:cubicBezTo>
                <a:cubicBezTo>
                  <a:pt x="604571" y="71887"/>
                  <a:pt x="791476" y="70449"/>
                  <a:pt x="1806518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liure: forma 19">
            <a:extLst>
              <a:ext uri="{FF2B5EF4-FFF2-40B4-BE49-F238E27FC236}">
                <a16:creationId xmlns:a16="http://schemas.microsoft.com/office/drawing/2014/main" id="{F2B9FAC4-C7A0-BCCC-A5ED-227B60DADF26}"/>
              </a:ext>
            </a:extLst>
          </p:cNvPr>
          <p:cNvSpPr/>
          <p:nvPr/>
        </p:nvSpPr>
        <p:spPr>
          <a:xfrm>
            <a:off x="571645" y="577492"/>
            <a:ext cx="2586941" cy="2104846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223303 w 2586941"/>
              <a:gd name="connsiteY0" fmla="*/ 2104846 h 2104846"/>
              <a:gd name="connsiteX1" fmla="*/ 162918 w 2586941"/>
              <a:gd name="connsiteY1" fmla="*/ 491706 h 2104846"/>
              <a:gd name="connsiteX2" fmla="*/ 2586941 w 2586941"/>
              <a:gd name="connsiteY2" fmla="*/ 0 h 210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6941" h="2104846">
                <a:moveTo>
                  <a:pt x="223303" y="2104846"/>
                </a:moveTo>
                <a:cubicBezTo>
                  <a:pt x="211801" y="1473680"/>
                  <a:pt x="-231022" y="842514"/>
                  <a:pt x="162918" y="491706"/>
                </a:cubicBezTo>
                <a:cubicBezTo>
                  <a:pt x="556858" y="140898"/>
                  <a:pt x="1571899" y="70449"/>
                  <a:pt x="2586941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rma lliure: forma 20">
            <a:extLst>
              <a:ext uri="{FF2B5EF4-FFF2-40B4-BE49-F238E27FC236}">
                <a16:creationId xmlns:a16="http://schemas.microsoft.com/office/drawing/2014/main" id="{837EEEF1-DC45-33BD-51C3-DCBD39B683EB}"/>
              </a:ext>
            </a:extLst>
          </p:cNvPr>
          <p:cNvSpPr/>
          <p:nvPr/>
        </p:nvSpPr>
        <p:spPr>
          <a:xfrm>
            <a:off x="2843819" y="940313"/>
            <a:ext cx="1806518" cy="1699405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518" h="1699405">
                <a:moveTo>
                  <a:pt x="98487" y="1699405"/>
                </a:moveTo>
                <a:cubicBezTo>
                  <a:pt x="95611" y="1068239"/>
                  <a:pt x="-183309" y="773503"/>
                  <a:pt x="210631" y="422695"/>
                </a:cubicBezTo>
                <a:cubicBezTo>
                  <a:pt x="604571" y="71887"/>
                  <a:pt x="791476" y="70449"/>
                  <a:pt x="1806518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reDeText 23">
            <a:extLst>
              <a:ext uri="{FF2B5EF4-FFF2-40B4-BE49-F238E27FC236}">
                <a16:creationId xmlns:a16="http://schemas.microsoft.com/office/drawing/2014/main" id="{AB8AC13E-D02B-D030-DC22-D312C106CEE1}"/>
              </a:ext>
            </a:extLst>
          </p:cNvPr>
          <p:cNvSpPr txBox="1"/>
          <p:nvPr/>
        </p:nvSpPr>
        <p:spPr>
          <a:xfrm>
            <a:off x="425283" y="6116606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pH</a:t>
            </a:r>
          </a:p>
        </p:txBody>
      </p:sp>
      <p:sp>
        <p:nvSpPr>
          <p:cNvPr id="25" name="QuadreDeText 24">
            <a:extLst>
              <a:ext uri="{FF2B5EF4-FFF2-40B4-BE49-F238E27FC236}">
                <a16:creationId xmlns:a16="http://schemas.microsoft.com/office/drawing/2014/main" id="{8EE65E6A-9FCE-C4E0-1CE3-470FC0224D24}"/>
              </a:ext>
            </a:extLst>
          </p:cNvPr>
          <p:cNvSpPr txBox="1"/>
          <p:nvPr/>
        </p:nvSpPr>
        <p:spPr>
          <a:xfrm>
            <a:off x="2572738" y="6043718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EC</a:t>
            </a:r>
          </a:p>
        </p:txBody>
      </p:sp>
      <p:grpSp>
        <p:nvGrpSpPr>
          <p:cNvPr id="50" name="Agrupa 49">
            <a:extLst>
              <a:ext uri="{FF2B5EF4-FFF2-40B4-BE49-F238E27FC236}">
                <a16:creationId xmlns:a16="http://schemas.microsoft.com/office/drawing/2014/main" id="{0A2A372D-2255-CF46-DED8-7373E2BCF7B2}"/>
              </a:ext>
            </a:extLst>
          </p:cNvPr>
          <p:cNvGrpSpPr>
            <a:grpSpLocks noChangeAspect="1"/>
          </p:cNvGrpSpPr>
          <p:nvPr/>
        </p:nvGrpSpPr>
        <p:grpSpPr>
          <a:xfrm>
            <a:off x="2742049" y="2532289"/>
            <a:ext cx="405424" cy="3623175"/>
            <a:chOff x="1412737" y="2605176"/>
            <a:chExt cx="405424" cy="3623175"/>
          </a:xfrm>
        </p:grpSpPr>
        <p:sp>
          <p:nvSpPr>
            <p:cNvPr id="16" name="Forma lliure: forma 15">
              <a:extLst>
                <a:ext uri="{FF2B5EF4-FFF2-40B4-BE49-F238E27FC236}">
                  <a16:creationId xmlns:a16="http://schemas.microsoft.com/office/drawing/2014/main" id="{7EDD2907-3DD5-4B88-7F75-7AC7AE79F8D3}"/>
                </a:ext>
              </a:extLst>
            </p:cNvPr>
            <p:cNvSpPr/>
            <p:nvPr/>
          </p:nvSpPr>
          <p:spPr>
            <a:xfrm>
              <a:off x="158359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orma lliure: forma 44">
              <a:extLst>
                <a:ext uri="{FF2B5EF4-FFF2-40B4-BE49-F238E27FC236}">
                  <a16:creationId xmlns:a16="http://schemas.microsoft.com/office/drawing/2014/main" id="{77C1F149-A294-B448-6F88-AA36B4E40342}"/>
                </a:ext>
              </a:extLst>
            </p:cNvPr>
            <p:cNvSpPr/>
            <p:nvPr/>
          </p:nvSpPr>
          <p:spPr>
            <a:xfrm>
              <a:off x="1498973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chemeClr val="bg1">
                <a:lumMod val="5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8" name="Agrupa 47">
              <a:extLst>
                <a:ext uri="{FF2B5EF4-FFF2-40B4-BE49-F238E27FC236}">
                  <a16:creationId xmlns:a16="http://schemas.microsoft.com/office/drawing/2014/main" id="{13EFFF53-A925-F2CA-A376-CA572D614E3D}"/>
                </a:ext>
              </a:extLst>
            </p:cNvPr>
            <p:cNvGrpSpPr/>
            <p:nvPr/>
          </p:nvGrpSpPr>
          <p:grpSpPr>
            <a:xfrm>
              <a:off x="1412737" y="5296058"/>
              <a:ext cx="396815" cy="932293"/>
              <a:chOff x="1412737" y="5296058"/>
              <a:chExt cx="396815" cy="93229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8E60FA-9A48-C4DA-BA80-0619D0F8AADD}"/>
                  </a:ext>
                </a:extLst>
              </p:cNvPr>
              <p:cNvSpPr/>
              <p:nvPr/>
            </p:nvSpPr>
            <p:spPr>
              <a:xfrm>
                <a:off x="1461476" y="5333001"/>
                <a:ext cx="318170" cy="895350"/>
              </a:xfrm>
              <a:prstGeom prst="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146B69-EECA-5A9B-A4B9-5DBACBCB117A}"/>
                  </a:ext>
                </a:extLst>
              </p:cNvPr>
              <p:cNvSpPr/>
              <p:nvPr/>
            </p:nvSpPr>
            <p:spPr>
              <a:xfrm>
                <a:off x="1412737" y="5296058"/>
                <a:ext cx="396815" cy="73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orma lliure: forma 17">
              <a:extLst>
                <a:ext uri="{FF2B5EF4-FFF2-40B4-BE49-F238E27FC236}">
                  <a16:creationId xmlns:a16="http://schemas.microsoft.com/office/drawing/2014/main" id="{16B2EB3D-E4E7-EF55-1627-7054F77860DC}"/>
                </a:ext>
              </a:extLst>
            </p:cNvPr>
            <p:cNvSpPr/>
            <p:nvPr/>
          </p:nvSpPr>
          <p:spPr>
            <a:xfrm>
              <a:off x="1421346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8" name="Agrupa 107">
            <a:extLst>
              <a:ext uri="{FF2B5EF4-FFF2-40B4-BE49-F238E27FC236}">
                <a16:creationId xmlns:a16="http://schemas.microsoft.com/office/drawing/2014/main" id="{77FDDBCB-B443-3AB2-CEEF-15A428D04A76}"/>
              </a:ext>
            </a:extLst>
          </p:cNvPr>
          <p:cNvGrpSpPr>
            <a:grpSpLocks noChangeAspect="1"/>
          </p:cNvGrpSpPr>
          <p:nvPr/>
        </p:nvGrpSpPr>
        <p:grpSpPr>
          <a:xfrm>
            <a:off x="598530" y="2605176"/>
            <a:ext cx="396815" cy="3623175"/>
            <a:chOff x="598530" y="2605176"/>
            <a:chExt cx="396815" cy="3623175"/>
          </a:xfrm>
        </p:grpSpPr>
        <p:sp>
          <p:nvSpPr>
            <p:cNvPr id="11" name="Forma lliure: forma 10">
              <a:extLst>
                <a:ext uri="{FF2B5EF4-FFF2-40B4-BE49-F238E27FC236}">
                  <a16:creationId xmlns:a16="http://schemas.microsoft.com/office/drawing/2014/main" id="{F6CC57B5-2D3F-B437-2CB8-65F8E779455B}"/>
                </a:ext>
              </a:extLst>
            </p:cNvPr>
            <p:cNvSpPr/>
            <p:nvPr/>
          </p:nvSpPr>
          <p:spPr>
            <a:xfrm>
              <a:off x="76200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orma lliure: forma 43">
              <a:extLst>
                <a:ext uri="{FF2B5EF4-FFF2-40B4-BE49-F238E27FC236}">
                  <a16:creationId xmlns:a16="http://schemas.microsoft.com/office/drawing/2014/main" id="{ED7B1538-AA26-EDF9-66FE-1A223933637E}"/>
                </a:ext>
              </a:extLst>
            </p:cNvPr>
            <p:cNvSpPr/>
            <p:nvPr/>
          </p:nvSpPr>
          <p:spPr>
            <a:xfrm>
              <a:off x="687154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9" name="Agrupa 48">
              <a:extLst>
                <a:ext uri="{FF2B5EF4-FFF2-40B4-BE49-F238E27FC236}">
                  <a16:creationId xmlns:a16="http://schemas.microsoft.com/office/drawing/2014/main" id="{4A284821-DA49-58D9-4061-535DEB6F0BC0}"/>
                </a:ext>
              </a:extLst>
            </p:cNvPr>
            <p:cNvGrpSpPr/>
            <p:nvPr/>
          </p:nvGrpSpPr>
          <p:grpSpPr>
            <a:xfrm>
              <a:off x="598530" y="5296058"/>
              <a:ext cx="396815" cy="932293"/>
              <a:chOff x="598530" y="5296058"/>
              <a:chExt cx="396815" cy="93229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355BD6F-25BF-ABBA-3905-2A8B7D890D28}"/>
                  </a:ext>
                </a:extLst>
              </p:cNvPr>
              <p:cNvSpPr/>
              <p:nvPr/>
            </p:nvSpPr>
            <p:spPr>
              <a:xfrm>
                <a:off x="647269" y="5333001"/>
                <a:ext cx="318170" cy="89535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E9605C-E455-8F65-FA12-6E8898FDC1F1}"/>
                  </a:ext>
                </a:extLst>
              </p:cNvPr>
              <p:cNvSpPr/>
              <p:nvPr/>
            </p:nvSpPr>
            <p:spPr>
              <a:xfrm>
                <a:off x="598530" y="5296058"/>
                <a:ext cx="396815" cy="738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orma lliure: forma 7">
              <a:extLst>
                <a:ext uri="{FF2B5EF4-FFF2-40B4-BE49-F238E27FC236}">
                  <a16:creationId xmlns:a16="http://schemas.microsoft.com/office/drawing/2014/main" id="{7F74F311-4053-CA9B-B9D8-1F35C754E3F9}"/>
                </a:ext>
              </a:extLst>
            </p:cNvPr>
            <p:cNvSpPr/>
            <p:nvPr/>
          </p:nvSpPr>
          <p:spPr>
            <a:xfrm>
              <a:off x="598530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7" name="Agrupa 106">
            <a:extLst>
              <a:ext uri="{FF2B5EF4-FFF2-40B4-BE49-F238E27FC236}">
                <a16:creationId xmlns:a16="http://schemas.microsoft.com/office/drawing/2014/main" id="{68EFC7C3-352E-87FD-3FC0-9851EC821918}"/>
              </a:ext>
            </a:extLst>
          </p:cNvPr>
          <p:cNvGrpSpPr>
            <a:grpSpLocks noChangeAspect="1"/>
          </p:cNvGrpSpPr>
          <p:nvPr/>
        </p:nvGrpSpPr>
        <p:grpSpPr>
          <a:xfrm>
            <a:off x="5059974" y="4308658"/>
            <a:ext cx="741734" cy="1679675"/>
            <a:chOff x="2365362" y="3854350"/>
            <a:chExt cx="741734" cy="1679675"/>
          </a:xfrm>
        </p:grpSpPr>
        <p:sp>
          <p:nvSpPr>
            <p:cNvPr id="53" name="Forma lliure: forma 52">
              <a:extLst>
                <a:ext uri="{FF2B5EF4-FFF2-40B4-BE49-F238E27FC236}">
                  <a16:creationId xmlns:a16="http://schemas.microsoft.com/office/drawing/2014/main" id="{8C55D793-3374-45EF-5C36-4785C77BB70C}"/>
                </a:ext>
              </a:extLst>
            </p:cNvPr>
            <p:cNvSpPr/>
            <p:nvPr/>
          </p:nvSpPr>
          <p:spPr>
            <a:xfrm>
              <a:off x="2495741" y="3854350"/>
              <a:ext cx="477658" cy="466478"/>
            </a:xfrm>
            <a:custGeom>
              <a:avLst/>
              <a:gdLst>
                <a:gd name="connsiteX0" fmla="*/ 72347 w 477658"/>
                <a:gd name="connsiteY0" fmla="*/ 0 h 466478"/>
                <a:gd name="connsiteX1" fmla="*/ 405311 w 477658"/>
                <a:gd name="connsiteY1" fmla="*/ 0 h 466478"/>
                <a:gd name="connsiteX2" fmla="*/ 477658 w 477658"/>
                <a:gd name="connsiteY2" fmla="*/ 72347 h 466478"/>
                <a:gd name="connsiteX3" fmla="*/ 477658 w 477658"/>
                <a:gd name="connsiteY3" fmla="*/ 102111 h 466478"/>
                <a:gd name="connsiteX4" fmla="*/ 477658 w 477658"/>
                <a:gd name="connsiteY4" fmla="*/ 144694 h 466478"/>
                <a:gd name="connsiteX5" fmla="*/ 477658 w 477658"/>
                <a:gd name="connsiteY5" fmla="*/ 221161 h 466478"/>
                <a:gd name="connsiteX6" fmla="*/ 447894 w 477658"/>
                <a:gd name="connsiteY6" fmla="*/ 250925 h 466478"/>
                <a:gd name="connsiteX7" fmla="*/ 405061 w 477658"/>
                <a:gd name="connsiteY7" fmla="*/ 250925 h 466478"/>
                <a:gd name="connsiteX8" fmla="*/ 405061 w 477658"/>
                <a:gd name="connsiteY8" fmla="*/ 411067 h 466478"/>
                <a:gd name="connsiteX9" fmla="*/ 349650 w 477658"/>
                <a:gd name="connsiteY9" fmla="*/ 466478 h 466478"/>
                <a:gd name="connsiteX10" fmla="*/ 128010 w 477658"/>
                <a:gd name="connsiteY10" fmla="*/ 466478 h 466478"/>
                <a:gd name="connsiteX11" fmla="*/ 72599 w 477658"/>
                <a:gd name="connsiteY11" fmla="*/ 411067 h 466478"/>
                <a:gd name="connsiteX12" fmla="*/ 72599 w 477658"/>
                <a:gd name="connsiteY12" fmla="*/ 250925 h 466478"/>
                <a:gd name="connsiteX13" fmla="*/ 29764 w 477658"/>
                <a:gd name="connsiteY13" fmla="*/ 250925 h 466478"/>
                <a:gd name="connsiteX14" fmla="*/ 0 w 477658"/>
                <a:gd name="connsiteY14" fmla="*/ 221161 h 466478"/>
                <a:gd name="connsiteX15" fmla="*/ 0 w 477658"/>
                <a:gd name="connsiteY15" fmla="*/ 144694 h 466478"/>
                <a:gd name="connsiteX16" fmla="*/ 0 w 477658"/>
                <a:gd name="connsiteY16" fmla="*/ 102111 h 466478"/>
                <a:gd name="connsiteX17" fmla="*/ 0 w 477658"/>
                <a:gd name="connsiteY17" fmla="*/ 72347 h 46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7658" h="466478">
                  <a:moveTo>
                    <a:pt x="72347" y="0"/>
                  </a:moveTo>
                  <a:lnTo>
                    <a:pt x="405311" y="0"/>
                  </a:lnTo>
                  <a:lnTo>
                    <a:pt x="477658" y="72347"/>
                  </a:lnTo>
                  <a:lnTo>
                    <a:pt x="477658" y="102111"/>
                  </a:lnTo>
                  <a:lnTo>
                    <a:pt x="477658" y="144694"/>
                  </a:lnTo>
                  <a:lnTo>
                    <a:pt x="477658" y="221161"/>
                  </a:lnTo>
                  <a:cubicBezTo>
                    <a:pt x="477658" y="237599"/>
                    <a:pt x="464332" y="250925"/>
                    <a:pt x="447894" y="250925"/>
                  </a:cubicBezTo>
                  <a:lnTo>
                    <a:pt x="405061" y="250925"/>
                  </a:lnTo>
                  <a:lnTo>
                    <a:pt x="405061" y="411067"/>
                  </a:lnTo>
                  <a:cubicBezTo>
                    <a:pt x="405061" y="441670"/>
                    <a:pt x="380253" y="466478"/>
                    <a:pt x="349650" y="466478"/>
                  </a:cubicBezTo>
                  <a:lnTo>
                    <a:pt x="128010" y="466478"/>
                  </a:lnTo>
                  <a:cubicBezTo>
                    <a:pt x="97407" y="466478"/>
                    <a:pt x="72599" y="441670"/>
                    <a:pt x="72599" y="411067"/>
                  </a:cubicBezTo>
                  <a:lnTo>
                    <a:pt x="72599" y="250925"/>
                  </a:lnTo>
                  <a:lnTo>
                    <a:pt x="29764" y="250925"/>
                  </a:lnTo>
                  <a:cubicBezTo>
                    <a:pt x="13326" y="250925"/>
                    <a:pt x="0" y="237599"/>
                    <a:pt x="0" y="221161"/>
                  </a:cubicBezTo>
                  <a:lnTo>
                    <a:pt x="0" y="144694"/>
                  </a:lnTo>
                  <a:lnTo>
                    <a:pt x="0" y="102111"/>
                  </a:lnTo>
                  <a:lnTo>
                    <a:pt x="0" y="7234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FF4631-31F2-70FD-708D-BBABD7CBD1F4}"/>
                </a:ext>
              </a:extLst>
            </p:cNvPr>
            <p:cNvSpPr/>
            <p:nvPr/>
          </p:nvSpPr>
          <p:spPr>
            <a:xfrm>
              <a:off x="2562045" y="5141343"/>
              <a:ext cx="345057" cy="3926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cantonades arrodonides 29">
              <a:extLst>
                <a:ext uri="{FF2B5EF4-FFF2-40B4-BE49-F238E27FC236}">
                  <a16:creationId xmlns:a16="http://schemas.microsoft.com/office/drawing/2014/main" id="{F79483A3-1E6B-E781-E8E0-A3117419A114}"/>
                </a:ext>
              </a:extLst>
            </p:cNvPr>
            <p:cNvSpPr/>
            <p:nvPr/>
          </p:nvSpPr>
          <p:spPr>
            <a:xfrm>
              <a:off x="2436301" y="4313208"/>
              <a:ext cx="596541" cy="6383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Agrupa 73">
              <a:extLst>
                <a:ext uri="{FF2B5EF4-FFF2-40B4-BE49-F238E27FC236}">
                  <a16:creationId xmlns:a16="http://schemas.microsoft.com/office/drawing/2014/main" id="{474DB6B7-0421-9BBC-A2C5-3EEC5FAEF565}"/>
                </a:ext>
              </a:extLst>
            </p:cNvPr>
            <p:cNvGrpSpPr/>
            <p:nvPr/>
          </p:nvGrpSpPr>
          <p:grpSpPr>
            <a:xfrm>
              <a:off x="2365362" y="4843462"/>
              <a:ext cx="741734" cy="307405"/>
              <a:chOff x="2365362" y="4843462"/>
              <a:chExt cx="741734" cy="307405"/>
            </a:xfrm>
            <a:effectLst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75BB79F-1FD5-393E-E4E5-D437EBB81A26}"/>
                  </a:ext>
                </a:extLst>
              </p:cNvPr>
              <p:cNvSpPr/>
              <p:nvPr/>
            </p:nvSpPr>
            <p:spPr>
              <a:xfrm>
                <a:off x="2365362" y="4843462"/>
                <a:ext cx="741734" cy="307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cantonades arrodonides 53">
                <a:extLst>
                  <a:ext uri="{FF2B5EF4-FFF2-40B4-BE49-F238E27FC236}">
                    <a16:creationId xmlns:a16="http://schemas.microsoft.com/office/drawing/2014/main" id="{DBA5514D-B144-8DEB-3D6E-FEBB6587114B}"/>
                  </a:ext>
                </a:extLst>
              </p:cNvPr>
              <p:cNvSpPr/>
              <p:nvPr/>
            </p:nvSpPr>
            <p:spPr>
              <a:xfrm>
                <a:off x="2559355" y="4856141"/>
                <a:ext cx="350430" cy="284673"/>
              </a:xfrm>
              <a:prstGeom prst="roundRect">
                <a:avLst>
                  <a:gd name="adj" fmla="val 25032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orma lliure: forma 62">
                <a:extLst>
                  <a:ext uri="{FF2B5EF4-FFF2-40B4-BE49-F238E27FC236}">
                    <a16:creationId xmlns:a16="http://schemas.microsoft.com/office/drawing/2014/main" id="{033CE872-B582-6D84-6D53-BCBA21F008F8}"/>
                  </a:ext>
                </a:extLst>
              </p:cNvPr>
              <p:cNvSpPr/>
              <p:nvPr/>
            </p:nvSpPr>
            <p:spPr>
              <a:xfrm>
                <a:off x="2928564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orma lliure: forma 63">
                <a:extLst>
                  <a:ext uri="{FF2B5EF4-FFF2-40B4-BE49-F238E27FC236}">
                    <a16:creationId xmlns:a16="http://schemas.microsoft.com/office/drawing/2014/main" id="{F4640FDD-E927-C6A9-C13F-FA98567A244C}"/>
                  </a:ext>
                </a:extLst>
              </p:cNvPr>
              <p:cNvSpPr/>
              <p:nvPr/>
            </p:nvSpPr>
            <p:spPr>
              <a:xfrm flipH="1">
                <a:off x="2365362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6" name="Connector recte 65">
              <a:extLst>
                <a:ext uri="{FF2B5EF4-FFF2-40B4-BE49-F238E27FC236}">
                  <a16:creationId xmlns:a16="http://schemas.microsoft.com/office/drawing/2014/main" id="{864C0731-4012-A513-FDC2-C06517BD5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67350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 recte 66">
              <a:extLst>
                <a:ext uri="{FF2B5EF4-FFF2-40B4-BE49-F238E27FC236}">
                  <a16:creationId xmlns:a16="http://schemas.microsoft.com/office/drawing/2014/main" id="{6788DFE2-5DEA-F71A-E64C-62D009F4E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22613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 recte 67">
              <a:extLst>
                <a:ext uri="{FF2B5EF4-FFF2-40B4-BE49-F238E27FC236}">
                  <a16:creationId xmlns:a16="http://schemas.microsoft.com/office/drawing/2014/main" id="{AA965161-04F0-9549-AB5F-C71E5BF30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77879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 recte 68">
              <a:extLst>
                <a:ext uri="{FF2B5EF4-FFF2-40B4-BE49-F238E27FC236}">
                  <a16:creationId xmlns:a16="http://schemas.microsoft.com/office/drawing/2014/main" id="{94366BD5-8722-752F-A4CB-1145EE059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33145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 recte 69">
              <a:extLst>
                <a:ext uri="{FF2B5EF4-FFF2-40B4-BE49-F238E27FC236}">
                  <a16:creationId xmlns:a16="http://schemas.microsoft.com/office/drawing/2014/main" id="{836CCF9D-9BD6-7B37-DF50-EB6D39BC9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288411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 recte 70">
              <a:extLst>
                <a:ext uri="{FF2B5EF4-FFF2-40B4-BE49-F238E27FC236}">
                  <a16:creationId xmlns:a16="http://schemas.microsoft.com/office/drawing/2014/main" id="{7B2E61F1-D03D-53A3-D122-AEF97F249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243677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 recte 71">
              <a:extLst>
                <a:ext uri="{FF2B5EF4-FFF2-40B4-BE49-F238E27FC236}">
                  <a16:creationId xmlns:a16="http://schemas.microsoft.com/office/drawing/2014/main" id="{B42388A2-2CAB-FC46-1EF9-EEF5DC136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198943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 recte 72">
              <a:extLst>
                <a:ext uri="{FF2B5EF4-FFF2-40B4-BE49-F238E27FC236}">
                  <a16:creationId xmlns:a16="http://schemas.microsoft.com/office/drawing/2014/main" id="{7A3FFE6F-8376-3200-BDEA-0553CA6A8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154209"/>
              <a:ext cx="387987" cy="50006"/>
            </a:xfrm>
            <a:prstGeom prst="line">
              <a:avLst/>
            </a:prstGeom>
            <a:ln w="222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QuadreDeText 74">
            <a:extLst>
              <a:ext uri="{FF2B5EF4-FFF2-40B4-BE49-F238E27FC236}">
                <a16:creationId xmlns:a16="http://schemas.microsoft.com/office/drawing/2014/main" id="{548464A5-71E6-CABD-A32C-37CB1CA64B0F}"/>
              </a:ext>
            </a:extLst>
          </p:cNvPr>
          <p:cNvSpPr txBox="1"/>
          <p:nvPr/>
        </p:nvSpPr>
        <p:spPr>
          <a:xfrm>
            <a:off x="4715951" y="6048467"/>
            <a:ext cx="126229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Pressure</a:t>
            </a:r>
          </a:p>
        </p:txBody>
      </p:sp>
      <p:sp>
        <p:nvSpPr>
          <p:cNvPr id="92" name="Forma lliure: forma 91">
            <a:extLst>
              <a:ext uri="{FF2B5EF4-FFF2-40B4-BE49-F238E27FC236}">
                <a16:creationId xmlns:a16="http://schemas.microsoft.com/office/drawing/2014/main" id="{0C75993F-E698-C8F1-41CE-0C5774A134D6}"/>
              </a:ext>
            </a:extLst>
          </p:cNvPr>
          <p:cNvSpPr/>
          <p:nvPr/>
        </p:nvSpPr>
        <p:spPr>
          <a:xfrm>
            <a:off x="7906142" y="2315473"/>
            <a:ext cx="1107209" cy="2104846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223303 w 2586941"/>
              <a:gd name="connsiteY0" fmla="*/ 2104846 h 2104846"/>
              <a:gd name="connsiteX1" fmla="*/ 162918 w 2586941"/>
              <a:gd name="connsiteY1" fmla="*/ 491706 h 2104846"/>
              <a:gd name="connsiteX2" fmla="*/ 2586941 w 2586941"/>
              <a:gd name="connsiteY2" fmla="*/ 0 h 210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6941" h="2104846">
                <a:moveTo>
                  <a:pt x="223303" y="2104846"/>
                </a:moveTo>
                <a:cubicBezTo>
                  <a:pt x="211801" y="1473680"/>
                  <a:pt x="-231022" y="842514"/>
                  <a:pt x="162918" y="491706"/>
                </a:cubicBezTo>
                <a:cubicBezTo>
                  <a:pt x="556858" y="140898"/>
                  <a:pt x="1571899" y="70449"/>
                  <a:pt x="2586941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QuadreDeText 93">
            <a:extLst>
              <a:ext uri="{FF2B5EF4-FFF2-40B4-BE49-F238E27FC236}">
                <a16:creationId xmlns:a16="http://schemas.microsoft.com/office/drawing/2014/main" id="{1A16DC92-8346-AFEF-40FA-4AD038D535C6}"/>
              </a:ext>
            </a:extLst>
          </p:cNvPr>
          <p:cNvSpPr txBox="1"/>
          <p:nvPr/>
        </p:nvSpPr>
        <p:spPr>
          <a:xfrm>
            <a:off x="6972120" y="6028564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Weight </a:t>
            </a:r>
          </a:p>
        </p:txBody>
      </p:sp>
      <p:grpSp>
        <p:nvGrpSpPr>
          <p:cNvPr id="101" name="Agrupa 100">
            <a:extLst>
              <a:ext uri="{FF2B5EF4-FFF2-40B4-BE49-F238E27FC236}">
                <a16:creationId xmlns:a16="http://schemas.microsoft.com/office/drawing/2014/main" id="{3317BFA6-1FB1-169F-8096-C4F39601C9A3}"/>
              </a:ext>
            </a:extLst>
          </p:cNvPr>
          <p:cNvGrpSpPr>
            <a:grpSpLocks noChangeAspect="1"/>
          </p:cNvGrpSpPr>
          <p:nvPr/>
        </p:nvGrpSpPr>
        <p:grpSpPr>
          <a:xfrm>
            <a:off x="7429090" y="4407070"/>
            <a:ext cx="1107208" cy="1668704"/>
            <a:chOff x="3799322" y="4307579"/>
            <a:chExt cx="1107208" cy="1668704"/>
          </a:xfrm>
        </p:grpSpPr>
        <p:grpSp>
          <p:nvGrpSpPr>
            <p:cNvPr id="90" name="Agrupa 89">
              <a:extLst>
                <a:ext uri="{FF2B5EF4-FFF2-40B4-BE49-F238E27FC236}">
                  <a16:creationId xmlns:a16="http://schemas.microsoft.com/office/drawing/2014/main" id="{9D1A35AD-9B26-27BE-0A2F-F187DAC396F1}"/>
                </a:ext>
              </a:extLst>
            </p:cNvPr>
            <p:cNvGrpSpPr/>
            <p:nvPr/>
          </p:nvGrpSpPr>
          <p:grpSpPr>
            <a:xfrm>
              <a:off x="3799322" y="4307579"/>
              <a:ext cx="1107208" cy="1445698"/>
              <a:chOff x="4740562" y="3017086"/>
              <a:chExt cx="1107208" cy="179211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2BE549-70B5-0316-717F-7E939C841A32}"/>
                  </a:ext>
                </a:extLst>
              </p:cNvPr>
              <p:cNvSpPr/>
              <p:nvPr/>
            </p:nvSpPr>
            <p:spPr>
              <a:xfrm>
                <a:off x="4940300" y="3108385"/>
                <a:ext cx="718433" cy="1524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C154929-B497-8E8E-B9E5-3732F884AD64}"/>
                  </a:ext>
                </a:extLst>
              </p:cNvPr>
              <p:cNvSpPr/>
              <p:nvPr/>
            </p:nvSpPr>
            <p:spPr>
              <a:xfrm>
                <a:off x="5319591" y="3145767"/>
                <a:ext cx="292983" cy="546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orma lliure: forma 87">
                <a:extLst>
                  <a:ext uri="{FF2B5EF4-FFF2-40B4-BE49-F238E27FC236}">
                    <a16:creationId xmlns:a16="http://schemas.microsoft.com/office/drawing/2014/main" id="{EC8C3FE0-1AFB-605D-5F25-F9ADCE6BC348}"/>
                  </a:ext>
                </a:extLst>
              </p:cNvPr>
              <p:cNvSpPr/>
              <p:nvPr/>
            </p:nvSpPr>
            <p:spPr>
              <a:xfrm flipV="1">
                <a:off x="4875980" y="4443641"/>
                <a:ext cx="836372" cy="285750"/>
              </a:xfrm>
              <a:custGeom>
                <a:avLst/>
                <a:gdLst>
                  <a:gd name="connsiteX0" fmla="*/ 131569 w 836372"/>
                  <a:gd name="connsiteY0" fmla="*/ 285750 h 285750"/>
                  <a:gd name="connsiteX1" fmla="*/ 704803 w 836372"/>
                  <a:gd name="connsiteY1" fmla="*/ 285750 h 285750"/>
                  <a:gd name="connsiteX2" fmla="*/ 704803 w 836372"/>
                  <a:gd name="connsiteY2" fmla="*/ 145448 h 285750"/>
                  <a:gd name="connsiteX3" fmla="*/ 836372 w 836372"/>
                  <a:gd name="connsiteY3" fmla="*/ 145448 h 285750"/>
                  <a:gd name="connsiteX4" fmla="*/ 836372 w 836372"/>
                  <a:gd name="connsiteY4" fmla="*/ 0 h 285750"/>
                  <a:gd name="connsiteX5" fmla="*/ 704803 w 836372"/>
                  <a:gd name="connsiteY5" fmla="*/ 0 h 285750"/>
                  <a:gd name="connsiteX6" fmla="*/ 640482 w 836372"/>
                  <a:gd name="connsiteY6" fmla="*/ 0 h 285750"/>
                  <a:gd name="connsiteX7" fmla="*/ 195890 w 836372"/>
                  <a:gd name="connsiteY7" fmla="*/ 0 h 285750"/>
                  <a:gd name="connsiteX8" fmla="*/ 131569 w 836372"/>
                  <a:gd name="connsiteY8" fmla="*/ 0 h 285750"/>
                  <a:gd name="connsiteX9" fmla="*/ 0 w 836372"/>
                  <a:gd name="connsiteY9" fmla="*/ 0 h 285750"/>
                  <a:gd name="connsiteX10" fmla="*/ 0 w 836372"/>
                  <a:gd name="connsiteY10" fmla="*/ 145448 h 285750"/>
                  <a:gd name="connsiteX11" fmla="*/ 131569 w 836372"/>
                  <a:gd name="connsiteY11" fmla="*/ 14544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6372" h="285750">
                    <a:moveTo>
                      <a:pt x="131569" y="285750"/>
                    </a:moveTo>
                    <a:lnTo>
                      <a:pt x="704803" y="285750"/>
                    </a:lnTo>
                    <a:lnTo>
                      <a:pt x="704803" y="145448"/>
                    </a:lnTo>
                    <a:lnTo>
                      <a:pt x="836372" y="145448"/>
                    </a:lnTo>
                    <a:lnTo>
                      <a:pt x="836372" y="0"/>
                    </a:lnTo>
                    <a:lnTo>
                      <a:pt x="704803" y="0"/>
                    </a:lnTo>
                    <a:lnTo>
                      <a:pt x="640482" y="0"/>
                    </a:lnTo>
                    <a:lnTo>
                      <a:pt x="195890" y="0"/>
                    </a:lnTo>
                    <a:lnTo>
                      <a:pt x="131569" y="0"/>
                    </a:lnTo>
                    <a:lnTo>
                      <a:pt x="0" y="0"/>
                    </a:lnTo>
                    <a:lnTo>
                      <a:pt x="0" y="145448"/>
                    </a:lnTo>
                    <a:lnTo>
                      <a:pt x="131569" y="145448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orma lliure: forma 79">
                <a:extLst>
                  <a:ext uri="{FF2B5EF4-FFF2-40B4-BE49-F238E27FC236}">
                    <a16:creationId xmlns:a16="http://schemas.microsoft.com/office/drawing/2014/main" id="{F4F19952-D4DB-25B9-05E3-38B2A1103032}"/>
                  </a:ext>
                </a:extLst>
              </p:cNvPr>
              <p:cNvSpPr/>
              <p:nvPr/>
            </p:nvSpPr>
            <p:spPr>
              <a:xfrm>
                <a:off x="4740562" y="3017086"/>
                <a:ext cx="1107208" cy="1792116"/>
              </a:xfrm>
              <a:custGeom>
                <a:avLst/>
                <a:gdLst>
                  <a:gd name="connsiteX0" fmla="*/ 99465 w 1107208"/>
                  <a:gd name="connsiteY0" fmla="*/ 0 h 1792116"/>
                  <a:gd name="connsiteX1" fmla="*/ 1011206 w 1107208"/>
                  <a:gd name="connsiteY1" fmla="*/ 0 h 1792116"/>
                  <a:gd name="connsiteX2" fmla="*/ 1107208 w 1107208"/>
                  <a:gd name="connsiteY2" fmla="*/ 96002 h 1792116"/>
                  <a:gd name="connsiteX3" fmla="*/ 1107208 w 1107208"/>
                  <a:gd name="connsiteY3" fmla="*/ 576000 h 1792116"/>
                  <a:gd name="connsiteX4" fmla="*/ 979919 w 1107208"/>
                  <a:gd name="connsiteY4" fmla="*/ 576000 h 1792116"/>
                  <a:gd name="connsiteX5" fmla="*/ 979919 w 1107208"/>
                  <a:gd name="connsiteY5" fmla="*/ 1216116 h 1792116"/>
                  <a:gd name="connsiteX6" fmla="*/ 1103745 w 1107208"/>
                  <a:gd name="connsiteY6" fmla="*/ 1216116 h 1792116"/>
                  <a:gd name="connsiteX7" fmla="*/ 1103745 w 1107208"/>
                  <a:gd name="connsiteY7" fmla="*/ 1696114 h 1792116"/>
                  <a:gd name="connsiteX8" fmla="*/ 1007743 w 1107208"/>
                  <a:gd name="connsiteY8" fmla="*/ 1792116 h 1792116"/>
                  <a:gd name="connsiteX9" fmla="*/ 96002 w 1107208"/>
                  <a:gd name="connsiteY9" fmla="*/ 1792116 h 1792116"/>
                  <a:gd name="connsiteX10" fmla="*/ 0 w 1107208"/>
                  <a:gd name="connsiteY10" fmla="*/ 1696114 h 1792116"/>
                  <a:gd name="connsiteX11" fmla="*/ 0 w 1107208"/>
                  <a:gd name="connsiteY11" fmla="*/ 1216116 h 1792116"/>
                  <a:gd name="connsiteX12" fmla="*/ 123824 w 1107208"/>
                  <a:gd name="connsiteY12" fmla="*/ 1216116 h 1792116"/>
                  <a:gd name="connsiteX13" fmla="*/ 123824 w 1107208"/>
                  <a:gd name="connsiteY13" fmla="*/ 576000 h 1792116"/>
                  <a:gd name="connsiteX14" fmla="*/ 3463 w 1107208"/>
                  <a:gd name="connsiteY14" fmla="*/ 576000 h 1792116"/>
                  <a:gd name="connsiteX15" fmla="*/ 3463 w 1107208"/>
                  <a:gd name="connsiteY15" fmla="*/ 96002 h 1792116"/>
                  <a:gd name="connsiteX16" fmla="*/ 99465 w 1107208"/>
                  <a:gd name="connsiteY16" fmla="*/ 0 h 17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7208" h="1792116">
                    <a:moveTo>
                      <a:pt x="99465" y="0"/>
                    </a:moveTo>
                    <a:lnTo>
                      <a:pt x="1011206" y="0"/>
                    </a:lnTo>
                    <a:cubicBezTo>
                      <a:pt x="1064226" y="0"/>
                      <a:pt x="1107208" y="42982"/>
                      <a:pt x="1107208" y="96002"/>
                    </a:cubicBezTo>
                    <a:lnTo>
                      <a:pt x="1107208" y="576000"/>
                    </a:lnTo>
                    <a:lnTo>
                      <a:pt x="979919" y="576000"/>
                    </a:lnTo>
                    <a:lnTo>
                      <a:pt x="979919" y="1216116"/>
                    </a:lnTo>
                    <a:lnTo>
                      <a:pt x="1103745" y="1216116"/>
                    </a:lnTo>
                    <a:lnTo>
                      <a:pt x="1103745" y="1696114"/>
                    </a:lnTo>
                    <a:cubicBezTo>
                      <a:pt x="1103745" y="1749134"/>
                      <a:pt x="1060763" y="1792116"/>
                      <a:pt x="1007743" y="1792116"/>
                    </a:cubicBezTo>
                    <a:lnTo>
                      <a:pt x="96002" y="1792116"/>
                    </a:lnTo>
                    <a:cubicBezTo>
                      <a:pt x="42982" y="1792116"/>
                      <a:pt x="0" y="1749134"/>
                      <a:pt x="0" y="1696114"/>
                    </a:cubicBezTo>
                    <a:lnTo>
                      <a:pt x="0" y="1216116"/>
                    </a:lnTo>
                    <a:lnTo>
                      <a:pt x="123824" y="1216116"/>
                    </a:lnTo>
                    <a:lnTo>
                      <a:pt x="123824" y="576000"/>
                    </a:lnTo>
                    <a:lnTo>
                      <a:pt x="3463" y="576000"/>
                    </a:lnTo>
                    <a:lnTo>
                      <a:pt x="3463" y="96002"/>
                    </a:lnTo>
                    <a:cubicBezTo>
                      <a:pt x="3463" y="42982"/>
                      <a:pt x="46445" y="0"/>
                      <a:pt x="9946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Agrupa 99">
              <a:extLst>
                <a:ext uri="{FF2B5EF4-FFF2-40B4-BE49-F238E27FC236}">
                  <a16:creationId xmlns:a16="http://schemas.microsoft.com/office/drawing/2014/main" id="{8A1B524B-03E6-A90D-5FC3-798700B84568}"/>
                </a:ext>
              </a:extLst>
            </p:cNvPr>
            <p:cNvGrpSpPr/>
            <p:nvPr/>
          </p:nvGrpSpPr>
          <p:grpSpPr>
            <a:xfrm>
              <a:off x="3942824" y="5752329"/>
              <a:ext cx="821938" cy="223954"/>
              <a:chOff x="3942824" y="5752329"/>
              <a:chExt cx="821938" cy="22395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E33E4F7-9249-ACCB-FF0D-B59F825CE221}"/>
                  </a:ext>
                </a:extLst>
              </p:cNvPr>
              <p:cNvSpPr/>
              <p:nvPr/>
            </p:nvSpPr>
            <p:spPr>
              <a:xfrm>
                <a:off x="4107982" y="5754210"/>
                <a:ext cx="493722" cy="22207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E188F1B-BC4E-7E7D-10E5-56CB00E2F76D}"/>
                  </a:ext>
                </a:extLst>
              </p:cNvPr>
              <p:cNvSpPr/>
              <p:nvPr/>
            </p:nvSpPr>
            <p:spPr>
              <a:xfrm>
                <a:off x="3942824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F02BDA3-A432-9E3D-3E24-38BE2C6FFE3B}"/>
                  </a:ext>
                </a:extLst>
              </p:cNvPr>
              <p:cNvSpPr/>
              <p:nvPr/>
            </p:nvSpPr>
            <p:spPr>
              <a:xfrm>
                <a:off x="4631065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Agrupa 103">
            <a:extLst>
              <a:ext uri="{FF2B5EF4-FFF2-40B4-BE49-F238E27FC236}">
                <a16:creationId xmlns:a16="http://schemas.microsoft.com/office/drawing/2014/main" id="{7AD9005B-D5BA-10DE-D7D9-709AE8F51E31}"/>
              </a:ext>
            </a:extLst>
          </p:cNvPr>
          <p:cNvGrpSpPr>
            <a:grpSpLocks noChangeAspect="1"/>
          </p:cNvGrpSpPr>
          <p:nvPr/>
        </p:nvGrpSpPr>
        <p:grpSpPr>
          <a:xfrm>
            <a:off x="10486768" y="4714299"/>
            <a:ext cx="120073" cy="1207177"/>
            <a:chOff x="5855854" y="3854350"/>
            <a:chExt cx="240146" cy="12071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9E6097-B084-B5D1-15B7-6C7D50499A5A}"/>
                </a:ext>
              </a:extLst>
            </p:cNvPr>
            <p:cNvSpPr/>
            <p:nvPr/>
          </p:nvSpPr>
          <p:spPr>
            <a:xfrm>
              <a:off x="5855855" y="4087589"/>
              <a:ext cx="240145" cy="9739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223281A-A309-70BA-07E5-DF39FD67582E}"/>
                </a:ext>
              </a:extLst>
            </p:cNvPr>
            <p:cNvSpPr/>
            <p:nvPr/>
          </p:nvSpPr>
          <p:spPr>
            <a:xfrm>
              <a:off x="5855854" y="3854350"/>
              <a:ext cx="240145" cy="36904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orma lliure: forma 104">
            <a:extLst>
              <a:ext uri="{FF2B5EF4-FFF2-40B4-BE49-F238E27FC236}">
                <a16:creationId xmlns:a16="http://schemas.microsoft.com/office/drawing/2014/main" id="{DA020ED8-62E7-BE5B-59DB-88577FB7E09E}"/>
              </a:ext>
            </a:extLst>
          </p:cNvPr>
          <p:cNvSpPr/>
          <p:nvPr/>
        </p:nvSpPr>
        <p:spPr>
          <a:xfrm>
            <a:off x="10495977" y="2224148"/>
            <a:ext cx="776144" cy="2542363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518" h="1699405">
                <a:moveTo>
                  <a:pt x="98487" y="1699405"/>
                </a:moveTo>
                <a:cubicBezTo>
                  <a:pt x="95611" y="1068239"/>
                  <a:pt x="-183309" y="773503"/>
                  <a:pt x="210631" y="422695"/>
                </a:cubicBezTo>
                <a:cubicBezTo>
                  <a:pt x="604571" y="71887"/>
                  <a:pt x="791476" y="70449"/>
                  <a:pt x="1806518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QuadreDeText 105">
            <a:extLst>
              <a:ext uri="{FF2B5EF4-FFF2-40B4-BE49-F238E27FC236}">
                <a16:creationId xmlns:a16="http://schemas.microsoft.com/office/drawing/2014/main" id="{8BC66CE9-233E-3ABE-B0B5-1040C5FD0977}"/>
              </a:ext>
            </a:extLst>
          </p:cNvPr>
          <p:cNvSpPr txBox="1"/>
          <p:nvPr/>
        </p:nvSpPr>
        <p:spPr>
          <a:xfrm>
            <a:off x="9561955" y="5988333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Temperature </a:t>
            </a:r>
          </a:p>
        </p:txBody>
      </p:sp>
    </p:spTree>
    <p:extLst>
      <p:ext uri="{BB962C8B-B14F-4D97-AF65-F5344CB8AC3E}">
        <p14:creationId xmlns:p14="http://schemas.microsoft.com/office/powerpoint/2010/main" val="23052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tge 85" descr="Imatge que conté electrònica, Component electrònic, Component de circuit, Component de circuit passiu&#10;&#10;Descripció generada automàticament">
            <a:extLst>
              <a:ext uri="{FF2B5EF4-FFF2-40B4-BE49-F238E27FC236}">
                <a16:creationId xmlns:a16="http://schemas.microsoft.com/office/drawing/2014/main" id="{5EF4F280-8B6A-F092-CB96-E19626B916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3" b="32201"/>
          <a:stretch/>
        </p:blipFill>
        <p:spPr>
          <a:xfrm>
            <a:off x="8946750" y="682134"/>
            <a:ext cx="3132681" cy="2861255"/>
          </a:xfrm>
          <a:prstGeom prst="rect">
            <a:avLst/>
          </a:prstGeom>
        </p:spPr>
      </p:pic>
      <p:grpSp>
        <p:nvGrpSpPr>
          <p:cNvPr id="505" name="Agrupa 504">
            <a:extLst>
              <a:ext uri="{FF2B5EF4-FFF2-40B4-BE49-F238E27FC236}">
                <a16:creationId xmlns:a16="http://schemas.microsoft.com/office/drawing/2014/main" id="{F9E04B33-6720-73DE-8F66-80887C79A721}"/>
              </a:ext>
            </a:extLst>
          </p:cNvPr>
          <p:cNvGrpSpPr>
            <a:grpSpLocks noChangeAspect="1"/>
          </p:cNvGrpSpPr>
          <p:nvPr/>
        </p:nvGrpSpPr>
        <p:grpSpPr>
          <a:xfrm>
            <a:off x="2546250" y="447698"/>
            <a:ext cx="2871475" cy="3671849"/>
            <a:chOff x="3922727" y="481050"/>
            <a:chExt cx="2871475" cy="3671849"/>
          </a:xfrm>
        </p:grpSpPr>
        <p:sp>
          <p:nvSpPr>
            <p:cNvPr id="287" name="Forma lliure: forma 286">
              <a:extLst>
                <a:ext uri="{FF2B5EF4-FFF2-40B4-BE49-F238E27FC236}">
                  <a16:creationId xmlns:a16="http://schemas.microsoft.com/office/drawing/2014/main" id="{6AE2C74B-A47B-8B1D-0FAC-D504F639FAF1}"/>
                </a:ext>
              </a:extLst>
            </p:cNvPr>
            <p:cNvSpPr/>
            <p:nvPr/>
          </p:nvSpPr>
          <p:spPr>
            <a:xfrm>
              <a:off x="3922727" y="481050"/>
              <a:ext cx="2871475" cy="3671849"/>
            </a:xfrm>
            <a:custGeom>
              <a:avLst/>
              <a:gdLst>
                <a:gd name="connsiteX0" fmla="*/ 157845 w 2871475"/>
                <a:gd name="connsiteY0" fmla="*/ 3401866 h 3671849"/>
                <a:gd name="connsiteX1" fmla="*/ 67845 w 2871475"/>
                <a:gd name="connsiteY1" fmla="*/ 3491866 h 3671849"/>
                <a:gd name="connsiteX2" fmla="*/ 157845 w 2871475"/>
                <a:gd name="connsiteY2" fmla="*/ 3581866 h 3671849"/>
                <a:gd name="connsiteX3" fmla="*/ 247845 w 2871475"/>
                <a:gd name="connsiteY3" fmla="*/ 3491866 h 3671849"/>
                <a:gd name="connsiteX4" fmla="*/ 157845 w 2871475"/>
                <a:gd name="connsiteY4" fmla="*/ 3401866 h 3671849"/>
                <a:gd name="connsiteX5" fmla="*/ 2699461 w 2871475"/>
                <a:gd name="connsiteY5" fmla="*/ 3398250 h 3671849"/>
                <a:gd name="connsiteX6" fmla="*/ 2609461 w 2871475"/>
                <a:gd name="connsiteY6" fmla="*/ 3488250 h 3671849"/>
                <a:gd name="connsiteX7" fmla="*/ 2699461 w 2871475"/>
                <a:gd name="connsiteY7" fmla="*/ 3578250 h 3671849"/>
                <a:gd name="connsiteX8" fmla="*/ 2789461 w 2871475"/>
                <a:gd name="connsiteY8" fmla="*/ 3488250 h 3671849"/>
                <a:gd name="connsiteX9" fmla="*/ 2699461 w 2871475"/>
                <a:gd name="connsiteY9" fmla="*/ 3398250 h 3671849"/>
                <a:gd name="connsiteX10" fmla="*/ 2709843 w 2871475"/>
                <a:gd name="connsiteY10" fmla="*/ 65287 h 3671849"/>
                <a:gd name="connsiteX11" fmla="*/ 2619843 w 2871475"/>
                <a:gd name="connsiteY11" fmla="*/ 155287 h 3671849"/>
                <a:gd name="connsiteX12" fmla="*/ 2709843 w 2871475"/>
                <a:gd name="connsiteY12" fmla="*/ 245287 h 3671849"/>
                <a:gd name="connsiteX13" fmla="*/ 2799843 w 2871475"/>
                <a:gd name="connsiteY13" fmla="*/ 155287 h 3671849"/>
                <a:gd name="connsiteX14" fmla="*/ 2709843 w 2871475"/>
                <a:gd name="connsiteY14" fmla="*/ 65287 h 3671849"/>
                <a:gd name="connsiteX15" fmla="*/ 157845 w 2871475"/>
                <a:gd name="connsiteY15" fmla="*/ 65287 h 3671849"/>
                <a:gd name="connsiteX16" fmla="*/ 67845 w 2871475"/>
                <a:gd name="connsiteY16" fmla="*/ 155287 h 3671849"/>
                <a:gd name="connsiteX17" fmla="*/ 157845 w 2871475"/>
                <a:gd name="connsiteY17" fmla="*/ 245287 h 3671849"/>
                <a:gd name="connsiteX18" fmla="*/ 247845 w 2871475"/>
                <a:gd name="connsiteY18" fmla="*/ 155287 h 3671849"/>
                <a:gd name="connsiteX19" fmla="*/ 157845 w 2871475"/>
                <a:gd name="connsiteY19" fmla="*/ 65287 h 3671849"/>
                <a:gd name="connsiteX20" fmla="*/ 0 w 2871475"/>
                <a:gd name="connsiteY20" fmla="*/ 0 h 3671849"/>
                <a:gd name="connsiteX21" fmla="*/ 2871475 w 2871475"/>
                <a:gd name="connsiteY21" fmla="*/ 0 h 3671849"/>
                <a:gd name="connsiteX22" fmla="*/ 2871475 w 2871475"/>
                <a:gd name="connsiteY22" fmla="*/ 3671849 h 3671849"/>
                <a:gd name="connsiteX23" fmla="*/ 0 w 2871475"/>
                <a:gd name="connsiteY23" fmla="*/ 3671849 h 367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1475" h="3671849">
                  <a:moveTo>
                    <a:pt x="157845" y="3401866"/>
                  </a:moveTo>
                  <a:cubicBezTo>
                    <a:pt x="108139" y="3401866"/>
                    <a:pt x="67845" y="3442160"/>
                    <a:pt x="67845" y="3491866"/>
                  </a:cubicBezTo>
                  <a:cubicBezTo>
                    <a:pt x="67845" y="3541572"/>
                    <a:pt x="108139" y="3581866"/>
                    <a:pt x="157845" y="3581866"/>
                  </a:cubicBezTo>
                  <a:cubicBezTo>
                    <a:pt x="207551" y="3581866"/>
                    <a:pt x="247845" y="3541572"/>
                    <a:pt x="247845" y="3491866"/>
                  </a:cubicBezTo>
                  <a:cubicBezTo>
                    <a:pt x="247845" y="3442160"/>
                    <a:pt x="207551" y="3401866"/>
                    <a:pt x="157845" y="3401866"/>
                  </a:cubicBezTo>
                  <a:close/>
                  <a:moveTo>
                    <a:pt x="2699461" y="3398250"/>
                  </a:moveTo>
                  <a:cubicBezTo>
                    <a:pt x="2649755" y="3398250"/>
                    <a:pt x="2609461" y="3438544"/>
                    <a:pt x="2609461" y="3488250"/>
                  </a:cubicBezTo>
                  <a:cubicBezTo>
                    <a:pt x="2609461" y="3537956"/>
                    <a:pt x="2649755" y="3578250"/>
                    <a:pt x="2699461" y="3578250"/>
                  </a:cubicBezTo>
                  <a:cubicBezTo>
                    <a:pt x="2749167" y="3578250"/>
                    <a:pt x="2789461" y="3537956"/>
                    <a:pt x="2789461" y="3488250"/>
                  </a:cubicBezTo>
                  <a:cubicBezTo>
                    <a:pt x="2789461" y="3438544"/>
                    <a:pt x="2749167" y="3398250"/>
                    <a:pt x="2699461" y="3398250"/>
                  </a:cubicBezTo>
                  <a:close/>
                  <a:moveTo>
                    <a:pt x="2709843" y="65287"/>
                  </a:moveTo>
                  <a:cubicBezTo>
                    <a:pt x="2660137" y="65287"/>
                    <a:pt x="2619843" y="105581"/>
                    <a:pt x="2619843" y="155287"/>
                  </a:cubicBezTo>
                  <a:cubicBezTo>
                    <a:pt x="2619843" y="204993"/>
                    <a:pt x="2660137" y="245287"/>
                    <a:pt x="2709843" y="245287"/>
                  </a:cubicBezTo>
                  <a:cubicBezTo>
                    <a:pt x="2759549" y="245287"/>
                    <a:pt x="2799843" y="204993"/>
                    <a:pt x="2799843" y="155287"/>
                  </a:cubicBezTo>
                  <a:cubicBezTo>
                    <a:pt x="2799843" y="105581"/>
                    <a:pt x="2759549" y="65287"/>
                    <a:pt x="2709843" y="65287"/>
                  </a:cubicBezTo>
                  <a:close/>
                  <a:moveTo>
                    <a:pt x="157845" y="65287"/>
                  </a:moveTo>
                  <a:cubicBezTo>
                    <a:pt x="108139" y="65287"/>
                    <a:pt x="67845" y="105581"/>
                    <a:pt x="67845" y="155287"/>
                  </a:cubicBezTo>
                  <a:cubicBezTo>
                    <a:pt x="67845" y="204993"/>
                    <a:pt x="108139" y="245287"/>
                    <a:pt x="157845" y="245287"/>
                  </a:cubicBezTo>
                  <a:cubicBezTo>
                    <a:pt x="207551" y="245287"/>
                    <a:pt x="247845" y="204993"/>
                    <a:pt x="247845" y="155287"/>
                  </a:cubicBezTo>
                  <a:cubicBezTo>
                    <a:pt x="247845" y="105581"/>
                    <a:pt x="207551" y="65287"/>
                    <a:pt x="157845" y="65287"/>
                  </a:cubicBezTo>
                  <a:close/>
                  <a:moveTo>
                    <a:pt x="0" y="0"/>
                  </a:moveTo>
                  <a:lnTo>
                    <a:pt x="2871475" y="0"/>
                  </a:lnTo>
                  <a:lnTo>
                    <a:pt x="2871475" y="3671849"/>
                  </a:lnTo>
                  <a:lnTo>
                    <a:pt x="0" y="3671849"/>
                  </a:lnTo>
                  <a:close/>
                </a:path>
              </a:pathLst>
            </a:custGeom>
            <a:solidFill>
              <a:srgbClr val="3FB17E"/>
            </a:solidFill>
            <a:ln>
              <a:solidFill>
                <a:srgbClr val="3FB1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7" name="Agrupa 206">
              <a:extLst>
                <a:ext uri="{FF2B5EF4-FFF2-40B4-BE49-F238E27FC236}">
                  <a16:creationId xmlns:a16="http://schemas.microsoft.com/office/drawing/2014/main" id="{35B80237-8C9D-AE39-2B40-C57BDFD5C0E9}"/>
                </a:ext>
              </a:extLst>
            </p:cNvPr>
            <p:cNvGrpSpPr/>
            <p:nvPr/>
          </p:nvGrpSpPr>
          <p:grpSpPr>
            <a:xfrm>
              <a:off x="4532747" y="1157644"/>
              <a:ext cx="90000" cy="2267719"/>
              <a:chOff x="1477506" y="1300452"/>
              <a:chExt cx="90000" cy="2267719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20CDF6C-87DA-E82A-5718-19E51274D213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9" name="Agrupa 208">
                <a:extLst>
                  <a:ext uri="{FF2B5EF4-FFF2-40B4-BE49-F238E27FC236}">
                    <a16:creationId xmlns:a16="http://schemas.microsoft.com/office/drawing/2014/main" id="{162EA294-7468-122A-B696-DD4F00AA0F6E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1078742-3688-BC5B-E683-A6D9E693EF8A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A1038CB-0599-EC31-7040-9457A55699A7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BB3325A3-204C-2B00-1614-72E4A1C9C2D4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9E06F798-86A1-229F-E542-98BFF0F832D4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5982664-9312-CE79-9380-2E449B1FB69F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05E25C36-37DF-5F50-D1AC-395C8D618730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082B34D-4BFC-1119-A0DA-F3E3FF2E4BEC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391FB3F6-D1D7-BBFB-D2B4-DB2D7854F47F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C039434-129A-B328-5FE9-A5B317F95A62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28091DE-91CD-A8BF-7D44-637AF5BAEE67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4D2C264-D291-55C3-04DF-7794104B5F3A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1FC84A8E-EFF8-E2F3-BF5D-E91DB2B639D6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A10E21F4-4E62-7C14-FBFA-B5CD6F5EC231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B1A7C562-22E3-5A57-1ABB-0E8DD6400BAB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FFE88CE-568B-C051-C9A3-0DC106AA4114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969C7DDB-EA53-012E-8580-AB33F80F412A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46DE60B-6F1C-23EB-F678-6AC655BB303D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0E7B8D7-8C9B-10E1-E776-7E281651BE98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42AB995-AA6D-2776-5128-B8080E87EEB5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8FD2353-6045-3092-BAE4-0B370DE08DA3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83C1452E-90E1-8737-99DC-83C0976FA951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A8A8F3D9-9613-0B70-56EF-2E1DA89804B7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2" name="Agrupa 181">
              <a:extLst>
                <a:ext uri="{FF2B5EF4-FFF2-40B4-BE49-F238E27FC236}">
                  <a16:creationId xmlns:a16="http://schemas.microsoft.com/office/drawing/2014/main" id="{C444CE93-3838-6A0E-EFEF-42FACC712688}"/>
                </a:ext>
              </a:extLst>
            </p:cNvPr>
            <p:cNvGrpSpPr/>
            <p:nvPr/>
          </p:nvGrpSpPr>
          <p:grpSpPr>
            <a:xfrm>
              <a:off x="4311760" y="1162707"/>
              <a:ext cx="90000" cy="2267719"/>
              <a:chOff x="1477506" y="1300452"/>
              <a:chExt cx="90000" cy="2267719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DBD4F63-98B4-C522-680F-750C3C8C48A6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Agrupa 183">
                <a:extLst>
                  <a:ext uri="{FF2B5EF4-FFF2-40B4-BE49-F238E27FC236}">
                    <a16:creationId xmlns:a16="http://schemas.microsoft.com/office/drawing/2014/main" id="{DEFB1A3F-4868-7CCC-9792-FB2DFBE3A542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E102CF1-9F76-3F43-FD14-0A76A60A4210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41784CED-1DF0-91FE-634B-79AF96960896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52F6ED4-357D-5378-6163-80116EC84ECB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5F9EEC46-4D4D-63BB-DD90-7B51053EF5CD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806E15E-B09C-CB5F-0DDF-40E6487B1D3F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5FF22BC-42D1-68B4-180A-CDE8A35ED797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E93BAEB-BC1A-CBFF-C808-C8544FBCB1D4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3E89E33-D9E3-A4D8-3799-EC5C5D955522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B0AA5CF1-9640-1FE6-2544-0E0EAF2E9DDE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98C78808-3585-5C5A-91E8-BF7FD4F91B2E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64A4A45-B878-0BD6-E194-458B6B0757CB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9F4A8B91-BA94-9B24-179C-9064E8B9B9BA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1F66E167-B95D-832A-117D-AAE2478C63E1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18435D6-9F39-5884-B4B9-D5560DE492EE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6EA75B15-A377-56F6-160E-A9D2FCA4D1D2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6526A305-AB74-B7DC-2F59-6E83D026E687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77DAB3E3-6265-8B99-8934-96A382B1A5D1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EABCDF9-D5C1-9917-43BD-BB3DADA1BC33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BAC9957A-D6E0-2EDB-7932-53C18901DE8A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ACA2421E-F22D-6032-ECAD-517F615AC912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704BE74D-CC13-00CC-6BAA-2FF0BC247034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58C5739-40AD-AB69-25DC-16F228FAF7DD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2" name="Agrupa 231">
              <a:extLst>
                <a:ext uri="{FF2B5EF4-FFF2-40B4-BE49-F238E27FC236}">
                  <a16:creationId xmlns:a16="http://schemas.microsoft.com/office/drawing/2014/main" id="{3A2D462A-2FBF-ADBE-F933-4DFEF0F45313}"/>
                </a:ext>
              </a:extLst>
            </p:cNvPr>
            <p:cNvGrpSpPr/>
            <p:nvPr/>
          </p:nvGrpSpPr>
          <p:grpSpPr>
            <a:xfrm>
              <a:off x="6314399" y="1170746"/>
              <a:ext cx="90000" cy="2267719"/>
              <a:chOff x="1477506" y="1300452"/>
              <a:chExt cx="90000" cy="2267719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A62A127-D69B-1B0C-3C75-1150C1FF4412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4" name="Agrupa 233">
                <a:extLst>
                  <a:ext uri="{FF2B5EF4-FFF2-40B4-BE49-F238E27FC236}">
                    <a16:creationId xmlns:a16="http://schemas.microsoft.com/office/drawing/2014/main" id="{C9794B5C-B5CA-BD6C-12B0-6CC6AE8F1795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0108D32-A6D3-F393-3C2D-E4E5CAE03625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D3E6987-39EE-3278-3FC7-70BCBD1ECAD0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D50EDCF-D9C9-178B-5FD7-884BDE82E379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5D404D9-51A8-D394-A8F9-506E69FDA28D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7E4E5CF-37CE-702B-B157-AEAC4E1D9C16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ABE1244-9AA6-FE49-6043-54E814CFF371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DF9F988-FD01-B425-2D29-FD45BD0E2539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F838A6D-0C02-55AE-CE78-0E84E868BD34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9FA5762-91FE-3694-7C18-5EBCF16B2D47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1E52375-6A41-6005-7487-1FC4C7A7F0BE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E95000FC-05B3-C5EB-0C8E-E499290E9196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76764C6-4DF1-6892-0312-E57F311FDACC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6695EB36-2C0F-2AC3-24B7-591159FB64A9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DEB8E6BD-9873-15D6-854F-45B355986F56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D012146-729A-9C27-C8B2-AD53903F4DF3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E700F160-1AC5-3A15-D5CA-ADC1DE5978D2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DAC2987E-F812-A407-6939-3D0B0E2169F9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39C0C073-7562-8508-3A24-1EE31AD01B49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4614F792-C455-8017-B9B2-91EFE90C9905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90ED178C-3DA8-648A-9D7A-D11FE36C998F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E5692AA8-94AC-B8BE-610B-51B8C1805B2B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31A2ABA5-751F-41D6-0164-1B6CB8C2DB53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7" name="Agrupa 256">
              <a:extLst>
                <a:ext uri="{FF2B5EF4-FFF2-40B4-BE49-F238E27FC236}">
                  <a16:creationId xmlns:a16="http://schemas.microsoft.com/office/drawing/2014/main" id="{296128E3-289E-9110-2F74-E19DCEF797BA}"/>
                </a:ext>
              </a:extLst>
            </p:cNvPr>
            <p:cNvGrpSpPr/>
            <p:nvPr/>
          </p:nvGrpSpPr>
          <p:grpSpPr>
            <a:xfrm>
              <a:off x="6078172" y="1175809"/>
              <a:ext cx="90000" cy="2267719"/>
              <a:chOff x="1477506" y="1300452"/>
              <a:chExt cx="90000" cy="2267719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D0A84DBA-84A2-B1F9-E26E-50BF0751C881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Agrupa 258">
                <a:extLst>
                  <a:ext uri="{FF2B5EF4-FFF2-40B4-BE49-F238E27FC236}">
                    <a16:creationId xmlns:a16="http://schemas.microsoft.com/office/drawing/2014/main" id="{2D1E5AA2-26E1-717E-C7F2-A81551E4DE01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0849BC86-5B34-E445-F4E4-95DAE75D683F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76F8D8BE-1F12-EAAF-E39A-7DE5498A9E7D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4F73A95-5D4A-811F-78D0-FCA3F0A198B4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DDAD3796-305E-EB81-A818-D57ADC87CD6A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6F0FA591-6D79-40E0-2D56-AD4BAA4498D7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FDF345EF-B0C7-0A98-9654-579C5C3F3AF3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D07BE01D-13F5-C3E1-ED57-C11A8F1DC03C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5D944F10-2CDA-5ADA-4E4F-70A28687C0C0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9CFEE1FD-1561-1AB6-8246-4746DCE47107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757DF8A2-99EA-6295-2E94-533447C8C481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A84FE347-B836-6E02-AF27-63403F538DCF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62D0F40C-EDF7-969F-5544-D68DF99D76C7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45052D57-2F9A-8017-B831-500518706890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1CFA7430-248C-DC6D-39A5-5CF92398CC47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22A80755-7135-370B-6EC0-6B9AFE1DE526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85BB718D-B865-30F5-9149-75C9D36B54CD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3BF80B3-B583-8EAF-B77A-FCAF0B7800D6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81FB82D7-3D91-6ECA-1D26-2F5D3EA35305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B27908F1-3D48-77F1-6597-8CBBE870E7B7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0BBE666-C255-766D-3994-B390E500C88D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0765F1E-C5AF-51CE-F0B2-1CFC4E444B7E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BCD3BC3C-0D2F-F205-0498-D6A6A8568F40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6" name="Agrupa 125">
              <a:extLst>
                <a:ext uri="{FF2B5EF4-FFF2-40B4-BE49-F238E27FC236}">
                  <a16:creationId xmlns:a16="http://schemas.microsoft.com/office/drawing/2014/main" id="{35BC2AC0-F3AA-CBBD-1453-4BB76394B044}"/>
                </a:ext>
              </a:extLst>
            </p:cNvPr>
            <p:cNvGrpSpPr/>
            <p:nvPr/>
          </p:nvGrpSpPr>
          <p:grpSpPr>
            <a:xfrm>
              <a:off x="4089902" y="800469"/>
              <a:ext cx="213229" cy="3007620"/>
              <a:chOff x="522276" y="3400229"/>
              <a:chExt cx="213229" cy="300762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366B479-9418-14F0-9DEC-2DB7CA2343F7}"/>
                  </a:ext>
                </a:extLst>
              </p:cNvPr>
              <p:cNvSpPr/>
              <p:nvPr/>
            </p:nvSpPr>
            <p:spPr>
              <a:xfrm>
                <a:off x="522276" y="3400229"/>
                <a:ext cx="213229" cy="3007620"/>
              </a:xfrm>
              <a:prstGeom prst="rect">
                <a:avLst/>
              </a:prstGeom>
              <a:solidFill>
                <a:srgbClr val="71CDA3"/>
              </a:solidFill>
              <a:ln>
                <a:solidFill>
                  <a:srgbClr val="71CD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Agrupa 124">
                <a:extLst>
                  <a:ext uri="{FF2B5EF4-FFF2-40B4-BE49-F238E27FC236}">
                    <a16:creationId xmlns:a16="http://schemas.microsoft.com/office/drawing/2014/main" id="{F65FCAA5-454F-28D1-BEF4-623ECAE4AA7A}"/>
                  </a:ext>
                </a:extLst>
              </p:cNvPr>
              <p:cNvGrpSpPr/>
              <p:nvPr/>
            </p:nvGrpSpPr>
            <p:grpSpPr>
              <a:xfrm>
                <a:off x="571806" y="3466286"/>
                <a:ext cx="114167" cy="2875505"/>
                <a:chOff x="827625" y="3473061"/>
                <a:chExt cx="114167" cy="2875505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31CF9D2-7B6E-D9F6-6D71-FBEE91C5E741}"/>
                    </a:ext>
                  </a:extLst>
                </p:cNvPr>
                <p:cNvSpPr/>
                <p:nvPr/>
              </p:nvSpPr>
              <p:spPr>
                <a:xfrm flipV="1">
                  <a:off x="833792" y="562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EEDB2119-73E0-1D07-5B5C-C5FB183FDF75}"/>
                    </a:ext>
                  </a:extLst>
                </p:cNvPr>
                <p:cNvSpPr/>
                <p:nvPr/>
              </p:nvSpPr>
              <p:spPr>
                <a:xfrm flipV="1">
                  <a:off x="833792" y="547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E690A47-E966-F83C-9D39-30B35F3CB650}"/>
                    </a:ext>
                  </a:extLst>
                </p:cNvPr>
                <p:cNvSpPr/>
                <p:nvPr/>
              </p:nvSpPr>
              <p:spPr>
                <a:xfrm flipV="1">
                  <a:off x="833792" y="531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2B2161C-6479-BA85-3763-770183750B2D}"/>
                    </a:ext>
                  </a:extLst>
                </p:cNvPr>
                <p:cNvSpPr/>
                <p:nvPr/>
              </p:nvSpPr>
              <p:spPr>
                <a:xfrm flipV="1">
                  <a:off x="833792" y="516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7DDD020-C753-7D09-CEA9-3098D70861E1}"/>
                    </a:ext>
                  </a:extLst>
                </p:cNvPr>
                <p:cNvSpPr/>
                <p:nvPr/>
              </p:nvSpPr>
              <p:spPr>
                <a:xfrm flipV="1">
                  <a:off x="833792" y="501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DB747C55-5992-9E10-B66A-C7A9B44A967A}"/>
                    </a:ext>
                  </a:extLst>
                </p:cNvPr>
                <p:cNvSpPr/>
                <p:nvPr/>
              </p:nvSpPr>
              <p:spPr>
                <a:xfrm flipV="1">
                  <a:off x="833792" y="485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4C2D326-3073-B0DD-BE1F-3BDC0BB14D77}"/>
                    </a:ext>
                  </a:extLst>
                </p:cNvPr>
                <p:cNvSpPr/>
                <p:nvPr/>
              </p:nvSpPr>
              <p:spPr>
                <a:xfrm flipV="1">
                  <a:off x="833792" y="470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E169694-DFAC-03F2-1100-A63B1A767DFD}"/>
                    </a:ext>
                  </a:extLst>
                </p:cNvPr>
                <p:cNvSpPr/>
                <p:nvPr/>
              </p:nvSpPr>
              <p:spPr>
                <a:xfrm flipV="1">
                  <a:off x="833792" y="454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F5F61C1-722E-3966-D27B-2125472E0099}"/>
                    </a:ext>
                  </a:extLst>
                </p:cNvPr>
                <p:cNvSpPr/>
                <p:nvPr/>
              </p:nvSpPr>
              <p:spPr>
                <a:xfrm flipV="1">
                  <a:off x="833792" y="439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4812CE5-C3E0-65E5-7ACA-35E188F53C6B}"/>
                    </a:ext>
                  </a:extLst>
                </p:cNvPr>
                <p:cNvSpPr/>
                <p:nvPr/>
              </p:nvSpPr>
              <p:spPr>
                <a:xfrm flipV="1">
                  <a:off x="833792" y="424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708F6494-FC38-DE02-365C-A09A9F76CC0F}"/>
                    </a:ext>
                  </a:extLst>
                </p:cNvPr>
                <p:cNvSpPr/>
                <p:nvPr/>
              </p:nvSpPr>
              <p:spPr>
                <a:xfrm flipV="1">
                  <a:off x="833792" y="408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C00D8BB-BD6E-3BC3-9F5B-6579FA5D14EB}"/>
                    </a:ext>
                  </a:extLst>
                </p:cNvPr>
                <p:cNvSpPr/>
                <p:nvPr/>
              </p:nvSpPr>
              <p:spPr>
                <a:xfrm flipV="1">
                  <a:off x="833792" y="393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ED0EBB6-6E8B-A26B-7125-59F66F99CB97}"/>
                    </a:ext>
                  </a:extLst>
                </p:cNvPr>
                <p:cNvSpPr/>
                <p:nvPr/>
              </p:nvSpPr>
              <p:spPr>
                <a:xfrm flipV="1">
                  <a:off x="833792" y="378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72A6310-AD1F-4C7E-C862-9AA298053428}"/>
                    </a:ext>
                  </a:extLst>
                </p:cNvPr>
                <p:cNvSpPr/>
                <p:nvPr/>
              </p:nvSpPr>
              <p:spPr>
                <a:xfrm flipV="1">
                  <a:off x="833792" y="362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C187796-04D5-56A9-BDAB-D22AC7240DD8}"/>
                    </a:ext>
                  </a:extLst>
                </p:cNvPr>
                <p:cNvSpPr/>
                <p:nvPr/>
              </p:nvSpPr>
              <p:spPr>
                <a:xfrm flipV="1">
                  <a:off x="833792" y="347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F2119EF-AB8C-BDB2-F7CE-351F7D487939}"/>
                    </a:ext>
                  </a:extLst>
                </p:cNvPr>
                <p:cNvSpPr/>
                <p:nvPr/>
              </p:nvSpPr>
              <p:spPr>
                <a:xfrm flipV="1">
                  <a:off x="827625" y="6240566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B718D1D-8C5D-A2B8-1BE1-E9E948D079CD}"/>
                    </a:ext>
                  </a:extLst>
                </p:cNvPr>
                <p:cNvSpPr/>
                <p:nvPr/>
              </p:nvSpPr>
              <p:spPr>
                <a:xfrm flipV="1">
                  <a:off x="833792" y="608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00F1070-0BCA-F486-34C9-6704473CB79D}"/>
                    </a:ext>
                  </a:extLst>
                </p:cNvPr>
                <p:cNvSpPr/>
                <p:nvPr/>
              </p:nvSpPr>
              <p:spPr>
                <a:xfrm flipV="1">
                  <a:off x="833792" y="593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C7AF327-550C-F6E2-5A47-B760B03C7D2F}"/>
                    </a:ext>
                  </a:extLst>
                </p:cNvPr>
                <p:cNvSpPr/>
                <p:nvPr/>
              </p:nvSpPr>
              <p:spPr>
                <a:xfrm flipV="1">
                  <a:off x="833792" y="577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7" name="Agrupa 126">
              <a:extLst>
                <a:ext uri="{FF2B5EF4-FFF2-40B4-BE49-F238E27FC236}">
                  <a16:creationId xmlns:a16="http://schemas.microsoft.com/office/drawing/2014/main" id="{B1C9B17E-A1B6-D8FE-F603-5F35A441B444}"/>
                </a:ext>
              </a:extLst>
            </p:cNvPr>
            <p:cNvGrpSpPr/>
            <p:nvPr/>
          </p:nvGrpSpPr>
          <p:grpSpPr>
            <a:xfrm>
              <a:off x="6419341" y="807931"/>
              <a:ext cx="213229" cy="3007620"/>
              <a:chOff x="522276" y="3400229"/>
              <a:chExt cx="213229" cy="300762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500E48A-69AB-ACB0-7AA7-AB308E1D09E0}"/>
                  </a:ext>
                </a:extLst>
              </p:cNvPr>
              <p:cNvSpPr/>
              <p:nvPr/>
            </p:nvSpPr>
            <p:spPr>
              <a:xfrm>
                <a:off x="522276" y="3400229"/>
                <a:ext cx="213229" cy="3007620"/>
              </a:xfrm>
              <a:prstGeom prst="rect">
                <a:avLst/>
              </a:prstGeom>
              <a:solidFill>
                <a:srgbClr val="71CDA3"/>
              </a:solidFill>
              <a:ln>
                <a:solidFill>
                  <a:srgbClr val="71CD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Agrupa 128">
                <a:extLst>
                  <a:ext uri="{FF2B5EF4-FFF2-40B4-BE49-F238E27FC236}">
                    <a16:creationId xmlns:a16="http://schemas.microsoft.com/office/drawing/2014/main" id="{1DDEDCC0-C5AA-55D7-2EDF-583DF0A51A95}"/>
                  </a:ext>
                </a:extLst>
              </p:cNvPr>
              <p:cNvGrpSpPr/>
              <p:nvPr/>
            </p:nvGrpSpPr>
            <p:grpSpPr>
              <a:xfrm>
                <a:off x="571806" y="3466286"/>
                <a:ext cx="114167" cy="2875505"/>
                <a:chOff x="827625" y="3473061"/>
                <a:chExt cx="114167" cy="2875505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65058CA9-57D7-263F-6880-B492DFCACC2D}"/>
                    </a:ext>
                  </a:extLst>
                </p:cNvPr>
                <p:cNvSpPr/>
                <p:nvPr/>
              </p:nvSpPr>
              <p:spPr>
                <a:xfrm flipV="1">
                  <a:off x="833792" y="562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9D798FC7-C040-0099-E9FA-49904B143933}"/>
                    </a:ext>
                  </a:extLst>
                </p:cNvPr>
                <p:cNvSpPr/>
                <p:nvPr/>
              </p:nvSpPr>
              <p:spPr>
                <a:xfrm flipV="1">
                  <a:off x="833792" y="547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7D3627A-AEBB-9FD3-3A53-19D1D0A9218F}"/>
                    </a:ext>
                  </a:extLst>
                </p:cNvPr>
                <p:cNvSpPr/>
                <p:nvPr/>
              </p:nvSpPr>
              <p:spPr>
                <a:xfrm flipV="1">
                  <a:off x="833792" y="531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E82BDB1-18B4-22F3-891D-7E4F88F7FB71}"/>
                    </a:ext>
                  </a:extLst>
                </p:cNvPr>
                <p:cNvSpPr/>
                <p:nvPr/>
              </p:nvSpPr>
              <p:spPr>
                <a:xfrm flipV="1">
                  <a:off x="833792" y="516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732E8E3-8590-72A8-8F6F-5B06B6E9061F}"/>
                    </a:ext>
                  </a:extLst>
                </p:cNvPr>
                <p:cNvSpPr/>
                <p:nvPr/>
              </p:nvSpPr>
              <p:spPr>
                <a:xfrm flipV="1">
                  <a:off x="833792" y="501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F11F4E3-EF36-B434-49F4-0EE3E8A40E9B}"/>
                    </a:ext>
                  </a:extLst>
                </p:cNvPr>
                <p:cNvSpPr/>
                <p:nvPr/>
              </p:nvSpPr>
              <p:spPr>
                <a:xfrm flipV="1">
                  <a:off x="833792" y="485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EB49615-8BD5-C9E7-B1A4-C735D6DAD7AA}"/>
                    </a:ext>
                  </a:extLst>
                </p:cNvPr>
                <p:cNvSpPr/>
                <p:nvPr/>
              </p:nvSpPr>
              <p:spPr>
                <a:xfrm flipV="1">
                  <a:off x="833792" y="470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5EF0F14-2CBE-E2BD-395D-F8056AB6D490}"/>
                    </a:ext>
                  </a:extLst>
                </p:cNvPr>
                <p:cNvSpPr/>
                <p:nvPr/>
              </p:nvSpPr>
              <p:spPr>
                <a:xfrm flipV="1">
                  <a:off x="833792" y="454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4D6F9B7B-C542-36E5-7DC9-DC6A6D941BCE}"/>
                    </a:ext>
                  </a:extLst>
                </p:cNvPr>
                <p:cNvSpPr/>
                <p:nvPr/>
              </p:nvSpPr>
              <p:spPr>
                <a:xfrm flipV="1">
                  <a:off x="833792" y="439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BC6DA7E-A5F4-AC02-4D59-57E3005ECE78}"/>
                    </a:ext>
                  </a:extLst>
                </p:cNvPr>
                <p:cNvSpPr/>
                <p:nvPr/>
              </p:nvSpPr>
              <p:spPr>
                <a:xfrm flipV="1">
                  <a:off x="833792" y="424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15790A35-1510-C619-09C2-40E08B5DE50A}"/>
                    </a:ext>
                  </a:extLst>
                </p:cNvPr>
                <p:cNvSpPr/>
                <p:nvPr/>
              </p:nvSpPr>
              <p:spPr>
                <a:xfrm flipV="1">
                  <a:off x="833792" y="408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884868C-D011-99E1-D0F5-3403BD73AF8A}"/>
                    </a:ext>
                  </a:extLst>
                </p:cNvPr>
                <p:cNvSpPr/>
                <p:nvPr/>
              </p:nvSpPr>
              <p:spPr>
                <a:xfrm flipV="1">
                  <a:off x="833792" y="393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BC27399B-796F-5C52-CBB0-A04A66BCF5F7}"/>
                    </a:ext>
                  </a:extLst>
                </p:cNvPr>
                <p:cNvSpPr/>
                <p:nvPr/>
              </p:nvSpPr>
              <p:spPr>
                <a:xfrm flipV="1">
                  <a:off x="833792" y="378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FB6B07D-9CC5-F9CE-AA2C-D73BB816F289}"/>
                    </a:ext>
                  </a:extLst>
                </p:cNvPr>
                <p:cNvSpPr/>
                <p:nvPr/>
              </p:nvSpPr>
              <p:spPr>
                <a:xfrm flipV="1">
                  <a:off x="833792" y="362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26C16AA-C89A-C664-C0CC-B34E9F951A3E}"/>
                    </a:ext>
                  </a:extLst>
                </p:cNvPr>
                <p:cNvSpPr/>
                <p:nvPr/>
              </p:nvSpPr>
              <p:spPr>
                <a:xfrm flipV="1">
                  <a:off x="833792" y="347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170709A-61B9-FD35-C86D-0455A49FCFB9}"/>
                    </a:ext>
                  </a:extLst>
                </p:cNvPr>
                <p:cNvSpPr/>
                <p:nvPr/>
              </p:nvSpPr>
              <p:spPr>
                <a:xfrm flipV="1">
                  <a:off x="827625" y="6240566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64047501-92DD-947B-6576-2117030F145F}"/>
                    </a:ext>
                  </a:extLst>
                </p:cNvPr>
                <p:cNvSpPr/>
                <p:nvPr/>
              </p:nvSpPr>
              <p:spPr>
                <a:xfrm flipV="1">
                  <a:off x="833792" y="608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2D5553D-BC40-8BD9-240A-2AE5A8D6425D}"/>
                    </a:ext>
                  </a:extLst>
                </p:cNvPr>
                <p:cNvSpPr/>
                <p:nvPr/>
              </p:nvSpPr>
              <p:spPr>
                <a:xfrm flipV="1">
                  <a:off x="833792" y="593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C2AAC41-121A-2F42-95D1-3EEA2E08E444}"/>
                    </a:ext>
                  </a:extLst>
                </p:cNvPr>
                <p:cNvSpPr/>
                <p:nvPr/>
              </p:nvSpPr>
              <p:spPr>
                <a:xfrm flipV="1">
                  <a:off x="833792" y="577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78" name="Agrupa 577">
            <a:extLst>
              <a:ext uri="{FF2B5EF4-FFF2-40B4-BE49-F238E27FC236}">
                <a16:creationId xmlns:a16="http://schemas.microsoft.com/office/drawing/2014/main" id="{A39C6176-5959-9506-8E39-341A069E8120}"/>
              </a:ext>
            </a:extLst>
          </p:cNvPr>
          <p:cNvGrpSpPr>
            <a:grpSpLocks noChangeAspect="1"/>
          </p:cNvGrpSpPr>
          <p:nvPr/>
        </p:nvGrpSpPr>
        <p:grpSpPr>
          <a:xfrm>
            <a:off x="5609345" y="445930"/>
            <a:ext cx="2871475" cy="3671849"/>
            <a:chOff x="671428" y="491001"/>
            <a:chExt cx="2871475" cy="3671849"/>
          </a:xfrm>
        </p:grpSpPr>
        <p:sp>
          <p:nvSpPr>
            <p:cNvPr id="288" name="Forma lliure: forma 287">
              <a:extLst>
                <a:ext uri="{FF2B5EF4-FFF2-40B4-BE49-F238E27FC236}">
                  <a16:creationId xmlns:a16="http://schemas.microsoft.com/office/drawing/2014/main" id="{9596F4A6-BD4F-E2A5-A42A-B60851D1D437}"/>
                </a:ext>
              </a:extLst>
            </p:cNvPr>
            <p:cNvSpPr/>
            <p:nvPr/>
          </p:nvSpPr>
          <p:spPr>
            <a:xfrm>
              <a:off x="671428" y="491001"/>
              <a:ext cx="2871475" cy="3671849"/>
            </a:xfrm>
            <a:custGeom>
              <a:avLst/>
              <a:gdLst>
                <a:gd name="connsiteX0" fmla="*/ 157845 w 2871475"/>
                <a:gd name="connsiteY0" fmla="*/ 3401866 h 3671849"/>
                <a:gd name="connsiteX1" fmla="*/ 67845 w 2871475"/>
                <a:gd name="connsiteY1" fmla="*/ 3491866 h 3671849"/>
                <a:gd name="connsiteX2" fmla="*/ 157845 w 2871475"/>
                <a:gd name="connsiteY2" fmla="*/ 3581866 h 3671849"/>
                <a:gd name="connsiteX3" fmla="*/ 247845 w 2871475"/>
                <a:gd name="connsiteY3" fmla="*/ 3491866 h 3671849"/>
                <a:gd name="connsiteX4" fmla="*/ 157845 w 2871475"/>
                <a:gd name="connsiteY4" fmla="*/ 3401866 h 3671849"/>
                <a:gd name="connsiteX5" fmla="*/ 2699461 w 2871475"/>
                <a:gd name="connsiteY5" fmla="*/ 3398250 h 3671849"/>
                <a:gd name="connsiteX6" fmla="*/ 2609461 w 2871475"/>
                <a:gd name="connsiteY6" fmla="*/ 3488250 h 3671849"/>
                <a:gd name="connsiteX7" fmla="*/ 2699461 w 2871475"/>
                <a:gd name="connsiteY7" fmla="*/ 3578250 h 3671849"/>
                <a:gd name="connsiteX8" fmla="*/ 2789461 w 2871475"/>
                <a:gd name="connsiteY8" fmla="*/ 3488250 h 3671849"/>
                <a:gd name="connsiteX9" fmla="*/ 2699461 w 2871475"/>
                <a:gd name="connsiteY9" fmla="*/ 3398250 h 3671849"/>
                <a:gd name="connsiteX10" fmla="*/ 2709843 w 2871475"/>
                <a:gd name="connsiteY10" fmla="*/ 65287 h 3671849"/>
                <a:gd name="connsiteX11" fmla="*/ 2619843 w 2871475"/>
                <a:gd name="connsiteY11" fmla="*/ 155287 h 3671849"/>
                <a:gd name="connsiteX12" fmla="*/ 2709843 w 2871475"/>
                <a:gd name="connsiteY12" fmla="*/ 245287 h 3671849"/>
                <a:gd name="connsiteX13" fmla="*/ 2799843 w 2871475"/>
                <a:gd name="connsiteY13" fmla="*/ 155287 h 3671849"/>
                <a:gd name="connsiteX14" fmla="*/ 2709843 w 2871475"/>
                <a:gd name="connsiteY14" fmla="*/ 65287 h 3671849"/>
                <a:gd name="connsiteX15" fmla="*/ 157845 w 2871475"/>
                <a:gd name="connsiteY15" fmla="*/ 65287 h 3671849"/>
                <a:gd name="connsiteX16" fmla="*/ 67845 w 2871475"/>
                <a:gd name="connsiteY16" fmla="*/ 155287 h 3671849"/>
                <a:gd name="connsiteX17" fmla="*/ 157845 w 2871475"/>
                <a:gd name="connsiteY17" fmla="*/ 245287 h 3671849"/>
                <a:gd name="connsiteX18" fmla="*/ 247845 w 2871475"/>
                <a:gd name="connsiteY18" fmla="*/ 155287 h 3671849"/>
                <a:gd name="connsiteX19" fmla="*/ 157845 w 2871475"/>
                <a:gd name="connsiteY19" fmla="*/ 65287 h 3671849"/>
                <a:gd name="connsiteX20" fmla="*/ 0 w 2871475"/>
                <a:gd name="connsiteY20" fmla="*/ 0 h 3671849"/>
                <a:gd name="connsiteX21" fmla="*/ 2871475 w 2871475"/>
                <a:gd name="connsiteY21" fmla="*/ 0 h 3671849"/>
                <a:gd name="connsiteX22" fmla="*/ 2871475 w 2871475"/>
                <a:gd name="connsiteY22" fmla="*/ 3671849 h 3671849"/>
                <a:gd name="connsiteX23" fmla="*/ 0 w 2871475"/>
                <a:gd name="connsiteY23" fmla="*/ 3671849 h 367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1475" h="3671849">
                  <a:moveTo>
                    <a:pt x="157845" y="3401866"/>
                  </a:moveTo>
                  <a:cubicBezTo>
                    <a:pt x="108139" y="3401866"/>
                    <a:pt x="67845" y="3442160"/>
                    <a:pt x="67845" y="3491866"/>
                  </a:cubicBezTo>
                  <a:cubicBezTo>
                    <a:pt x="67845" y="3541572"/>
                    <a:pt x="108139" y="3581866"/>
                    <a:pt x="157845" y="3581866"/>
                  </a:cubicBezTo>
                  <a:cubicBezTo>
                    <a:pt x="207551" y="3581866"/>
                    <a:pt x="247845" y="3541572"/>
                    <a:pt x="247845" y="3491866"/>
                  </a:cubicBezTo>
                  <a:cubicBezTo>
                    <a:pt x="247845" y="3442160"/>
                    <a:pt x="207551" y="3401866"/>
                    <a:pt x="157845" y="3401866"/>
                  </a:cubicBezTo>
                  <a:close/>
                  <a:moveTo>
                    <a:pt x="2699461" y="3398250"/>
                  </a:moveTo>
                  <a:cubicBezTo>
                    <a:pt x="2649755" y="3398250"/>
                    <a:pt x="2609461" y="3438544"/>
                    <a:pt x="2609461" y="3488250"/>
                  </a:cubicBezTo>
                  <a:cubicBezTo>
                    <a:pt x="2609461" y="3537956"/>
                    <a:pt x="2649755" y="3578250"/>
                    <a:pt x="2699461" y="3578250"/>
                  </a:cubicBezTo>
                  <a:cubicBezTo>
                    <a:pt x="2749167" y="3578250"/>
                    <a:pt x="2789461" y="3537956"/>
                    <a:pt x="2789461" y="3488250"/>
                  </a:cubicBezTo>
                  <a:cubicBezTo>
                    <a:pt x="2789461" y="3438544"/>
                    <a:pt x="2749167" y="3398250"/>
                    <a:pt x="2699461" y="3398250"/>
                  </a:cubicBezTo>
                  <a:close/>
                  <a:moveTo>
                    <a:pt x="2709843" y="65287"/>
                  </a:moveTo>
                  <a:cubicBezTo>
                    <a:pt x="2660137" y="65287"/>
                    <a:pt x="2619843" y="105581"/>
                    <a:pt x="2619843" y="155287"/>
                  </a:cubicBezTo>
                  <a:cubicBezTo>
                    <a:pt x="2619843" y="204993"/>
                    <a:pt x="2660137" y="245287"/>
                    <a:pt x="2709843" y="245287"/>
                  </a:cubicBezTo>
                  <a:cubicBezTo>
                    <a:pt x="2759549" y="245287"/>
                    <a:pt x="2799843" y="204993"/>
                    <a:pt x="2799843" y="155287"/>
                  </a:cubicBezTo>
                  <a:cubicBezTo>
                    <a:pt x="2799843" y="105581"/>
                    <a:pt x="2759549" y="65287"/>
                    <a:pt x="2709843" y="65287"/>
                  </a:cubicBezTo>
                  <a:close/>
                  <a:moveTo>
                    <a:pt x="157845" y="65287"/>
                  </a:moveTo>
                  <a:cubicBezTo>
                    <a:pt x="108139" y="65287"/>
                    <a:pt x="67845" y="105581"/>
                    <a:pt x="67845" y="155287"/>
                  </a:cubicBezTo>
                  <a:cubicBezTo>
                    <a:pt x="67845" y="204993"/>
                    <a:pt x="108139" y="245287"/>
                    <a:pt x="157845" y="245287"/>
                  </a:cubicBezTo>
                  <a:cubicBezTo>
                    <a:pt x="207551" y="245287"/>
                    <a:pt x="247845" y="204993"/>
                    <a:pt x="247845" y="155287"/>
                  </a:cubicBezTo>
                  <a:cubicBezTo>
                    <a:pt x="247845" y="105581"/>
                    <a:pt x="207551" y="65287"/>
                    <a:pt x="157845" y="65287"/>
                  </a:cubicBezTo>
                  <a:close/>
                  <a:moveTo>
                    <a:pt x="0" y="0"/>
                  </a:moveTo>
                  <a:lnTo>
                    <a:pt x="2871475" y="0"/>
                  </a:lnTo>
                  <a:lnTo>
                    <a:pt x="2871475" y="3671849"/>
                  </a:lnTo>
                  <a:lnTo>
                    <a:pt x="0" y="3671849"/>
                  </a:lnTo>
                  <a:close/>
                </a:path>
              </a:pathLst>
            </a:custGeom>
            <a:solidFill>
              <a:srgbClr val="3FB17E"/>
            </a:solidFill>
            <a:ln>
              <a:solidFill>
                <a:srgbClr val="3FB1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9" name="Agrupa 288">
              <a:extLst>
                <a:ext uri="{FF2B5EF4-FFF2-40B4-BE49-F238E27FC236}">
                  <a16:creationId xmlns:a16="http://schemas.microsoft.com/office/drawing/2014/main" id="{077CCAB5-50B9-B710-0D93-DEB194799FEE}"/>
                </a:ext>
              </a:extLst>
            </p:cNvPr>
            <p:cNvGrpSpPr/>
            <p:nvPr/>
          </p:nvGrpSpPr>
          <p:grpSpPr>
            <a:xfrm>
              <a:off x="1281448" y="1167595"/>
              <a:ext cx="90000" cy="2267719"/>
              <a:chOff x="1477506" y="1300452"/>
              <a:chExt cx="90000" cy="2267719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C23F55A-73FD-FF15-C63C-181B8DC5F641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Agrupa 290">
                <a:extLst>
                  <a:ext uri="{FF2B5EF4-FFF2-40B4-BE49-F238E27FC236}">
                    <a16:creationId xmlns:a16="http://schemas.microsoft.com/office/drawing/2014/main" id="{A0D52E41-6583-7509-0C7D-6C5DBDFF64E5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28D7CF2-F95C-D3BA-7BF8-4BE9ED86173F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3C5C244-DFBB-CECD-963F-C53F359CB4C3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2515436-04DC-BF04-1C30-FC7E010972D7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7063250D-1572-0A1B-263F-A5B76D38B677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0488B7B-0501-8B48-40E7-E136538E5B0C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850A91C-A424-785D-71A1-AFE0FEF4EB6A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2422EDDD-BD07-164C-6B25-6B17AE85523F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FCB24A1-B33A-AD28-46B6-E930D0575362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31B0536-9DF8-83F5-6BDD-BD6FAEDC3ED0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1EF5DC1D-434A-E9F9-B23B-333082C31B92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0538506A-36E7-153B-BBB7-03C4A58CA7B7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66460881-240D-7D73-8612-324BAECD405F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1637B35E-96E2-E11E-B036-8DCBEE8FCC92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7BA7642-D710-A81A-FC74-DF54A88A42E5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26FA9A58-43B8-B766-68A7-41CB1CE4ECB4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6E5ACDDB-B0F2-F907-477C-08712811F141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F7CB855-233C-7FFC-861D-4700F5812E12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3CD8B303-2298-3E49-3203-BDBAB03DBF2B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7F38B99-058A-6C9E-BBEB-0CC058C2B1C0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A6789692-0B44-5DD2-7C8F-C5BDF73AA33C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B4A54DC-03BC-F3C7-2D72-C00C01A8F108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53B4451D-52A1-6851-307A-12BDD156E09B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4" name="Agrupa 313">
              <a:extLst>
                <a:ext uri="{FF2B5EF4-FFF2-40B4-BE49-F238E27FC236}">
                  <a16:creationId xmlns:a16="http://schemas.microsoft.com/office/drawing/2014/main" id="{6F2E5BC9-F5F3-9343-B5B3-6283DA987261}"/>
                </a:ext>
              </a:extLst>
            </p:cNvPr>
            <p:cNvGrpSpPr/>
            <p:nvPr/>
          </p:nvGrpSpPr>
          <p:grpSpPr>
            <a:xfrm>
              <a:off x="1060461" y="1172658"/>
              <a:ext cx="90000" cy="2267719"/>
              <a:chOff x="1477506" y="1300452"/>
              <a:chExt cx="90000" cy="2267719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2A5744B6-BCFE-DAB4-4E7E-C377975E458F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6" name="Agrupa 315">
                <a:extLst>
                  <a:ext uri="{FF2B5EF4-FFF2-40B4-BE49-F238E27FC236}">
                    <a16:creationId xmlns:a16="http://schemas.microsoft.com/office/drawing/2014/main" id="{6752E3FE-3D0D-DD3F-7400-88F9ECA97DA0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EA58533-6788-1194-9E42-43BF4859A895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C50DAAFF-8463-F9EC-3FFA-707A469D1B17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0E2FB589-744E-104C-02B7-93608AE19547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07F2198D-87EB-6F8C-5846-090B17D1B238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5C82EC05-A9A4-67C8-284C-E3B97446FA31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DDF7C450-A470-E8DC-D7E2-2DA6EE9233B6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3389DA0-ACD9-D4C8-3DFE-88743B30186C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9659797-BC5B-483B-0432-1C63C4C53C48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E4345E39-17DC-A2FB-859E-3C10D3EEF41D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97FEF5DF-5CDC-CCA0-9C1F-AD293C8F08FC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6663579-8BCF-660F-A712-5C28B0889326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9421270B-C80C-C7C0-4A13-1C019C62D44C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00762A52-3802-86EF-3A76-E44940325A16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0BE4585E-1801-3C34-747C-2E4F1421EC9D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C1FE74DD-902E-CF40-B590-E92FB04ECDC4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5A324D50-9D92-F4AA-746E-093083D7BB68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923EBB48-EB2E-4CA8-522C-2C421A3BB6EE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425F9D2C-3115-8BC0-5A02-C9E2C363ADFC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BC7923B3-F42A-E6A4-1C9B-545729C0BF27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E4BE5A1D-5BB4-39D1-A6CF-8E6C09D799E4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C1A568AD-65F8-AE73-3D97-E0702B156390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37405838-3744-392B-523D-75DC7E8083B0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9" name="Agrupa 338">
              <a:extLst>
                <a:ext uri="{FF2B5EF4-FFF2-40B4-BE49-F238E27FC236}">
                  <a16:creationId xmlns:a16="http://schemas.microsoft.com/office/drawing/2014/main" id="{E16925A7-2FF8-CD8E-3CB7-D5E4E4BE6441}"/>
                </a:ext>
              </a:extLst>
            </p:cNvPr>
            <p:cNvGrpSpPr/>
            <p:nvPr/>
          </p:nvGrpSpPr>
          <p:grpSpPr>
            <a:xfrm>
              <a:off x="3063100" y="1180697"/>
              <a:ext cx="90000" cy="2267719"/>
              <a:chOff x="1477506" y="1300452"/>
              <a:chExt cx="90000" cy="2267719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C80F4775-F31C-DA79-4E76-B74B7FA1B66F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1" name="Agrupa 340">
                <a:extLst>
                  <a:ext uri="{FF2B5EF4-FFF2-40B4-BE49-F238E27FC236}">
                    <a16:creationId xmlns:a16="http://schemas.microsoft.com/office/drawing/2014/main" id="{B131E05C-A15C-CA04-4807-5FCAEA422866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D2C20DD-DB90-ACC5-99DB-C6BAE5EE1B85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5DBB8272-1566-31EF-4578-B0E4542C761E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D3D6AE2-9CE7-F376-127A-5610DC4FE3D3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82E2FCE6-AA98-2D16-5357-6B40D98C62CB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7D89B8CB-C59F-3856-DE0A-32D461E3B71D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D054A3A3-FF05-F030-724F-C6835163B2BA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A4DDA8FB-C12C-A4BF-4578-113344A261AD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30C7F6F6-9A38-EE7F-4D43-D2CCAA220CA8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E04F8B4A-CD91-1B6D-633A-F3A769A439C8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AB5A0C5-022A-F3BE-728F-FB6BD3CDAC2E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31D03AD8-7431-A593-9612-6D0119C9EFE7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5D9A980-1775-AED9-6562-2B809B7CC2A4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F39CBED-266A-6B01-1184-F3149F7A0B64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A83E45AC-FC1F-1F0E-B833-73418A137521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0B032C27-100F-475F-46DB-E3E5D5C1F3EA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0B57822C-2B3B-382A-96F8-796647C39538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D8C7824E-9EC6-EF9F-0D84-7EFF7A15BFD9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DEF72215-3488-DC3B-064E-AA79459315FF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7040EFE1-E69A-4A53-D906-AA79CE2D042E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D46871D6-8253-16DC-B9D1-8A3998384A1D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CBF875EE-0EE0-612F-4CB9-CBF205C4BE9A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4189944C-DE87-7447-EE6C-C2274BB3BCB2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4" name="Agrupa 363">
              <a:extLst>
                <a:ext uri="{FF2B5EF4-FFF2-40B4-BE49-F238E27FC236}">
                  <a16:creationId xmlns:a16="http://schemas.microsoft.com/office/drawing/2014/main" id="{B61ADF21-1493-DFA0-9267-353F484A5597}"/>
                </a:ext>
              </a:extLst>
            </p:cNvPr>
            <p:cNvGrpSpPr/>
            <p:nvPr/>
          </p:nvGrpSpPr>
          <p:grpSpPr>
            <a:xfrm>
              <a:off x="2826873" y="1185760"/>
              <a:ext cx="90000" cy="2267719"/>
              <a:chOff x="1477506" y="1300452"/>
              <a:chExt cx="90000" cy="2267719"/>
            </a:xfrm>
          </p:grpSpPr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753ADAFA-06C0-F07C-919B-0711F267571C}"/>
                  </a:ext>
                </a:extLst>
              </p:cNvPr>
              <p:cNvSpPr/>
              <p:nvPr/>
            </p:nvSpPr>
            <p:spPr>
              <a:xfrm>
                <a:off x="1477506" y="1300452"/>
                <a:ext cx="90000" cy="2267719"/>
              </a:xfrm>
              <a:prstGeom prst="rect">
                <a:avLst/>
              </a:prstGeom>
              <a:solidFill>
                <a:schemeClr val="dk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6" name="Agrupa 365">
                <a:extLst>
                  <a:ext uri="{FF2B5EF4-FFF2-40B4-BE49-F238E27FC236}">
                    <a16:creationId xmlns:a16="http://schemas.microsoft.com/office/drawing/2014/main" id="{DAB24081-E5DB-AC4B-A515-78B4616BB627}"/>
                  </a:ext>
                </a:extLst>
              </p:cNvPr>
              <p:cNvGrpSpPr/>
              <p:nvPr/>
            </p:nvGrpSpPr>
            <p:grpSpPr>
              <a:xfrm>
                <a:off x="1486506" y="1320949"/>
                <a:ext cx="72000" cy="2224505"/>
                <a:chOff x="1723283" y="1346889"/>
                <a:chExt cx="72000" cy="2224505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70959C5D-5E7C-581A-F4B7-C6BEA73802E0}"/>
                    </a:ext>
                  </a:extLst>
                </p:cNvPr>
                <p:cNvSpPr/>
                <p:nvPr/>
              </p:nvSpPr>
              <p:spPr>
                <a:xfrm>
                  <a:off x="1723283" y="134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C8E1B5B6-9E77-69FD-4B7D-54D93CF471E6}"/>
                    </a:ext>
                  </a:extLst>
                </p:cNvPr>
                <p:cNvSpPr/>
                <p:nvPr/>
              </p:nvSpPr>
              <p:spPr>
                <a:xfrm>
                  <a:off x="1723283" y="144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CD78A22E-AFCD-217D-0083-A3514AE66CB6}"/>
                    </a:ext>
                  </a:extLst>
                </p:cNvPr>
                <p:cNvSpPr/>
                <p:nvPr/>
              </p:nvSpPr>
              <p:spPr>
                <a:xfrm>
                  <a:off x="1723283" y="155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0A5969-3277-F774-4D58-BB1A0A5B56F8}"/>
                    </a:ext>
                  </a:extLst>
                </p:cNvPr>
                <p:cNvSpPr/>
                <p:nvPr/>
              </p:nvSpPr>
              <p:spPr>
                <a:xfrm>
                  <a:off x="1723283" y="165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847CF61E-8AE5-D97A-A632-7F0E1ED9D94F}"/>
                    </a:ext>
                  </a:extLst>
                </p:cNvPr>
                <p:cNvSpPr/>
                <p:nvPr/>
              </p:nvSpPr>
              <p:spPr>
                <a:xfrm>
                  <a:off x="1723283" y="175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4EF63C4-0E53-8DD9-77E8-8718BF7EAB3D}"/>
                    </a:ext>
                  </a:extLst>
                </p:cNvPr>
                <p:cNvSpPr/>
                <p:nvPr/>
              </p:nvSpPr>
              <p:spPr>
                <a:xfrm>
                  <a:off x="1723283" y="185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79C89A10-CD9F-8705-247B-020A75B13C0B}"/>
                    </a:ext>
                  </a:extLst>
                </p:cNvPr>
                <p:cNvSpPr/>
                <p:nvPr/>
              </p:nvSpPr>
              <p:spPr>
                <a:xfrm>
                  <a:off x="1723283" y="196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DEA04A3-7A04-799A-152E-C1BE848FF9C2}"/>
                    </a:ext>
                  </a:extLst>
                </p:cNvPr>
                <p:cNvSpPr/>
                <p:nvPr/>
              </p:nvSpPr>
              <p:spPr>
                <a:xfrm>
                  <a:off x="1723283" y="206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6A687702-834E-2D71-8317-A879494DC28A}"/>
                    </a:ext>
                  </a:extLst>
                </p:cNvPr>
                <p:cNvSpPr/>
                <p:nvPr/>
              </p:nvSpPr>
              <p:spPr>
                <a:xfrm>
                  <a:off x="1723283" y="216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777C5394-D3C7-153B-327E-15E69A08ACAE}"/>
                    </a:ext>
                  </a:extLst>
                </p:cNvPr>
                <p:cNvSpPr/>
                <p:nvPr/>
              </p:nvSpPr>
              <p:spPr>
                <a:xfrm>
                  <a:off x="1723283" y="226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6846DB17-09C9-AE91-4168-26E5C4EF2A50}"/>
                    </a:ext>
                  </a:extLst>
                </p:cNvPr>
                <p:cNvSpPr/>
                <p:nvPr/>
              </p:nvSpPr>
              <p:spPr>
                <a:xfrm>
                  <a:off x="1723283" y="237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16C1B24D-EF2C-6D54-8CD6-F86BC2EB8541}"/>
                    </a:ext>
                  </a:extLst>
                </p:cNvPr>
                <p:cNvSpPr/>
                <p:nvPr/>
              </p:nvSpPr>
              <p:spPr>
                <a:xfrm>
                  <a:off x="1723283" y="247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4275F19D-52BB-414E-DD9E-8A0D0B5B099F}"/>
                    </a:ext>
                  </a:extLst>
                </p:cNvPr>
                <p:cNvSpPr/>
                <p:nvPr/>
              </p:nvSpPr>
              <p:spPr>
                <a:xfrm>
                  <a:off x="1723283" y="257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9F87B3CA-AA43-FF39-7012-D020A9F60CED}"/>
                    </a:ext>
                  </a:extLst>
                </p:cNvPr>
                <p:cNvSpPr/>
                <p:nvPr/>
              </p:nvSpPr>
              <p:spPr>
                <a:xfrm>
                  <a:off x="1723283" y="267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0E6B3868-5197-0F91-94B2-4F7A43353954}"/>
                    </a:ext>
                  </a:extLst>
                </p:cNvPr>
                <p:cNvSpPr/>
                <p:nvPr/>
              </p:nvSpPr>
              <p:spPr>
                <a:xfrm>
                  <a:off x="1723283" y="278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D9214414-6537-6194-6D74-AFCBCD0429DB}"/>
                    </a:ext>
                  </a:extLst>
                </p:cNvPr>
                <p:cNvSpPr/>
                <p:nvPr/>
              </p:nvSpPr>
              <p:spPr>
                <a:xfrm>
                  <a:off x="1723283" y="288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63B9DF97-A330-2D52-B440-5B24EF36F155}"/>
                    </a:ext>
                  </a:extLst>
                </p:cNvPr>
                <p:cNvSpPr/>
                <p:nvPr/>
              </p:nvSpPr>
              <p:spPr>
                <a:xfrm>
                  <a:off x="1723283" y="298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F154E468-67CF-35D7-4B8C-9CEB060ACB9E}"/>
                    </a:ext>
                  </a:extLst>
                </p:cNvPr>
                <p:cNvSpPr/>
                <p:nvPr/>
              </p:nvSpPr>
              <p:spPr>
                <a:xfrm>
                  <a:off x="1723283" y="3089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5C65BA21-FD9B-F41E-0F86-84D204589E4A}"/>
                    </a:ext>
                  </a:extLst>
                </p:cNvPr>
                <p:cNvSpPr/>
                <p:nvPr/>
              </p:nvSpPr>
              <p:spPr>
                <a:xfrm>
                  <a:off x="1723283" y="3191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0A5C6BB5-FED7-3FF1-DF13-C28C91D2B39B}"/>
                    </a:ext>
                  </a:extLst>
                </p:cNvPr>
                <p:cNvSpPr/>
                <p:nvPr/>
              </p:nvSpPr>
              <p:spPr>
                <a:xfrm>
                  <a:off x="1723283" y="32943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734B198F-EE28-0D89-524C-452758A33070}"/>
                    </a:ext>
                  </a:extLst>
                </p:cNvPr>
                <p:cNvSpPr/>
                <p:nvPr/>
              </p:nvSpPr>
              <p:spPr>
                <a:xfrm>
                  <a:off x="1723283" y="3396889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D0B21ACB-DA63-0627-38AE-865341CB9272}"/>
                    </a:ext>
                  </a:extLst>
                </p:cNvPr>
                <p:cNvSpPr/>
                <p:nvPr/>
              </p:nvSpPr>
              <p:spPr>
                <a:xfrm>
                  <a:off x="1723283" y="3499394"/>
                  <a:ext cx="72000" cy="720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9" name="Agrupa 388">
              <a:extLst>
                <a:ext uri="{FF2B5EF4-FFF2-40B4-BE49-F238E27FC236}">
                  <a16:creationId xmlns:a16="http://schemas.microsoft.com/office/drawing/2014/main" id="{C4E0DC7E-673D-10A4-7356-E18558B13BB0}"/>
                </a:ext>
              </a:extLst>
            </p:cNvPr>
            <p:cNvGrpSpPr/>
            <p:nvPr/>
          </p:nvGrpSpPr>
          <p:grpSpPr>
            <a:xfrm flipH="1">
              <a:off x="1204753" y="810420"/>
              <a:ext cx="1804824" cy="2404098"/>
              <a:chOff x="4456052" y="800469"/>
              <a:chExt cx="1804824" cy="2404098"/>
            </a:xfrm>
          </p:grpSpPr>
          <p:sp>
            <p:nvSpPr>
              <p:cNvPr id="390" name="Forma lliure: forma 389">
                <a:extLst>
                  <a:ext uri="{FF2B5EF4-FFF2-40B4-BE49-F238E27FC236}">
                    <a16:creationId xmlns:a16="http://schemas.microsoft.com/office/drawing/2014/main" id="{A7FFB8C3-6E73-6BE0-C3BB-805E673F85F8}"/>
                  </a:ext>
                </a:extLst>
              </p:cNvPr>
              <p:cNvSpPr/>
              <p:nvPr/>
            </p:nvSpPr>
            <p:spPr>
              <a:xfrm flipV="1">
                <a:off x="4456052" y="809002"/>
                <a:ext cx="1804824" cy="2395565"/>
              </a:xfrm>
              <a:custGeom>
                <a:avLst/>
                <a:gdLst>
                  <a:gd name="connsiteX0" fmla="*/ 161308 w 1804824"/>
                  <a:gd name="connsiteY0" fmla="*/ 205813 h 2395565"/>
                  <a:gd name="connsiteX1" fmla="*/ 91796 w 1804824"/>
                  <a:gd name="connsiteY1" fmla="*/ 140268 h 2395565"/>
                  <a:gd name="connsiteX2" fmla="*/ 161308 w 1804824"/>
                  <a:gd name="connsiteY2" fmla="*/ 74723 h 2395565"/>
                  <a:gd name="connsiteX3" fmla="*/ 230820 w 1804824"/>
                  <a:gd name="connsiteY3" fmla="*/ 140268 h 2395565"/>
                  <a:gd name="connsiteX4" fmla="*/ 161308 w 1804824"/>
                  <a:gd name="connsiteY4" fmla="*/ 205813 h 2395565"/>
                  <a:gd name="connsiteX5" fmla="*/ 1649608 w 1804824"/>
                  <a:gd name="connsiteY5" fmla="*/ 208638 h 2395565"/>
                  <a:gd name="connsiteX6" fmla="*/ 1580096 w 1804824"/>
                  <a:gd name="connsiteY6" fmla="*/ 143093 h 2395565"/>
                  <a:gd name="connsiteX7" fmla="*/ 1649608 w 1804824"/>
                  <a:gd name="connsiteY7" fmla="*/ 77548 h 2395565"/>
                  <a:gd name="connsiteX8" fmla="*/ 1719120 w 1804824"/>
                  <a:gd name="connsiteY8" fmla="*/ 143093 h 2395565"/>
                  <a:gd name="connsiteX9" fmla="*/ 1649608 w 1804824"/>
                  <a:gd name="connsiteY9" fmla="*/ 208638 h 2395565"/>
                  <a:gd name="connsiteX10" fmla="*/ 149538 w 1804824"/>
                  <a:gd name="connsiteY10" fmla="*/ 2304428 h 2395565"/>
                  <a:gd name="connsiteX11" fmla="*/ 80026 w 1804824"/>
                  <a:gd name="connsiteY11" fmla="*/ 2238883 h 2395565"/>
                  <a:gd name="connsiteX12" fmla="*/ 149538 w 1804824"/>
                  <a:gd name="connsiteY12" fmla="*/ 2173338 h 2395565"/>
                  <a:gd name="connsiteX13" fmla="*/ 219050 w 1804824"/>
                  <a:gd name="connsiteY13" fmla="*/ 2238883 h 2395565"/>
                  <a:gd name="connsiteX14" fmla="*/ 149538 w 1804824"/>
                  <a:gd name="connsiteY14" fmla="*/ 2304428 h 2395565"/>
                  <a:gd name="connsiteX15" fmla="*/ 1659908 w 1804824"/>
                  <a:gd name="connsiteY15" fmla="*/ 2307255 h 2395565"/>
                  <a:gd name="connsiteX16" fmla="*/ 1590396 w 1804824"/>
                  <a:gd name="connsiteY16" fmla="*/ 2241710 h 2395565"/>
                  <a:gd name="connsiteX17" fmla="*/ 1659908 w 1804824"/>
                  <a:gd name="connsiteY17" fmla="*/ 2176165 h 2395565"/>
                  <a:gd name="connsiteX18" fmla="*/ 1729420 w 1804824"/>
                  <a:gd name="connsiteY18" fmla="*/ 2241710 h 2395565"/>
                  <a:gd name="connsiteX19" fmla="*/ 1659908 w 1804824"/>
                  <a:gd name="connsiteY19" fmla="*/ 2307255 h 2395565"/>
                  <a:gd name="connsiteX20" fmla="*/ 160900 w 1804824"/>
                  <a:gd name="connsiteY20" fmla="*/ 2395565 h 2395565"/>
                  <a:gd name="connsiteX21" fmla="*/ 1643924 w 1804824"/>
                  <a:gd name="connsiteY21" fmla="*/ 2395565 h 2395565"/>
                  <a:gd name="connsiteX22" fmla="*/ 1804824 w 1804824"/>
                  <a:gd name="connsiteY22" fmla="*/ 2234665 h 2395565"/>
                  <a:gd name="connsiteX23" fmla="*/ 1804824 w 1804824"/>
                  <a:gd name="connsiteY23" fmla="*/ 160900 h 2395565"/>
                  <a:gd name="connsiteX24" fmla="*/ 1643924 w 1804824"/>
                  <a:gd name="connsiteY24" fmla="*/ 0 h 2395565"/>
                  <a:gd name="connsiteX25" fmla="*/ 160900 w 1804824"/>
                  <a:gd name="connsiteY25" fmla="*/ 0 h 2395565"/>
                  <a:gd name="connsiteX26" fmla="*/ 0 w 1804824"/>
                  <a:gd name="connsiteY26" fmla="*/ 160900 h 2395565"/>
                  <a:gd name="connsiteX27" fmla="*/ 0 w 1804824"/>
                  <a:gd name="connsiteY27" fmla="*/ 2234665 h 2395565"/>
                  <a:gd name="connsiteX28" fmla="*/ 160900 w 1804824"/>
                  <a:gd name="connsiteY28" fmla="*/ 2395565 h 239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4824" h="2395565">
                    <a:moveTo>
                      <a:pt x="161308" y="205813"/>
                    </a:moveTo>
                    <a:cubicBezTo>
                      <a:pt x="122918" y="205813"/>
                      <a:pt x="91796" y="176468"/>
                      <a:pt x="91796" y="140268"/>
                    </a:cubicBezTo>
                    <a:cubicBezTo>
                      <a:pt x="91796" y="104068"/>
                      <a:pt x="122918" y="74723"/>
                      <a:pt x="161308" y="74723"/>
                    </a:cubicBezTo>
                    <a:cubicBezTo>
                      <a:pt x="199698" y="74723"/>
                      <a:pt x="230820" y="104068"/>
                      <a:pt x="230820" y="140268"/>
                    </a:cubicBezTo>
                    <a:cubicBezTo>
                      <a:pt x="230820" y="176468"/>
                      <a:pt x="199698" y="205813"/>
                      <a:pt x="161308" y="205813"/>
                    </a:cubicBezTo>
                    <a:close/>
                    <a:moveTo>
                      <a:pt x="1649608" y="208638"/>
                    </a:moveTo>
                    <a:cubicBezTo>
                      <a:pt x="1611218" y="208638"/>
                      <a:pt x="1580096" y="179293"/>
                      <a:pt x="1580096" y="143093"/>
                    </a:cubicBezTo>
                    <a:cubicBezTo>
                      <a:pt x="1580096" y="106893"/>
                      <a:pt x="1611218" y="77548"/>
                      <a:pt x="1649608" y="77548"/>
                    </a:cubicBezTo>
                    <a:cubicBezTo>
                      <a:pt x="1687998" y="77548"/>
                      <a:pt x="1719120" y="106893"/>
                      <a:pt x="1719120" y="143093"/>
                    </a:cubicBezTo>
                    <a:cubicBezTo>
                      <a:pt x="1719120" y="179293"/>
                      <a:pt x="1687998" y="208638"/>
                      <a:pt x="1649608" y="208638"/>
                    </a:cubicBezTo>
                    <a:close/>
                    <a:moveTo>
                      <a:pt x="149538" y="2304428"/>
                    </a:moveTo>
                    <a:cubicBezTo>
                      <a:pt x="111148" y="2304428"/>
                      <a:pt x="80026" y="2275083"/>
                      <a:pt x="80026" y="2238883"/>
                    </a:cubicBezTo>
                    <a:cubicBezTo>
                      <a:pt x="80026" y="2202683"/>
                      <a:pt x="111148" y="2173338"/>
                      <a:pt x="149538" y="2173338"/>
                    </a:cubicBezTo>
                    <a:cubicBezTo>
                      <a:pt x="187928" y="2173338"/>
                      <a:pt x="219050" y="2202683"/>
                      <a:pt x="219050" y="2238883"/>
                    </a:cubicBezTo>
                    <a:cubicBezTo>
                      <a:pt x="219050" y="2275083"/>
                      <a:pt x="187928" y="2304428"/>
                      <a:pt x="149538" y="2304428"/>
                    </a:cubicBezTo>
                    <a:close/>
                    <a:moveTo>
                      <a:pt x="1659908" y="2307255"/>
                    </a:moveTo>
                    <a:cubicBezTo>
                      <a:pt x="1621518" y="2307255"/>
                      <a:pt x="1590396" y="2277910"/>
                      <a:pt x="1590396" y="2241710"/>
                    </a:cubicBezTo>
                    <a:cubicBezTo>
                      <a:pt x="1590396" y="2205510"/>
                      <a:pt x="1621518" y="2176165"/>
                      <a:pt x="1659908" y="2176165"/>
                    </a:cubicBezTo>
                    <a:cubicBezTo>
                      <a:pt x="1698298" y="2176165"/>
                      <a:pt x="1729420" y="2205510"/>
                      <a:pt x="1729420" y="2241710"/>
                    </a:cubicBezTo>
                    <a:cubicBezTo>
                      <a:pt x="1729420" y="2277910"/>
                      <a:pt x="1698298" y="2307255"/>
                      <a:pt x="1659908" y="2307255"/>
                    </a:cubicBezTo>
                    <a:close/>
                    <a:moveTo>
                      <a:pt x="160900" y="2395565"/>
                    </a:moveTo>
                    <a:lnTo>
                      <a:pt x="1643924" y="2395565"/>
                    </a:lnTo>
                    <a:cubicBezTo>
                      <a:pt x="1732787" y="2395565"/>
                      <a:pt x="1804824" y="2323528"/>
                      <a:pt x="1804824" y="2234665"/>
                    </a:cubicBezTo>
                    <a:lnTo>
                      <a:pt x="1804824" y="160900"/>
                    </a:lnTo>
                    <a:cubicBezTo>
                      <a:pt x="1804824" y="72037"/>
                      <a:pt x="1732787" y="0"/>
                      <a:pt x="1643924" y="0"/>
                    </a:cubicBezTo>
                    <a:lnTo>
                      <a:pt x="160900" y="0"/>
                    </a:lnTo>
                    <a:cubicBezTo>
                      <a:pt x="72037" y="0"/>
                      <a:pt x="0" y="72037"/>
                      <a:pt x="0" y="160900"/>
                    </a:cubicBezTo>
                    <a:lnTo>
                      <a:pt x="0" y="2234665"/>
                    </a:lnTo>
                    <a:cubicBezTo>
                      <a:pt x="0" y="2323528"/>
                      <a:pt x="72037" y="2395565"/>
                      <a:pt x="160900" y="2395565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91" name="Agrupa 390">
                <a:extLst>
                  <a:ext uri="{FF2B5EF4-FFF2-40B4-BE49-F238E27FC236}">
                    <a16:creationId xmlns:a16="http://schemas.microsoft.com/office/drawing/2014/main" id="{D64097D5-18F7-F1B6-B3DF-B01A57F6828A}"/>
                  </a:ext>
                </a:extLst>
              </p:cNvPr>
              <p:cNvGrpSpPr/>
              <p:nvPr/>
            </p:nvGrpSpPr>
            <p:grpSpPr>
              <a:xfrm flipV="1">
                <a:off x="4541420" y="1189463"/>
                <a:ext cx="83413" cy="1632503"/>
                <a:chOff x="6418053" y="1535501"/>
                <a:chExt cx="108000" cy="2241600"/>
              </a:xfrm>
            </p:grpSpPr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E49BA55F-8CB3-DCDA-888D-EA0D68C994C0}"/>
                    </a:ext>
                  </a:extLst>
                </p:cNvPr>
                <p:cNvSpPr/>
                <p:nvPr/>
              </p:nvSpPr>
              <p:spPr>
                <a:xfrm>
                  <a:off x="6418053" y="1535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B34A63AA-339E-AD2C-429F-1C263A956F2A}"/>
                    </a:ext>
                  </a:extLst>
                </p:cNvPr>
                <p:cNvSpPr/>
                <p:nvPr/>
              </p:nvSpPr>
              <p:spPr>
                <a:xfrm>
                  <a:off x="6418053" y="1687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346C8A45-14B7-4021-92B6-A9AFACEF992C}"/>
                    </a:ext>
                  </a:extLst>
                </p:cNvPr>
                <p:cNvSpPr/>
                <p:nvPr/>
              </p:nvSpPr>
              <p:spPr>
                <a:xfrm>
                  <a:off x="6418053" y="1840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43BDA2FF-247C-01EE-D527-BE2CBB044654}"/>
                    </a:ext>
                  </a:extLst>
                </p:cNvPr>
                <p:cNvSpPr/>
                <p:nvPr/>
              </p:nvSpPr>
              <p:spPr>
                <a:xfrm>
                  <a:off x="6418053" y="1992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5980984-9132-C609-3DC3-21BE048D1C7C}"/>
                    </a:ext>
                  </a:extLst>
                </p:cNvPr>
                <p:cNvSpPr/>
                <p:nvPr/>
              </p:nvSpPr>
              <p:spPr>
                <a:xfrm>
                  <a:off x="6418053" y="2145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80EA37B3-9901-262B-5BC6-3CFCCC0B6ECC}"/>
                    </a:ext>
                  </a:extLst>
                </p:cNvPr>
                <p:cNvSpPr/>
                <p:nvPr/>
              </p:nvSpPr>
              <p:spPr>
                <a:xfrm>
                  <a:off x="6418053" y="2297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BE817567-ACBB-BA0B-80ED-4076EE1E7E19}"/>
                    </a:ext>
                  </a:extLst>
                </p:cNvPr>
                <p:cNvSpPr/>
                <p:nvPr/>
              </p:nvSpPr>
              <p:spPr>
                <a:xfrm>
                  <a:off x="6418053" y="2449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15832EBF-0791-0C3C-13A4-417A1332E99F}"/>
                    </a:ext>
                  </a:extLst>
                </p:cNvPr>
                <p:cNvSpPr/>
                <p:nvPr/>
              </p:nvSpPr>
              <p:spPr>
                <a:xfrm>
                  <a:off x="6418053" y="2602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27CCAA33-DD57-207E-547C-43A5F72809CD}"/>
                    </a:ext>
                  </a:extLst>
                </p:cNvPr>
                <p:cNvSpPr/>
                <p:nvPr/>
              </p:nvSpPr>
              <p:spPr>
                <a:xfrm>
                  <a:off x="6418053" y="2754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76C48E86-BAED-03D9-050A-0E708F4FF50D}"/>
                    </a:ext>
                  </a:extLst>
                </p:cNvPr>
                <p:cNvSpPr/>
                <p:nvPr/>
              </p:nvSpPr>
              <p:spPr>
                <a:xfrm>
                  <a:off x="6418053" y="2907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8E1692E1-73D6-7754-F57B-34EB3C1CA66A}"/>
                    </a:ext>
                  </a:extLst>
                </p:cNvPr>
                <p:cNvSpPr/>
                <p:nvPr/>
              </p:nvSpPr>
              <p:spPr>
                <a:xfrm>
                  <a:off x="6418053" y="3059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23E5723F-E43C-5A5A-62AD-99128F18C6D7}"/>
                    </a:ext>
                  </a:extLst>
                </p:cNvPr>
                <p:cNvSpPr/>
                <p:nvPr/>
              </p:nvSpPr>
              <p:spPr>
                <a:xfrm>
                  <a:off x="6418053" y="3211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49D47918-C045-3A9F-A619-5E0045F80B98}"/>
                    </a:ext>
                  </a:extLst>
                </p:cNvPr>
                <p:cNvSpPr/>
                <p:nvPr/>
              </p:nvSpPr>
              <p:spPr>
                <a:xfrm>
                  <a:off x="6418053" y="3364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20BE3EE6-6005-6931-A76D-84499EAE5151}"/>
                    </a:ext>
                  </a:extLst>
                </p:cNvPr>
                <p:cNvSpPr/>
                <p:nvPr/>
              </p:nvSpPr>
              <p:spPr>
                <a:xfrm>
                  <a:off x="6418053" y="3516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0CBA6F96-AEDE-BC97-B8C3-26E66EBE2E8E}"/>
                    </a:ext>
                  </a:extLst>
                </p:cNvPr>
                <p:cNvSpPr/>
                <p:nvPr/>
              </p:nvSpPr>
              <p:spPr>
                <a:xfrm>
                  <a:off x="6418053" y="3669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2" name="Agrupa 391">
                <a:extLst>
                  <a:ext uri="{FF2B5EF4-FFF2-40B4-BE49-F238E27FC236}">
                    <a16:creationId xmlns:a16="http://schemas.microsoft.com/office/drawing/2014/main" id="{044A3CEC-755C-6A87-667A-FA5EB67614D3}"/>
                  </a:ext>
                </a:extLst>
              </p:cNvPr>
              <p:cNvGrpSpPr/>
              <p:nvPr/>
            </p:nvGrpSpPr>
            <p:grpSpPr>
              <a:xfrm flipV="1">
                <a:off x="6104309" y="1181612"/>
                <a:ext cx="83413" cy="1632503"/>
                <a:chOff x="8409146" y="1535501"/>
                <a:chExt cx="108000" cy="2241600"/>
              </a:xfrm>
            </p:grpSpPr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E3370F99-A2BB-0EE4-5DFE-41CED4EB3AFF}"/>
                    </a:ext>
                  </a:extLst>
                </p:cNvPr>
                <p:cNvSpPr/>
                <p:nvPr/>
              </p:nvSpPr>
              <p:spPr>
                <a:xfrm>
                  <a:off x="8409146" y="1535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70A0D0F0-AAA8-B3E9-0201-FEB9CBAE405F}"/>
                    </a:ext>
                  </a:extLst>
                </p:cNvPr>
                <p:cNvSpPr/>
                <p:nvPr/>
              </p:nvSpPr>
              <p:spPr>
                <a:xfrm>
                  <a:off x="8409146" y="1687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7E7ADB56-7E1C-4E94-238D-7266F3C2EBB4}"/>
                    </a:ext>
                  </a:extLst>
                </p:cNvPr>
                <p:cNvSpPr/>
                <p:nvPr/>
              </p:nvSpPr>
              <p:spPr>
                <a:xfrm>
                  <a:off x="8409146" y="1840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79846C42-AE85-A81E-DB14-2CE129BA5886}"/>
                    </a:ext>
                  </a:extLst>
                </p:cNvPr>
                <p:cNvSpPr/>
                <p:nvPr/>
              </p:nvSpPr>
              <p:spPr>
                <a:xfrm>
                  <a:off x="8409146" y="1992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ECBB8CF2-2103-CC6F-F8F4-C15EF7D4C6B7}"/>
                    </a:ext>
                  </a:extLst>
                </p:cNvPr>
                <p:cNvSpPr/>
                <p:nvPr/>
              </p:nvSpPr>
              <p:spPr>
                <a:xfrm>
                  <a:off x="8409146" y="2145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BB7AC6EA-5BCE-76BC-CDAC-89407731E5AF}"/>
                    </a:ext>
                  </a:extLst>
                </p:cNvPr>
                <p:cNvSpPr/>
                <p:nvPr/>
              </p:nvSpPr>
              <p:spPr>
                <a:xfrm>
                  <a:off x="8409146" y="2297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98DA535C-3E11-D973-A150-DE8D04F136D2}"/>
                    </a:ext>
                  </a:extLst>
                </p:cNvPr>
                <p:cNvSpPr/>
                <p:nvPr/>
              </p:nvSpPr>
              <p:spPr>
                <a:xfrm>
                  <a:off x="8409146" y="2449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EFB075C5-CB2B-6FCF-E7AB-11B9DC075256}"/>
                    </a:ext>
                  </a:extLst>
                </p:cNvPr>
                <p:cNvSpPr/>
                <p:nvPr/>
              </p:nvSpPr>
              <p:spPr>
                <a:xfrm>
                  <a:off x="8409146" y="2602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29742500-955F-DEA8-B2E4-4A7B8020D64F}"/>
                    </a:ext>
                  </a:extLst>
                </p:cNvPr>
                <p:cNvSpPr/>
                <p:nvPr/>
              </p:nvSpPr>
              <p:spPr>
                <a:xfrm>
                  <a:off x="8409146" y="2754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4A2A82EF-31DF-7CB2-A9C9-7AD9DFDF3AB4}"/>
                    </a:ext>
                  </a:extLst>
                </p:cNvPr>
                <p:cNvSpPr/>
                <p:nvPr/>
              </p:nvSpPr>
              <p:spPr>
                <a:xfrm>
                  <a:off x="8409146" y="2907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515219BF-5FC3-5901-318A-BA10715CF202}"/>
                    </a:ext>
                  </a:extLst>
                </p:cNvPr>
                <p:cNvSpPr/>
                <p:nvPr/>
              </p:nvSpPr>
              <p:spPr>
                <a:xfrm>
                  <a:off x="8409146" y="30595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2A3132E3-9323-B90C-AC3A-BE070F817477}"/>
                    </a:ext>
                  </a:extLst>
                </p:cNvPr>
                <p:cNvSpPr/>
                <p:nvPr/>
              </p:nvSpPr>
              <p:spPr>
                <a:xfrm>
                  <a:off x="8409146" y="32119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A121AA48-17DF-DF96-D4BB-98AC4493FF13}"/>
                    </a:ext>
                  </a:extLst>
                </p:cNvPr>
                <p:cNvSpPr/>
                <p:nvPr/>
              </p:nvSpPr>
              <p:spPr>
                <a:xfrm>
                  <a:off x="8409146" y="33643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D2C28BC3-ACAE-1A82-8AF6-D22075076248}"/>
                    </a:ext>
                  </a:extLst>
                </p:cNvPr>
                <p:cNvSpPr/>
                <p:nvPr/>
              </p:nvSpPr>
              <p:spPr>
                <a:xfrm>
                  <a:off x="8409146" y="35167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1905BB80-92DF-3440-4B4B-41842E43A2C7}"/>
                    </a:ext>
                  </a:extLst>
                </p:cNvPr>
                <p:cNvSpPr/>
                <p:nvPr/>
              </p:nvSpPr>
              <p:spPr>
                <a:xfrm>
                  <a:off x="8409146" y="366910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C17B9317-C15E-FFA4-4B9F-93B2B01AD256}"/>
                  </a:ext>
                </a:extLst>
              </p:cNvPr>
              <p:cNvSpPr/>
              <p:nvPr/>
            </p:nvSpPr>
            <p:spPr>
              <a:xfrm flipV="1">
                <a:off x="5113960" y="807932"/>
                <a:ext cx="489008" cy="30666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4" name="Agrupa 393">
                <a:extLst>
                  <a:ext uri="{FF2B5EF4-FFF2-40B4-BE49-F238E27FC236}">
                    <a16:creationId xmlns:a16="http://schemas.microsoft.com/office/drawing/2014/main" id="{EDBF1BD9-B128-4DCC-CFAF-8B08E3B0145C}"/>
                  </a:ext>
                </a:extLst>
              </p:cNvPr>
              <p:cNvGrpSpPr/>
              <p:nvPr/>
            </p:nvGrpSpPr>
            <p:grpSpPr>
              <a:xfrm flipV="1">
                <a:off x="4767715" y="807931"/>
                <a:ext cx="239854" cy="373681"/>
                <a:chOff x="6702726" y="3929501"/>
                <a:chExt cx="310551" cy="513103"/>
              </a:xfrm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4D27BB2-F9F2-727E-57AE-00A4EBB70608}"/>
                    </a:ext>
                  </a:extLst>
                </p:cNvPr>
                <p:cNvSpPr/>
                <p:nvPr/>
              </p:nvSpPr>
              <p:spPr>
                <a:xfrm>
                  <a:off x="6810557" y="3929501"/>
                  <a:ext cx="108000" cy="513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8" name="Agrupa 427">
                  <a:extLst>
                    <a:ext uri="{FF2B5EF4-FFF2-40B4-BE49-F238E27FC236}">
                      <a16:creationId xmlns:a16="http://schemas.microsoft.com/office/drawing/2014/main" id="{CAB72B32-4186-3884-9EAE-F141C331FA56}"/>
                    </a:ext>
                  </a:extLst>
                </p:cNvPr>
                <p:cNvGrpSpPr/>
                <p:nvPr/>
              </p:nvGrpSpPr>
              <p:grpSpPr>
                <a:xfrm>
                  <a:off x="6702726" y="4021519"/>
                  <a:ext cx="310551" cy="360703"/>
                  <a:chOff x="6702726" y="4021519"/>
                  <a:chExt cx="310551" cy="360703"/>
                </a:xfrm>
              </p:grpSpPr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E35BEA91-E79E-F1DE-3BB0-01306BD9A210}"/>
                      </a:ext>
                    </a:extLst>
                  </p:cNvPr>
                  <p:cNvSpPr/>
                  <p:nvPr/>
                </p:nvSpPr>
                <p:spPr>
                  <a:xfrm>
                    <a:off x="6702726" y="4021519"/>
                    <a:ext cx="310551" cy="36070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34663784-CE6F-2D1C-4E92-DCA65AAE0A80}"/>
                      </a:ext>
                    </a:extLst>
                  </p:cNvPr>
                  <p:cNvSpPr/>
                  <p:nvPr/>
                </p:nvSpPr>
                <p:spPr>
                  <a:xfrm>
                    <a:off x="6744484" y="4081901"/>
                    <a:ext cx="227033" cy="231641"/>
                  </a:xfrm>
                  <a:prstGeom prst="ellipse">
                    <a:avLst/>
                  </a:prstGeom>
                  <a:solidFill>
                    <a:srgbClr val="708098"/>
                  </a:solidFill>
                  <a:ln>
                    <a:solidFill>
                      <a:srgbClr val="708098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5" name="Agrupa 394">
                <a:extLst>
                  <a:ext uri="{FF2B5EF4-FFF2-40B4-BE49-F238E27FC236}">
                    <a16:creationId xmlns:a16="http://schemas.microsoft.com/office/drawing/2014/main" id="{0C21FB28-0D8A-34FB-DB4E-EA547054032D}"/>
                  </a:ext>
                </a:extLst>
              </p:cNvPr>
              <p:cNvGrpSpPr/>
              <p:nvPr/>
            </p:nvGrpSpPr>
            <p:grpSpPr>
              <a:xfrm flipV="1">
                <a:off x="5709359" y="800469"/>
                <a:ext cx="239854" cy="373681"/>
                <a:chOff x="6702726" y="3929501"/>
                <a:chExt cx="310551" cy="513103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87F5A145-7507-937D-82B8-9496CC1013E2}"/>
                    </a:ext>
                  </a:extLst>
                </p:cNvPr>
                <p:cNvSpPr/>
                <p:nvPr/>
              </p:nvSpPr>
              <p:spPr>
                <a:xfrm>
                  <a:off x="6810557" y="3929501"/>
                  <a:ext cx="108000" cy="513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4" name="Agrupa 423">
                  <a:extLst>
                    <a:ext uri="{FF2B5EF4-FFF2-40B4-BE49-F238E27FC236}">
                      <a16:creationId xmlns:a16="http://schemas.microsoft.com/office/drawing/2014/main" id="{84F60E27-9EB9-3C9D-0F4D-B8BC91FD7543}"/>
                    </a:ext>
                  </a:extLst>
                </p:cNvPr>
                <p:cNvGrpSpPr/>
                <p:nvPr/>
              </p:nvGrpSpPr>
              <p:grpSpPr>
                <a:xfrm>
                  <a:off x="6702726" y="4021519"/>
                  <a:ext cx="310551" cy="360703"/>
                  <a:chOff x="6702726" y="4021519"/>
                  <a:chExt cx="310551" cy="360703"/>
                </a:xfrm>
              </p:grpSpPr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37ED57C7-5FEB-2C89-5B67-545BCC7C34C6}"/>
                      </a:ext>
                    </a:extLst>
                  </p:cNvPr>
                  <p:cNvSpPr/>
                  <p:nvPr/>
                </p:nvSpPr>
                <p:spPr>
                  <a:xfrm>
                    <a:off x="6702726" y="4021519"/>
                    <a:ext cx="310551" cy="36070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0207A90F-B149-AE09-3AA1-660EDA7569CB}"/>
                      </a:ext>
                    </a:extLst>
                  </p:cNvPr>
                  <p:cNvSpPr/>
                  <p:nvPr/>
                </p:nvSpPr>
                <p:spPr>
                  <a:xfrm>
                    <a:off x="6744484" y="4081901"/>
                    <a:ext cx="227033" cy="231641"/>
                  </a:xfrm>
                  <a:prstGeom prst="ellipse">
                    <a:avLst/>
                  </a:prstGeom>
                  <a:solidFill>
                    <a:srgbClr val="708098"/>
                  </a:solidFill>
                  <a:ln>
                    <a:solidFill>
                      <a:srgbClr val="708098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6" name="Agrupa 395">
                <a:extLst>
                  <a:ext uri="{FF2B5EF4-FFF2-40B4-BE49-F238E27FC236}">
                    <a16:creationId xmlns:a16="http://schemas.microsoft.com/office/drawing/2014/main" id="{200D44F3-0036-4C3D-163F-E793A7703D6C}"/>
                  </a:ext>
                </a:extLst>
              </p:cNvPr>
              <p:cNvGrpSpPr/>
              <p:nvPr/>
            </p:nvGrpSpPr>
            <p:grpSpPr>
              <a:xfrm flipV="1">
                <a:off x="5586514" y="1258965"/>
                <a:ext cx="362699" cy="314765"/>
                <a:chOff x="9033591" y="2125695"/>
                <a:chExt cx="469605" cy="432206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09226201-C883-2F41-19AD-57DDD9108FDD}"/>
                    </a:ext>
                  </a:extLst>
                </p:cNvPr>
                <p:cNvSpPr/>
                <p:nvPr/>
              </p:nvSpPr>
              <p:spPr>
                <a:xfrm>
                  <a:off x="9033591" y="2125695"/>
                  <a:ext cx="469605" cy="4322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BC27684B-87C3-3565-6431-4AD8907B9AB7}"/>
                    </a:ext>
                  </a:extLst>
                </p:cNvPr>
                <p:cNvSpPr/>
                <p:nvPr/>
              </p:nvSpPr>
              <p:spPr>
                <a:xfrm>
                  <a:off x="9085177" y="2161124"/>
                  <a:ext cx="374889" cy="3543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7" name="Agrupa 396">
                <a:extLst>
                  <a:ext uri="{FF2B5EF4-FFF2-40B4-BE49-F238E27FC236}">
                    <a16:creationId xmlns:a16="http://schemas.microsoft.com/office/drawing/2014/main" id="{26F4BB5E-DA5C-2C82-0FB5-C07B8C7F6711}"/>
                  </a:ext>
                </a:extLst>
              </p:cNvPr>
              <p:cNvGrpSpPr/>
              <p:nvPr/>
            </p:nvGrpSpPr>
            <p:grpSpPr>
              <a:xfrm flipV="1">
                <a:off x="4809417" y="1315652"/>
                <a:ext cx="273695" cy="258078"/>
                <a:chOff x="9210323" y="1869516"/>
                <a:chExt cx="354367" cy="354367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224F9D97-DD72-DF01-BC3C-B44B34C1D569}"/>
                    </a:ext>
                  </a:extLst>
                </p:cNvPr>
                <p:cNvSpPr/>
                <p:nvPr/>
              </p:nvSpPr>
              <p:spPr>
                <a:xfrm rot="5400000">
                  <a:off x="9360507" y="1757784"/>
                  <a:ext cx="54000" cy="3543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A8AEDEB4-0E33-7E6F-92E7-E2A86ADD896E}"/>
                    </a:ext>
                  </a:extLst>
                </p:cNvPr>
                <p:cNvSpPr/>
                <p:nvPr/>
              </p:nvSpPr>
              <p:spPr>
                <a:xfrm rot="5400000">
                  <a:off x="9360507" y="1869517"/>
                  <a:ext cx="54000" cy="3543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3416263F-3C4D-E58E-854C-5CDA17FBDA3C}"/>
                    </a:ext>
                  </a:extLst>
                </p:cNvPr>
                <p:cNvSpPr/>
                <p:nvPr/>
              </p:nvSpPr>
              <p:spPr>
                <a:xfrm rot="5400000">
                  <a:off x="9360507" y="1984139"/>
                  <a:ext cx="54000" cy="35436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6E031B78-E010-1ADB-5FBD-31EDBDBB496F}"/>
                    </a:ext>
                  </a:extLst>
                </p:cNvPr>
                <p:cNvSpPr/>
                <p:nvPr/>
              </p:nvSpPr>
              <p:spPr>
                <a:xfrm>
                  <a:off x="9295675" y="1869516"/>
                  <a:ext cx="183663" cy="3543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FB4BB803-6977-5E62-F377-D0D99F66D456}"/>
                  </a:ext>
                </a:extLst>
              </p:cNvPr>
              <p:cNvSpPr/>
              <p:nvPr/>
            </p:nvSpPr>
            <p:spPr>
              <a:xfrm flipV="1">
                <a:off x="4799967" y="1654970"/>
                <a:ext cx="215005" cy="708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" name="Agrupa 398">
                <a:extLst>
                  <a:ext uri="{FF2B5EF4-FFF2-40B4-BE49-F238E27FC236}">
                    <a16:creationId xmlns:a16="http://schemas.microsoft.com/office/drawing/2014/main" id="{75FDBE07-5EAB-EBF0-7949-41B22CDCAFC9}"/>
                  </a:ext>
                </a:extLst>
              </p:cNvPr>
              <p:cNvGrpSpPr/>
              <p:nvPr/>
            </p:nvGrpSpPr>
            <p:grpSpPr>
              <a:xfrm flipV="1">
                <a:off x="4804223" y="1838453"/>
                <a:ext cx="1120695" cy="130351"/>
                <a:chOff x="4202501" y="3112352"/>
                <a:chExt cx="1451023" cy="220159"/>
              </a:xfrm>
            </p:grpSpPr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6829447B-CE9A-0E38-D74D-1B8BA6C6F33D}"/>
                    </a:ext>
                  </a:extLst>
                </p:cNvPr>
                <p:cNvSpPr/>
                <p:nvPr/>
              </p:nvSpPr>
              <p:spPr>
                <a:xfrm rot="5400000">
                  <a:off x="43628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ABB1D8FC-F458-5F6C-08CC-005B9DAFD143}"/>
                    </a:ext>
                  </a:extLst>
                </p:cNvPr>
                <p:cNvSpPr/>
                <p:nvPr/>
              </p:nvSpPr>
              <p:spPr>
                <a:xfrm rot="5400000">
                  <a:off x="45152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B7170585-D1D9-14B7-CCD9-626E27DA65EE}"/>
                    </a:ext>
                  </a:extLst>
                </p:cNvPr>
                <p:cNvSpPr/>
                <p:nvPr/>
              </p:nvSpPr>
              <p:spPr>
                <a:xfrm rot="5400000">
                  <a:off x="46676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9615B922-94D3-FD72-30C2-F815842CE737}"/>
                    </a:ext>
                  </a:extLst>
                </p:cNvPr>
                <p:cNvSpPr/>
                <p:nvPr/>
              </p:nvSpPr>
              <p:spPr>
                <a:xfrm rot="5400000">
                  <a:off x="48200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7883608C-73FD-B615-3B64-599F55E3FBF6}"/>
                    </a:ext>
                  </a:extLst>
                </p:cNvPr>
                <p:cNvSpPr/>
                <p:nvPr/>
              </p:nvSpPr>
              <p:spPr>
                <a:xfrm rot="5400000">
                  <a:off x="49724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6327CE81-EF77-B125-D881-F1CCF740F219}"/>
                    </a:ext>
                  </a:extLst>
                </p:cNvPr>
                <p:cNvSpPr/>
                <p:nvPr/>
              </p:nvSpPr>
              <p:spPr>
                <a:xfrm rot="5400000">
                  <a:off x="51248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EC7C443-B048-7D19-5631-644F9076D7FF}"/>
                    </a:ext>
                  </a:extLst>
                </p:cNvPr>
                <p:cNvSpPr/>
                <p:nvPr/>
              </p:nvSpPr>
              <p:spPr>
                <a:xfrm rot="5400000">
                  <a:off x="5277225" y="3173392"/>
                  <a:ext cx="219301" cy="97221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CBB9EB3-1910-65E9-77F8-98CF5772592B}"/>
                    </a:ext>
                  </a:extLst>
                </p:cNvPr>
                <p:cNvSpPr/>
                <p:nvPr/>
              </p:nvSpPr>
              <p:spPr>
                <a:xfrm>
                  <a:off x="4202501" y="3115457"/>
                  <a:ext cx="162000" cy="8037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6B969D1-7670-AA50-7D0F-DE193C4098B3}"/>
                    </a:ext>
                  </a:extLst>
                </p:cNvPr>
                <p:cNvSpPr/>
                <p:nvPr/>
              </p:nvSpPr>
              <p:spPr>
                <a:xfrm>
                  <a:off x="4202501" y="3260511"/>
                  <a:ext cx="162000" cy="72000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D11FDE0A-16C2-32DA-340C-D081B0A761F7}"/>
                    </a:ext>
                  </a:extLst>
                </p:cNvPr>
                <p:cNvSpPr/>
                <p:nvPr/>
              </p:nvSpPr>
              <p:spPr>
                <a:xfrm>
                  <a:off x="5491524" y="3115457"/>
                  <a:ext cx="162000" cy="8037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4EF7F2CD-1926-0F9B-50A7-7F8C12B2B2CA}"/>
                    </a:ext>
                  </a:extLst>
                </p:cNvPr>
                <p:cNvSpPr/>
                <p:nvPr/>
              </p:nvSpPr>
              <p:spPr>
                <a:xfrm>
                  <a:off x="5491524" y="3260511"/>
                  <a:ext cx="162000" cy="72000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F5CACE78-E947-29CA-0885-BBAEF3302332}"/>
                  </a:ext>
                </a:extLst>
              </p:cNvPr>
              <p:cNvSpPr/>
              <p:nvPr/>
            </p:nvSpPr>
            <p:spPr>
              <a:xfrm rot="16200000" flipV="1">
                <a:off x="5055381" y="1662225"/>
                <a:ext cx="150127" cy="7508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17933186-74A8-24D1-8C89-E16364736A4D}"/>
                  </a:ext>
                </a:extLst>
              </p:cNvPr>
              <p:cNvSpPr/>
              <p:nvPr/>
            </p:nvSpPr>
            <p:spPr>
              <a:xfrm rot="16200000" flipV="1">
                <a:off x="5812311" y="1654615"/>
                <a:ext cx="150127" cy="7508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BD8ADD56-AA25-8251-C38D-CF8FD2F811E4}"/>
                  </a:ext>
                </a:extLst>
              </p:cNvPr>
              <p:cNvSpPr/>
              <p:nvPr/>
            </p:nvSpPr>
            <p:spPr>
              <a:xfrm flipV="1">
                <a:off x="4833647" y="2772845"/>
                <a:ext cx="1056573" cy="4264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3" name="Agrupa 402">
                <a:extLst>
                  <a:ext uri="{FF2B5EF4-FFF2-40B4-BE49-F238E27FC236}">
                    <a16:creationId xmlns:a16="http://schemas.microsoft.com/office/drawing/2014/main" id="{81BC4344-BFE7-E77D-DF0A-19BC8ED6E491}"/>
                  </a:ext>
                </a:extLst>
              </p:cNvPr>
              <p:cNvGrpSpPr/>
              <p:nvPr/>
            </p:nvGrpSpPr>
            <p:grpSpPr>
              <a:xfrm flipV="1">
                <a:off x="4836285" y="2065405"/>
                <a:ext cx="1056573" cy="753889"/>
                <a:chOff x="6791507" y="1719531"/>
                <a:chExt cx="1368000" cy="1035170"/>
              </a:xfrm>
            </p:grpSpPr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681A395E-7ECB-31F7-1642-2FB3F5413486}"/>
                    </a:ext>
                  </a:extLst>
                </p:cNvPr>
                <p:cNvSpPr/>
                <p:nvPr/>
              </p:nvSpPr>
              <p:spPr>
                <a:xfrm>
                  <a:off x="6791507" y="1776106"/>
                  <a:ext cx="1368000" cy="9220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C40FF8D-E37D-A28D-0C9B-2CFF6A307920}"/>
                    </a:ext>
                  </a:extLst>
                </p:cNvPr>
                <p:cNvSpPr/>
                <p:nvPr/>
              </p:nvSpPr>
              <p:spPr>
                <a:xfrm>
                  <a:off x="6834453" y="1719531"/>
                  <a:ext cx="1285335" cy="103517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61" name="Agrupa 460">
              <a:extLst>
                <a:ext uri="{FF2B5EF4-FFF2-40B4-BE49-F238E27FC236}">
                  <a16:creationId xmlns:a16="http://schemas.microsoft.com/office/drawing/2014/main" id="{41078B7B-7163-9E7F-4F6F-1E639B446746}"/>
                </a:ext>
              </a:extLst>
            </p:cNvPr>
            <p:cNvGrpSpPr/>
            <p:nvPr/>
          </p:nvGrpSpPr>
          <p:grpSpPr>
            <a:xfrm>
              <a:off x="838603" y="810420"/>
              <a:ext cx="213229" cy="3007620"/>
              <a:chOff x="522276" y="3400229"/>
              <a:chExt cx="213229" cy="3007620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4D60821F-AC6C-9638-A247-5230BF286BAF}"/>
                  </a:ext>
                </a:extLst>
              </p:cNvPr>
              <p:cNvSpPr/>
              <p:nvPr/>
            </p:nvSpPr>
            <p:spPr>
              <a:xfrm>
                <a:off x="522276" y="3400229"/>
                <a:ext cx="213229" cy="3007620"/>
              </a:xfrm>
              <a:prstGeom prst="rect">
                <a:avLst/>
              </a:prstGeom>
              <a:solidFill>
                <a:srgbClr val="71CDA3"/>
              </a:solidFill>
              <a:ln>
                <a:solidFill>
                  <a:srgbClr val="71CD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3" name="Agrupa 462">
                <a:extLst>
                  <a:ext uri="{FF2B5EF4-FFF2-40B4-BE49-F238E27FC236}">
                    <a16:creationId xmlns:a16="http://schemas.microsoft.com/office/drawing/2014/main" id="{6F00C66F-CB51-7182-E4B9-CCF37D91050F}"/>
                  </a:ext>
                </a:extLst>
              </p:cNvPr>
              <p:cNvGrpSpPr/>
              <p:nvPr/>
            </p:nvGrpSpPr>
            <p:grpSpPr>
              <a:xfrm>
                <a:off x="571806" y="3466286"/>
                <a:ext cx="114167" cy="2875505"/>
                <a:chOff x="827625" y="3473061"/>
                <a:chExt cx="114167" cy="2875505"/>
              </a:xfrm>
            </p:grpSpPr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EDFE1298-A02B-AF57-4FF4-FE585706D912}"/>
                    </a:ext>
                  </a:extLst>
                </p:cNvPr>
                <p:cNvSpPr/>
                <p:nvPr/>
              </p:nvSpPr>
              <p:spPr>
                <a:xfrm flipV="1">
                  <a:off x="833792" y="562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BDEA3925-2001-0B43-6F2D-2F745AB38820}"/>
                    </a:ext>
                  </a:extLst>
                </p:cNvPr>
                <p:cNvSpPr/>
                <p:nvPr/>
              </p:nvSpPr>
              <p:spPr>
                <a:xfrm flipV="1">
                  <a:off x="833792" y="547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518C8302-9C69-80ED-D78B-8DB8ECAD5BB1}"/>
                    </a:ext>
                  </a:extLst>
                </p:cNvPr>
                <p:cNvSpPr/>
                <p:nvPr/>
              </p:nvSpPr>
              <p:spPr>
                <a:xfrm flipV="1">
                  <a:off x="833792" y="531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9BD09A9D-104C-CA8F-97C0-01CEFD49D92A}"/>
                    </a:ext>
                  </a:extLst>
                </p:cNvPr>
                <p:cNvSpPr/>
                <p:nvPr/>
              </p:nvSpPr>
              <p:spPr>
                <a:xfrm flipV="1">
                  <a:off x="833792" y="516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Oval 467">
                  <a:extLst>
                    <a:ext uri="{FF2B5EF4-FFF2-40B4-BE49-F238E27FC236}">
                      <a16:creationId xmlns:a16="http://schemas.microsoft.com/office/drawing/2014/main" id="{A6225DEB-116E-68B5-4C97-D5BCE36A7924}"/>
                    </a:ext>
                  </a:extLst>
                </p:cNvPr>
                <p:cNvSpPr/>
                <p:nvPr/>
              </p:nvSpPr>
              <p:spPr>
                <a:xfrm flipV="1">
                  <a:off x="833792" y="501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CA1E7A59-2F8B-9323-3579-A6FBCCD0AB37}"/>
                    </a:ext>
                  </a:extLst>
                </p:cNvPr>
                <p:cNvSpPr/>
                <p:nvPr/>
              </p:nvSpPr>
              <p:spPr>
                <a:xfrm flipV="1">
                  <a:off x="833792" y="485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>
                  <a:extLst>
                    <a:ext uri="{FF2B5EF4-FFF2-40B4-BE49-F238E27FC236}">
                      <a16:creationId xmlns:a16="http://schemas.microsoft.com/office/drawing/2014/main" id="{09455FDB-01DD-6E95-8999-E0B8D2153E7F}"/>
                    </a:ext>
                  </a:extLst>
                </p:cNvPr>
                <p:cNvSpPr/>
                <p:nvPr/>
              </p:nvSpPr>
              <p:spPr>
                <a:xfrm flipV="1">
                  <a:off x="833792" y="470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Oval 470">
                  <a:extLst>
                    <a:ext uri="{FF2B5EF4-FFF2-40B4-BE49-F238E27FC236}">
                      <a16:creationId xmlns:a16="http://schemas.microsoft.com/office/drawing/2014/main" id="{DA878CD2-4414-8CEE-5FF0-1F496BB5618A}"/>
                    </a:ext>
                  </a:extLst>
                </p:cNvPr>
                <p:cNvSpPr/>
                <p:nvPr/>
              </p:nvSpPr>
              <p:spPr>
                <a:xfrm flipV="1">
                  <a:off x="833792" y="454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70D007B1-2299-CD3E-260C-B85B11A4F725}"/>
                    </a:ext>
                  </a:extLst>
                </p:cNvPr>
                <p:cNvSpPr/>
                <p:nvPr/>
              </p:nvSpPr>
              <p:spPr>
                <a:xfrm flipV="1">
                  <a:off x="833792" y="439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E14D711D-A7B0-1E6E-8063-5380812EFDFA}"/>
                    </a:ext>
                  </a:extLst>
                </p:cNvPr>
                <p:cNvSpPr/>
                <p:nvPr/>
              </p:nvSpPr>
              <p:spPr>
                <a:xfrm flipV="1">
                  <a:off x="833792" y="424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7950A106-F31D-B7CF-8B5E-DF1206018F43}"/>
                    </a:ext>
                  </a:extLst>
                </p:cNvPr>
                <p:cNvSpPr/>
                <p:nvPr/>
              </p:nvSpPr>
              <p:spPr>
                <a:xfrm flipV="1">
                  <a:off x="833792" y="408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6DACB5B0-C801-92A1-FA8C-698379732E09}"/>
                    </a:ext>
                  </a:extLst>
                </p:cNvPr>
                <p:cNvSpPr/>
                <p:nvPr/>
              </p:nvSpPr>
              <p:spPr>
                <a:xfrm flipV="1">
                  <a:off x="833792" y="393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5A626235-6C71-82D1-6CDE-14B7C60921FE}"/>
                    </a:ext>
                  </a:extLst>
                </p:cNvPr>
                <p:cNvSpPr/>
                <p:nvPr/>
              </p:nvSpPr>
              <p:spPr>
                <a:xfrm flipV="1">
                  <a:off x="833792" y="378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6E5497BA-3F56-7567-8FEA-59841C456BA4}"/>
                    </a:ext>
                  </a:extLst>
                </p:cNvPr>
                <p:cNvSpPr/>
                <p:nvPr/>
              </p:nvSpPr>
              <p:spPr>
                <a:xfrm flipV="1">
                  <a:off x="833792" y="362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3CF8F60F-CB89-0954-D65C-37C8858B0D2F}"/>
                    </a:ext>
                  </a:extLst>
                </p:cNvPr>
                <p:cNvSpPr/>
                <p:nvPr/>
              </p:nvSpPr>
              <p:spPr>
                <a:xfrm flipV="1">
                  <a:off x="833792" y="347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65EF937E-5D94-7D2F-A171-4AAB50944A2A}"/>
                    </a:ext>
                  </a:extLst>
                </p:cNvPr>
                <p:cNvSpPr/>
                <p:nvPr/>
              </p:nvSpPr>
              <p:spPr>
                <a:xfrm flipV="1">
                  <a:off x="827625" y="6240566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64375273-8CF8-3573-1E9C-E268FC9A2EEE}"/>
                    </a:ext>
                  </a:extLst>
                </p:cNvPr>
                <p:cNvSpPr/>
                <p:nvPr/>
              </p:nvSpPr>
              <p:spPr>
                <a:xfrm flipV="1">
                  <a:off x="833792" y="608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1FA62DF4-AC87-E662-EAF8-08859C861F4C}"/>
                    </a:ext>
                  </a:extLst>
                </p:cNvPr>
                <p:cNvSpPr/>
                <p:nvPr/>
              </p:nvSpPr>
              <p:spPr>
                <a:xfrm flipV="1">
                  <a:off x="833792" y="593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AF68F347-BDA6-3A45-A46B-AFC40930B019}"/>
                    </a:ext>
                  </a:extLst>
                </p:cNvPr>
                <p:cNvSpPr/>
                <p:nvPr/>
              </p:nvSpPr>
              <p:spPr>
                <a:xfrm flipV="1">
                  <a:off x="833792" y="577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3" name="Agrupa 482">
              <a:extLst>
                <a:ext uri="{FF2B5EF4-FFF2-40B4-BE49-F238E27FC236}">
                  <a16:creationId xmlns:a16="http://schemas.microsoft.com/office/drawing/2014/main" id="{824FE0CC-E1E2-5A4D-4A64-B4A90492E7BA}"/>
                </a:ext>
              </a:extLst>
            </p:cNvPr>
            <p:cNvGrpSpPr/>
            <p:nvPr/>
          </p:nvGrpSpPr>
          <p:grpSpPr>
            <a:xfrm>
              <a:off x="3168042" y="817882"/>
              <a:ext cx="213229" cy="3007620"/>
              <a:chOff x="522276" y="3400229"/>
              <a:chExt cx="213229" cy="300762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56637C1-8B81-8258-587F-07C9A10C6A3B}"/>
                  </a:ext>
                </a:extLst>
              </p:cNvPr>
              <p:cNvSpPr/>
              <p:nvPr/>
            </p:nvSpPr>
            <p:spPr>
              <a:xfrm>
                <a:off x="522276" y="3400229"/>
                <a:ext cx="213229" cy="3007620"/>
              </a:xfrm>
              <a:prstGeom prst="rect">
                <a:avLst/>
              </a:prstGeom>
              <a:solidFill>
                <a:srgbClr val="71CDA3"/>
              </a:solidFill>
              <a:ln>
                <a:solidFill>
                  <a:srgbClr val="71CD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5" name="Agrupa 484">
                <a:extLst>
                  <a:ext uri="{FF2B5EF4-FFF2-40B4-BE49-F238E27FC236}">
                    <a16:creationId xmlns:a16="http://schemas.microsoft.com/office/drawing/2014/main" id="{108FC561-5611-F937-A71F-1526AC6670CC}"/>
                  </a:ext>
                </a:extLst>
              </p:cNvPr>
              <p:cNvGrpSpPr/>
              <p:nvPr/>
            </p:nvGrpSpPr>
            <p:grpSpPr>
              <a:xfrm>
                <a:off x="571806" y="3466286"/>
                <a:ext cx="114167" cy="2875505"/>
                <a:chOff x="827625" y="3473061"/>
                <a:chExt cx="114167" cy="2875505"/>
              </a:xfrm>
            </p:grpSpPr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58905CB8-C032-2C1B-E161-A49DB63C9B53}"/>
                    </a:ext>
                  </a:extLst>
                </p:cNvPr>
                <p:cNvSpPr/>
                <p:nvPr/>
              </p:nvSpPr>
              <p:spPr>
                <a:xfrm flipV="1">
                  <a:off x="833792" y="562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B7EF8D56-1825-4CDA-0F18-FCB0F22C05D9}"/>
                    </a:ext>
                  </a:extLst>
                </p:cNvPr>
                <p:cNvSpPr/>
                <p:nvPr/>
              </p:nvSpPr>
              <p:spPr>
                <a:xfrm flipV="1">
                  <a:off x="833792" y="547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Oval 487">
                  <a:extLst>
                    <a:ext uri="{FF2B5EF4-FFF2-40B4-BE49-F238E27FC236}">
                      <a16:creationId xmlns:a16="http://schemas.microsoft.com/office/drawing/2014/main" id="{7101C8E5-7B89-BB87-ABED-FD608E398E58}"/>
                    </a:ext>
                  </a:extLst>
                </p:cNvPr>
                <p:cNvSpPr/>
                <p:nvPr/>
              </p:nvSpPr>
              <p:spPr>
                <a:xfrm flipV="1">
                  <a:off x="833792" y="531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F8041DBE-44A9-346B-73C5-FF81EC0E3853}"/>
                    </a:ext>
                  </a:extLst>
                </p:cNvPr>
                <p:cNvSpPr/>
                <p:nvPr/>
              </p:nvSpPr>
              <p:spPr>
                <a:xfrm flipV="1">
                  <a:off x="833792" y="516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2569B458-A5C3-E9F5-471E-75CC72523ECB}"/>
                    </a:ext>
                  </a:extLst>
                </p:cNvPr>
                <p:cNvSpPr/>
                <p:nvPr/>
              </p:nvSpPr>
              <p:spPr>
                <a:xfrm flipV="1">
                  <a:off x="833792" y="501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EDCA1543-4E6D-E1A7-FCB4-CB59C16583CE}"/>
                    </a:ext>
                  </a:extLst>
                </p:cNvPr>
                <p:cNvSpPr/>
                <p:nvPr/>
              </p:nvSpPr>
              <p:spPr>
                <a:xfrm flipV="1">
                  <a:off x="833792" y="485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4498ED90-C13B-F910-7D4B-2E5DC098199B}"/>
                    </a:ext>
                  </a:extLst>
                </p:cNvPr>
                <p:cNvSpPr/>
                <p:nvPr/>
              </p:nvSpPr>
              <p:spPr>
                <a:xfrm flipV="1">
                  <a:off x="833792" y="470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8CDA2D91-8D1E-6DE3-4567-E19160F773D2}"/>
                    </a:ext>
                  </a:extLst>
                </p:cNvPr>
                <p:cNvSpPr/>
                <p:nvPr/>
              </p:nvSpPr>
              <p:spPr>
                <a:xfrm flipV="1">
                  <a:off x="833792" y="454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2A2A3AB2-6413-143E-C07D-F7A782F91841}"/>
                    </a:ext>
                  </a:extLst>
                </p:cNvPr>
                <p:cNvSpPr/>
                <p:nvPr/>
              </p:nvSpPr>
              <p:spPr>
                <a:xfrm flipV="1">
                  <a:off x="833792" y="4395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98E9A92B-AA95-FDE3-3D26-B7E015BF1ED0}"/>
                    </a:ext>
                  </a:extLst>
                </p:cNvPr>
                <p:cNvSpPr/>
                <p:nvPr/>
              </p:nvSpPr>
              <p:spPr>
                <a:xfrm flipV="1">
                  <a:off x="833792" y="4241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520F2BE9-A769-8FE4-0222-4B972613E57F}"/>
                    </a:ext>
                  </a:extLst>
                </p:cNvPr>
                <p:cNvSpPr/>
                <p:nvPr/>
              </p:nvSpPr>
              <p:spPr>
                <a:xfrm flipV="1">
                  <a:off x="833792" y="4088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9AAA1513-AABC-E3B6-71EF-F08D5DA49ED4}"/>
                    </a:ext>
                  </a:extLst>
                </p:cNvPr>
                <p:cNvSpPr/>
                <p:nvPr/>
              </p:nvSpPr>
              <p:spPr>
                <a:xfrm flipV="1">
                  <a:off x="833792" y="3934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FE7EC7AD-7FC1-4DB0-414E-88794C4DED0F}"/>
                    </a:ext>
                  </a:extLst>
                </p:cNvPr>
                <p:cNvSpPr/>
                <p:nvPr/>
              </p:nvSpPr>
              <p:spPr>
                <a:xfrm flipV="1">
                  <a:off x="833792" y="37805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DB51BFAF-40F8-DDFB-1328-E640848C05D0}"/>
                    </a:ext>
                  </a:extLst>
                </p:cNvPr>
                <p:cNvSpPr/>
                <p:nvPr/>
              </p:nvSpPr>
              <p:spPr>
                <a:xfrm flipV="1">
                  <a:off x="833792" y="362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D0D7B1A4-4041-43B7-0B90-1BFADB134F07}"/>
                    </a:ext>
                  </a:extLst>
                </p:cNvPr>
                <p:cNvSpPr/>
                <p:nvPr/>
              </p:nvSpPr>
              <p:spPr>
                <a:xfrm flipV="1">
                  <a:off x="833792" y="347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E1CAFB6-0AD1-AD33-6989-7931817AB4F0}"/>
                    </a:ext>
                  </a:extLst>
                </p:cNvPr>
                <p:cNvSpPr/>
                <p:nvPr/>
              </p:nvSpPr>
              <p:spPr>
                <a:xfrm flipV="1">
                  <a:off x="827625" y="6240566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B4183B5-5B37-88B3-77D6-FA63B765B092}"/>
                    </a:ext>
                  </a:extLst>
                </p:cNvPr>
                <p:cNvSpPr/>
                <p:nvPr/>
              </p:nvSpPr>
              <p:spPr>
                <a:xfrm flipV="1">
                  <a:off x="833792" y="60868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0B444A1B-DF3A-710C-36A7-EBCC22A6EC4D}"/>
                    </a:ext>
                  </a:extLst>
                </p:cNvPr>
                <p:cNvSpPr/>
                <p:nvPr/>
              </p:nvSpPr>
              <p:spPr>
                <a:xfrm flipV="1">
                  <a:off x="833792" y="593306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E6F4751E-6AFB-F7A8-05F6-D7BEE9062945}"/>
                    </a:ext>
                  </a:extLst>
                </p:cNvPr>
                <p:cNvSpPr/>
                <p:nvPr/>
              </p:nvSpPr>
              <p:spPr>
                <a:xfrm flipV="1">
                  <a:off x="833792" y="5779311"/>
                  <a:ext cx="108000" cy="10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06" name="Agrupa 505">
            <a:extLst>
              <a:ext uri="{FF2B5EF4-FFF2-40B4-BE49-F238E27FC236}">
                <a16:creationId xmlns:a16="http://schemas.microsoft.com/office/drawing/2014/main" id="{28FBDB6A-B62D-848D-AAC2-CC8E890F325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2131" y="946843"/>
            <a:ext cx="1804824" cy="2404098"/>
            <a:chOff x="4456052" y="800469"/>
            <a:chExt cx="1804824" cy="2404098"/>
          </a:xfrm>
        </p:grpSpPr>
        <p:sp>
          <p:nvSpPr>
            <p:cNvPr id="507" name="Forma lliure: forma 506">
              <a:extLst>
                <a:ext uri="{FF2B5EF4-FFF2-40B4-BE49-F238E27FC236}">
                  <a16:creationId xmlns:a16="http://schemas.microsoft.com/office/drawing/2014/main" id="{A99C1D48-90C3-4EF9-3B11-92DDC2D7CA69}"/>
                </a:ext>
              </a:extLst>
            </p:cNvPr>
            <p:cNvSpPr/>
            <p:nvPr/>
          </p:nvSpPr>
          <p:spPr>
            <a:xfrm flipV="1">
              <a:off x="4456052" y="809002"/>
              <a:ext cx="1804824" cy="2395565"/>
            </a:xfrm>
            <a:custGeom>
              <a:avLst/>
              <a:gdLst>
                <a:gd name="connsiteX0" fmla="*/ 161308 w 1804824"/>
                <a:gd name="connsiteY0" fmla="*/ 205813 h 2395565"/>
                <a:gd name="connsiteX1" fmla="*/ 91796 w 1804824"/>
                <a:gd name="connsiteY1" fmla="*/ 140268 h 2395565"/>
                <a:gd name="connsiteX2" fmla="*/ 161308 w 1804824"/>
                <a:gd name="connsiteY2" fmla="*/ 74723 h 2395565"/>
                <a:gd name="connsiteX3" fmla="*/ 230820 w 1804824"/>
                <a:gd name="connsiteY3" fmla="*/ 140268 h 2395565"/>
                <a:gd name="connsiteX4" fmla="*/ 161308 w 1804824"/>
                <a:gd name="connsiteY4" fmla="*/ 205813 h 2395565"/>
                <a:gd name="connsiteX5" fmla="*/ 1649608 w 1804824"/>
                <a:gd name="connsiteY5" fmla="*/ 208638 h 2395565"/>
                <a:gd name="connsiteX6" fmla="*/ 1580096 w 1804824"/>
                <a:gd name="connsiteY6" fmla="*/ 143093 h 2395565"/>
                <a:gd name="connsiteX7" fmla="*/ 1649608 w 1804824"/>
                <a:gd name="connsiteY7" fmla="*/ 77548 h 2395565"/>
                <a:gd name="connsiteX8" fmla="*/ 1719120 w 1804824"/>
                <a:gd name="connsiteY8" fmla="*/ 143093 h 2395565"/>
                <a:gd name="connsiteX9" fmla="*/ 1649608 w 1804824"/>
                <a:gd name="connsiteY9" fmla="*/ 208638 h 2395565"/>
                <a:gd name="connsiteX10" fmla="*/ 149538 w 1804824"/>
                <a:gd name="connsiteY10" fmla="*/ 2304428 h 2395565"/>
                <a:gd name="connsiteX11" fmla="*/ 80026 w 1804824"/>
                <a:gd name="connsiteY11" fmla="*/ 2238883 h 2395565"/>
                <a:gd name="connsiteX12" fmla="*/ 149538 w 1804824"/>
                <a:gd name="connsiteY12" fmla="*/ 2173338 h 2395565"/>
                <a:gd name="connsiteX13" fmla="*/ 219050 w 1804824"/>
                <a:gd name="connsiteY13" fmla="*/ 2238883 h 2395565"/>
                <a:gd name="connsiteX14" fmla="*/ 149538 w 1804824"/>
                <a:gd name="connsiteY14" fmla="*/ 2304428 h 2395565"/>
                <a:gd name="connsiteX15" fmla="*/ 1659908 w 1804824"/>
                <a:gd name="connsiteY15" fmla="*/ 2307255 h 2395565"/>
                <a:gd name="connsiteX16" fmla="*/ 1590396 w 1804824"/>
                <a:gd name="connsiteY16" fmla="*/ 2241710 h 2395565"/>
                <a:gd name="connsiteX17" fmla="*/ 1659908 w 1804824"/>
                <a:gd name="connsiteY17" fmla="*/ 2176165 h 2395565"/>
                <a:gd name="connsiteX18" fmla="*/ 1729420 w 1804824"/>
                <a:gd name="connsiteY18" fmla="*/ 2241710 h 2395565"/>
                <a:gd name="connsiteX19" fmla="*/ 1659908 w 1804824"/>
                <a:gd name="connsiteY19" fmla="*/ 2307255 h 2395565"/>
                <a:gd name="connsiteX20" fmla="*/ 160900 w 1804824"/>
                <a:gd name="connsiteY20" fmla="*/ 2395565 h 2395565"/>
                <a:gd name="connsiteX21" fmla="*/ 1643924 w 1804824"/>
                <a:gd name="connsiteY21" fmla="*/ 2395565 h 2395565"/>
                <a:gd name="connsiteX22" fmla="*/ 1804824 w 1804824"/>
                <a:gd name="connsiteY22" fmla="*/ 2234665 h 2395565"/>
                <a:gd name="connsiteX23" fmla="*/ 1804824 w 1804824"/>
                <a:gd name="connsiteY23" fmla="*/ 160900 h 2395565"/>
                <a:gd name="connsiteX24" fmla="*/ 1643924 w 1804824"/>
                <a:gd name="connsiteY24" fmla="*/ 0 h 2395565"/>
                <a:gd name="connsiteX25" fmla="*/ 160900 w 1804824"/>
                <a:gd name="connsiteY25" fmla="*/ 0 h 2395565"/>
                <a:gd name="connsiteX26" fmla="*/ 0 w 1804824"/>
                <a:gd name="connsiteY26" fmla="*/ 160900 h 2395565"/>
                <a:gd name="connsiteX27" fmla="*/ 0 w 1804824"/>
                <a:gd name="connsiteY27" fmla="*/ 2234665 h 2395565"/>
                <a:gd name="connsiteX28" fmla="*/ 160900 w 1804824"/>
                <a:gd name="connsiteY28" fmla="*/ 2395565 h 239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4824" h="2395565">
                  <a:moveTo>
                    <a:pt x="161308" y="205813"/>
                  </a:moveTo>
                  <a:cubicBezTo>
                    <a:pt x="122918" y="205813"/>
                    <a:pt x="91796" y="176468"/>
                    <a:pt x="91796" y="140268"/>
                  </a:cubicBezTo>
                  <a:cubicBezTo>
                    <a:pt x="91796" y="104068"/>
                    <a:pt x="122918" y="74723"/>
                    <a:pt x="161308" y="74723"/>
                  </a:cubicBezTo>
                  <a:cubicBezTo>
                    <a:pt x="199698" y="74723"/>
                    <a:pt x="230820" y="104068"/>
                    <a:pt x="230820" y="140268"/>
                  </a:cubicBezTo>
                  <a:cubicBezTo>
                    <a:pt x="230820" y="176468"/>
                    <a:pt x="199698" y="205813"/>
                    <a:pt x="161308" y="205813"/>
                  </a:cubicBezTo>
                  <a:close/>
                  <a:moveTo>
                    <a:pt x="1649608" y="208638"/>
                  </a:moveTo>
                  <a:cubicBezTo>
                    <a:pt x="1611218" y="208638"/>
                    <a:pt x="1580096" y="179293"/>
                    <a:pt x="1580096" y="143093"/>
                  </a:cubicBezTo>
                  <a:cubicBezTo>
                    <a:pt x="1580096" y="106893"/>
                    <a:pt x="1611218" y="77548"/>
                    <a:pt x="1649608" y="77548"/>
                  </a:cubicBezTo>
                  <a:cubicBezTo>
                    <a:pt x="1687998" y="77548"/>
                    <a:pt x="1719120" y="106893"/>
                    <a:pt x="1719120" y="143093"/>
                  </a:cubicBezTo>
                  <a:cubicBezTo>
                    <a:pt x="1719120" y="179293"/>
                    <a:pt x="1687998" y="208638"/>
                    <a:pt x="1649608" y="208638"/>
                  </a:cubicBezTo>
                  <a:close/>
                  <a:moveTo>
                    <a:pt x="149538" y="2304428"/>
                  </a:moveTo>
                  <a:cubicBezTo>
                    <a:pt x="111148" y="2304428"/>
                    <a:pt x="80026" y="2275083"/>
                    <a:pt x="80026" y="2238883"/>
                  </a:cubicBezTo>
                  <a:cubicBezTo>
                    <a:pt x="80026" y="2202683"/>
                    <a:pt x="111148" y="2173338"/>
                    <a:pt x="149538" y="2173338"/>
                  </a:cubicBezTo>
                  <a:cubicBezTo>
                    <a:pt x="187928" y="2173338"/>
                    <a:pt x="219050" y="2202683"/>
                    <a:pt x="219050" y="2238883"/>
                  </a:cubicBezTo>
                  <a:cubicBezTo>
                    <a:pt x="219050" y="2275083"/>
                    <a:pt x="187928" y="2304428"/>
                    <a:pt x="149538" y="2304428"/>
                  </a:cubicBezTo>
                  <a:close/>
                  <a:moveTo>
                    <a:pt x="1659908" y="2307255"/>
                  </a:moveTo>
                  <a:cubicBezTo>
                    <a:pt x="1621518" y="2307255"/>
                    <a:pt x="1590396" y="2277910"/>
                    <a:pt x="1590396" y="2241710"/>
                  </a:cubicBezTo>
                  <a:cubicBezTo>
                    <a:pt x="1590396" y="2205510"/>
                    <a:pt x="1621518" y="2176165"/>
                    <a:pt x="1659908" y="2176165"/>
                  </a:cubicBezTo>
                  <a:cubicBezTo>
                    <a:pt x="1698298" y="2176165"/>
                    <a:pt x="1729420" y="2205510"/>
                    <a:pt x="1729420" y="2241710"/>
                  </a:cubicBezTo>
                  <a:cubicBezTo>
                    <a:pt x="1729420" y="2277910"/>
                    <a:pt x="1698298" y="2307255"/>
                    <a:pt x="1659908" y="2307255"/>
                  </a:cubicBezTo>
                  <a:close/>
                  <a:moveTo>
                    <a:pt x="160900" y="2395565"/>
                  </a:moveTo>
                  <a:lnTo>
                    <a:pt x="1643924" y="2395565"/>
                  </a:lnTo>
                  <a:cubicBezTo>
                    <a:pt x="1732787" y="2395565"/>
                    <a:pt x="1804824" y="2323528"/>
                    <a:pt x="1804824" y="2234665"/>
                  </a:cubicBezTo>
                  <a:lnTo>
                    <a:pt x="1804824" y="160900"/>
                  </a:lnTo>
                  <a:cubicBezTo>
                    <a:pt x="1804824" y="72037"/>
                    <a:pt x="1732787" y="0"/>
                    <a:pt x="1643924" y="0"/>
                  </a:cubicBezTo>
                  <a:lnTo>
                    <a:pt x="160900" y="0"/>
                  </a:lnTo>
                  <a:cubicBezTo>
                    <a:pt x="72037" y="0"/>
                    <a:pt x="0" y="72037"/>
                    <a:pt x="0" y="160900"/>
                  </a:cubicBezTo>
                  <a:lnTo>
                    <a:pt x="0" y="2234665"/>
                  </a:lnTo>
                  <a:cubicBezTo>
                    <a:pt x="0" y="2323528"/>
                    <a:pt x="72037" y="2395565"/>
                    <a:pt x="160900" y="2395565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08" name="Agrupa 507">
              <a:extLst>
                <a:ext uri="{FF2B5EF4-FFF2-40B4-BE49-F238E27FC236}">
                  <a16:creationId xmlns:a16="http://schemas.microsoft.com/office/drawing/2014/main" id="{7102FED5-614F-79AC-5957-C6B52F5E1DEA}"/>
                </a:ext>
              </a:extLst>
            </p:cNvPr>
            <p:cNvGrpSpPr/>
            <p:nvPr/>
          </p:nvGrpSpPr>
          <p:grpSpPr>
            <a:xfrm flipV="1">
              <a:off x="4541420" y="1189463"/>
              <a:ext cx="83413" cy="1632503"/>
              <a:chOff x="6418053" y="1535501"/>
              <a:chExt cx="108000" cy="2241600"/>
            </a:xfrm>
          </p:grpSpPr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673E7B5-15F8-F458-3097-5045A70F40A0}"/>
                  </a:ext>
                </a:extLst>
              </p:cNvPr>
              <p:cNvSpPr/>
              <p:nvPr/>
            </p:nvSpPr>
            <p:spPr>
              <a:xfrm>
                <a:off x="6418053" y="1535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F2E3887F-F1AA-24AB-B221-4628F1AA37ED}"/>
                  </a:ext>
                </a:extLst>
              </p:cNvPr>
              <p:cNvSpPr/>
              <p:nvPr/>
            </p:nvSpPr>
            <p:spPr>
              <a:xfrm>
                <a:off x="6418053" y="1687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AE3709C8-5C3F-7ABF-5CD1-F97419425C67}"/>
                  </a:ext>
                </a:extLst>
              </p:cNvPr>
              <p:cNvSpPr/>
              <p:nvPr/>
            </p:nvSpPr>
            <p:spPr>
              <a:xfrm>
                <a:off x="6418053" y="1840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1326DE07-4ECA-FEC5-A503-917F2FDC1A15}"/>
                  </a:ext>
                </a:extLst>
              </p:cNvPr>
              <p:cNvSpPr/>
              <p:nvPr/>
            </p:nvSpPr>
            <p:spPr>
              <a:xfrm>
                <a:off x="6418053" y="1992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ED2994BC-6FB5-B91E-C168-03CFAF3ED2EC}"/>
                  </a:ext>
                </a:extLst>
              </p:cNvPr>
              <p:cNvSpPr/>
              <p:nvPr/>
            </p:nvSpPr>
            <p:spPr>
              <a:xfrm>
                <a:off x="6418053" y="2145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E2DA0786-6AD6-DDBC-1A7E-88526C372839}"/>
                  </a:ext>
                </a:extLst>
              </p:cNvPr>
              <p:cNvSpPr/>
              <p:nvPr/>
            </p:nvSpPr>
            <p:spPr>
              <a:xfrm>
                <a:off x="6418053" y="2297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B493CEF1-182D-2A37-0CCC-9112DC8489B6}"/>
                  </a:ext>
                </a:extLst>
              </p:cNvPr>
              <p:cNvSpPr/>
              <p:nvPr/>
            </p:nvSpPr>
            <p:spPr>
              <a:xfrm>
                <a:off x="6418053" y="2449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CE687D8F-E103-9AF2-3C27-BCDBA2B5CA58}"/>
                  </a:ext>
                </a:extLst>
              </p:cNvPr>
              <p:cNvSpPr/>
              <p:nvPr/>
            </p:nvSpPr>
            <p:spPr>
              <a:xfrm>
                <a:off x="6418053" y="2602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8AE2D39C-E5BA-CB77-E298-567FE73895B9}"/>
                  </a:ext>
                </a:extLst>
              </p:cNvPr>
              <p:cNvSpPr/>
              <p:nvPr/>
            </p:nvSpPr>
            <p:spPr>
              <a:xfrm>
                <a:off x="6418053" y="2754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B1A438A3-2CA2-F06C-E509-746D0E16E5DE}"/>
                  </a:ext>
                </a:extLst>
              </p:cNvPr>
              <p:cNvSpPr/>
              <p:nvPr/>
            </p:nvSpPr>
            <p:spPr>
              <a:xfrm>
                <a:off x="6418053" y="2907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6AA16BB7-1052-C552-EA08-89AAE85B049B}"/>
                  </a:ext>
                </a:extLst>
              </p:cNvPr>
              <p:cNvSpPr/>
              <p:nvPr/>
            </p:nvSpPr>
            <p:spPr>
              <a:xfrm>
                <a:off x="6418053" y="3059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128A8DE3-076A-A475-45BF-BC8696B14FD7}"/>
                  </a:ext>
                </a:extLst>
              </p:cNvPr>
              <p:cNvSpPr/>
              <p:nvPr/>
            </p:nvSpPr>
            <p:spPr>
              <a:xfrm>
                <a:off x="6418053" y="3211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ADA4EC82-0C24-27C3-BDB8-0676A3FC5407}"/>
                  </a:ext>
                </a:extLst>
              </p:cNvPr>
              <p:cNvSpPr/>
              <p:nvPr/>
            </p:nvSpPr>
            <p:spPr>
              <a:xfrm>
                <a:off x="6418053" y="3364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17FA4C5F-EDA7-2A14-83ED-1F719F3BEFE8}"/>
                  </a:ext>
                </a:extLst>
              </p:cNvPr>
              <p:cNvSpPr/>
              <p:nvPr/>
            </p:nvSpPr>
            <p:spPr>
              <a:xfrm>
                <a:off x="6418053" y="3516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FE6C7A85-3CFD-5D96-B5D5-8D0AA90CB5FA}"/>
                  </a:ext>
                </a:extLst>
              </p:cNvPr>
              <p:cNvSpPr/>
              <p:nvPr/>
            </p:nvSpPr>
            <p:spPr>
              <a:xfrm>
                <a:off x="6418053" y="3669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9" name="Agrupa 508">
              <a:extLst>
                <a:ext uri="{FF2B5EF4-FFF2-40B4-BE49-F238E27FC236}">
                  <a16:creationId xmlns:a16="http://schemas.microsoft.com/office/drawing/2014/main" id="{A2FAE4B5-7B23-9E33-9E91-19CB91ABE8D6}"/>
                </a:ext>
              </a:extLst>
            </p:cNvPr>
            <p:cNvGrpSpPr/>
            <p:nvPr/>
          </p:nvGrpSpPr>
          <p:grpSpPr>
            <a:xfrm flipV="1">
              <a:off x="6104309" y="1181612"/>
              <a:ext cx="83413" cy="1632503"/>
              <a:chOff x="8409146" y="1535501"/>
              <a:chExt cx="108000" cy="2241600"/>
            </a:xfrm>
          </p:grpSpPr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992455EB-2ABE-6EB6-8389-89F6589CAE37}"/>
                  </a:ext>
                </a:extLst>
              </p:cNvPr>
              <p:cNvSpPr/>
              <p:nvPr/>
            </p:nvSpPr>
            <p:spPr>
              <a:xfrm>
                <a:off x="8409146" y="1535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9CDE3ABC-DFE1-6F93-9FC3-51E8734DC620}"/>
                  </a:ext>
                </a:extLst>
              </p:cNvPr>
              <p:cNvSpPr/>
              <p:nvPr/>
            </p:nvSpPr>
            <p:spPr>
              <a:xfrm>
                <a:off x="8409146" y="1687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882767F0-12E9-0CDA-807E-09D35303C105}"/>
                  </a:ext>
                </a:extLst>
              </p:cNvPr>
              <p:cNvSpPr/>
              <p:nvPr/>
            </p:nvSpPr>
            <p:spPr>
              <a:xfrm>
                <a:off x="8409146" y="1840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91DDE408-AC72-2C54-4C68-FA0A6CBF7122}"/>
                  </a:ext>
                </a:extLst>
              </p:cNvPr>
              <p:cNvSpPr/>
              <p:nvPr/>
            </p:nvSpPr>
            <p:spPr>
              <a:xfrm>
                <a:off x="8409146" y="1992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7D00370A-05AE-7B65-5D7A-C6E46492F262}"/>
                  </a:ext>
                </a:extLst>
              </p:cNvPr>
              <p:cNvSpPr/>
              <p:nvPr/>
            </p:nvSpPr>
            <p:spPr>
              <a:xfrm>
                <a:off x="8409146" y="2145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0404815D-6142-89E5-0AB3-E140D7639BA9}"/>
                  </a:ext>
                </a:extLst>
              </p:cNvPr>
              <p:cNvSpPr/>
              <p:nvPr/>
            </p:nvSpPr>
            <p:spPr>
              <a:xfrm>
                <a:off x="8409146" y="2297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7ADDBA8-4E32-21DB-993A-B51533CBF875}"/>
                  </a:ext>
                </a:extLst>
              </p:cNvPr>
              <p:cNvSpPr/>
              <p:nvPr/>
            </p:nvSpPr>
            <p:spPr>
              <a:xfrm>
                <a:off x="8409146" y="2449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DF29AE58-86C6-746F-10B9-F4EB222507D7}"/>
                  </a:ext>
                </a:extLst>
              </p:cNvPr>
              <p:cNvSpPr/>
              <p:nvPr/>
            </p:nvSpPr>
            <p:spPr>
              <a:xfrm>
                <a:off x="8409146" y="2602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A6679E5D-4636-63A3-B085-86B319AB4E48}"/>
                  </a:ext>
                </a:extLst>
              </p:cNvPr>
              <p:cNvSpPr/>
              <p:nvPr/>
            </p:nvSpPr>
            <p:spPr>
              <a:xfrm>
                <a:off x="8409146" y="2754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FC06E98-4AE4-BE36-18C0-AE29F2C92157}"/>
                  </a:ext>
                </a:extLst>
              </p:cNvPr>
              <p:cNvSpPr/>
              <p:nvPr/>
            </p:nvSpPr>
            <p:spPr>
              <a:xfrm>
                <a:off x="8409146" y="2907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325EED72-739C-15CA-5869-5274D95D10F0}"/>
                  </a:ext>
                </a:extLst>
              </p:cNvPr>
              <p:cNvSpPr/>
              <p:nvPr/>
            </p:nvSpPr>
            <p:spPr>
              <a:xfrm>
                <a:off x="8409146" y="30595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6F5F6BBA-EA4B-A5C2-DDDC-0FD66833DE53}"/>
                  </a:ext>
                </a:extLst>
              </p:cNvPr>
              <p:cNvSpPr/>
              <p:nvPr/>
            </p:nvSpPr>
            <p:spPr>
              <a:xfrm>
                <a:off x="8409146" y="32119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26FF4FA8-C818-F3D1-82DA-929E549FAC5C}"/>
                  </a:ext>
                </a:extLst>
              </p:cNvPr>
              <p:cNvSpPr/>
              <p:nvPr/>
            </p:nvSpPr>
            <p:spPr>
              <a:xfrm>
                <a:off x="8409146" y="33643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597AF790-52DA-7025-7BEE-57DC5F2CF1C4}"/>
                  </a:ext>
                </a:extLst>
              </p:cNvPr>
              <p:cNvSpPr/>
              <p:nvPr/>
            </p:nvSpPr>
            <p:spPr>
              <a:xfrm>
                <a:off x="8409146" y="35167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F6BA718D-A9AE-247A-5AA4-0AFFD8798659}"/>
                  </a:ext>
                </a:extLst>
              </p:cNvPr>
              <p:cNvSpPr/>
              <p:nvPr/>
            </p:nvSpPr>
            <p:spPr>
              <a:xfrm>
                <a:off x="8409146" y="3669101"/>
                <a:ext cx="108000" cy="10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39571DE2-0334-10A5-BBC6-3C67CB3A0256}"/>
                </a:ext>
              </a:extLst>
            </p:cNvPr>
            <p:cNvSpPr/>
            <p:nvPr/>
          </p:nvSpPr>
          <p:spPr>
            <a:xfrm flipV="1">
              <a:off x="5113960" y="807932"/>
              <a:ext cx="489008" cy="306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1" name="Agrupa 510">
              <a:extLst>
                <a:ext uri="{FF2B5EF4-FFF2-40B4-BE49-F238E27FC236}">
                  <a16:creationId xmlns:a16="http://schemas.microsoft.com/office/drawing/2014/main" id="{3EBA5123-0F37-60D5-4D5E-819FE630B6C2}"/>
                </a:ext>
              </a:extLst>
            </p:cNvPr>
            <p:cNvGrpSpPr/>
            <p:nvPr/>
          </p:nvGrpSpPr>
          <p:grpSpPr>
            <a:xfrm flipV="1">
              <a:off x="4767715" y="807931"/>
              <a:ext cx="239854" cy="373681"/>
              <a:chOff x="6702726" y="3929501"/>
              <a:chExt cx="310551" cy="513103"/>
            </a:xfrm>
          </p:grpSpPr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E523D402-91B3-DA52-CFC7-A20D7A3B9559}"/>
                  </a:ext>
                </a:extLst>
              </p:cNvPr>
              <p:cNvSpPr/>
              <p:nvPr/>
            </p:nvSpPr>
            <p:spPr>
              <a:xfrm>
                <a:off x="6810557" y="3929501"/>
                <a:ext cx="108000" cy="51310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5" name="Agrupa 544">
                <a:extLst>
                  <a:ext uri="{FF2B5EF4-FFF2-40B4-BE49-F238E27FC236}">
                    <a16:creationId xmlns:a16="http://schemas.microsoft.com/office/drawing/2014/main" id="{99EC290C-36AA-809D-7C59-6DE22B0B9335}"/>
                  </a:ext>
                </a:extLst>
              </p:cNvPr>
              <p:cNvGrpSpPr/>
              <p:nvPr/>
            </p:nvGrpSpPr>
            <p:grpSpPr>
              <a:xfrm>
                <a:off x="6702726" y="4021519"/>
                <a:ext cx="310551" cy="360703"/>
                <a:chOff x="6702726" y="4021519"/>
                <a:chExt cx="310551" cy="360703"/>
              </a:xfrm>
            </p:grpSpPr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ABCA0025-4CAC-EBAA-0A00-4A5D900B1263}"/>
                    </a:ext>
                  </a:extLst>
                </p:cNvPr>
                <p:cNvSpPr/>
                <p:nvPr/>
              </p:nvSpPr>
              <p:spPr>
                <a:xfrm>
                  <a:off x="6702726" y="4021519"/>
                  <a:ext cx="310551" cy="3607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94A02FF9-CB93-E2AC-714D-DF811A1D4290}"/>
                    </a:ext>
                  </a:extLst>
                </p:cNvPr>
                <p:cNvSpPr/>
                <p:nvPr/>
              </p:nvSpPr>
              <p:spPr>
                <a:xfrm>
                  <a:off x="6744484" y="4081901"/>
                  <a:ext cx="227033" cy="231641"/>
                </a:xfrm>
                <a:prstGeom prst="ellipse">
                  <a:avLst/>
                </a:prstGeom>
                <a:solidFill>
                  <a:srgbClr val="708098"/>
                </a:solidFill>
                <a:ln>
                  <a:solidFill>
                    <a:srgbClr val="708098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2" name="Agrupa 511">
              <a:extLst>
                <a:ext uri="{FF2B5EF4-FFF2-40B4-BE49-F238E27FC236}">
                  <a16:creationId xmlns:a16="http://schemas.microsoft.com/office/drawing/2014/main" id="{5B7B8841-4DD6-0648-1887-3450B27EE04C}"/>
                </a:ext>
              </a:extLst>
            </p:cNvPr>
            <p:cNvGrpSpPr/>
            <p:nvPr/>
          </p:nvGrpSpPr>
          <p:grpSpPr>
            <a:xfrm flipV="1">
              <a:off x="5709359" y="800469"/>
              <a:ext cx="239854" cy="373681"/>
              <a:chOff x="6702726" y="3929501"/>
              <a:chExt cx="310551" cy="513103"/>
            </a:xfrm>
          </p:grpSpPr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1DFD22D2-6A0E-D893-2930-B2B56C7D1634}"/>
                  </a:ext>
                </a:extLst>
              </p:cNvPr>
              <p:cNvSpPr/>
              <p:nvPr/>
            </p:nvSpPr>
            <p:spPr>
              <a:xfrm>
                <a:off x="6810557" y="3929501"/>
                <a:ext cx="108000" cy="51310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1" name="Agrupa 540">
                <a:extLst>
                  <a:ext uri="{FF2B5EF4-FFF2-40B4-BE49-F238E27FC236}">
                    <a16:creationId xmlns:a16="http://schemas.microsoft.com/office/drawing/2014/main" id="{DC221012-5D7C-CC12-59FB-AB6585E8565E}"/>
                  </a:ext>
                </a:extLst>
              </p:cNvPr>
              <p:cNvGrpSpPr/>
              <p:nvPr/>
            </p:nvGrpSpPr>
            <p:grpSpPr>
              <a:xfrm>
                <a:off x="6702726" y="4021519"/>
                <a:ext cx="310551" cy="360703"/>
                <a:chOff x="6702726" y="4021519"/>
                <a:chExt cx="310551" cy="360703"/>
              </a:xfrm>
            </p:grpSpPr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A26475FD-D2DA-0DB6-9874-455BFEE7094F}"/>
                    </a:ext>
                  </a:extLst>
                </p:cNvPr>
                <p:cNvSpPr/>
                <p:nvPr/>
              </p:nvSpPr>
              <p:spPr>
                <a:xfrm>
                  <a:off x="6702726" y="4021519"/>
                  <a:ext cx="310551" cy="3607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4A1B4A8C-D9A7-9512-C556-84CA49E27117}"/>
                    </a:ext>
                  </a:extLst>
                </p:cNvPr>
                <p:cNvSpPr/>
                <p:nvPr/>
              </p:nvSpPr>
              <p:spPr>
                <a:xfrm>
                  <a:off x="6744484" y="4081901"/>
                  <a:ext cx="227033" cy="231641"/>
                </a:xfrm>
                <a:prstGeom prst="ellipse">
                  <a:avLst/>
                </a:prstGeom>
                <a:solidFill>
                  <a:srgbClr val="708098"/>
                </a:solidFill>
                <a:ln>
                  <a:solidFill>
                    <a:srgbClr val="708098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3" name="Agrupa 512">
              <a:extLst>
                <a:ext uri="{FF2B5EF4-FFF2-40B4-BE49-F238E27FC236}">
                  <a16:creationId xmlns:a16="http://schemas.microsoft.com/office/drawing/2014/main" id="{CAE60944-2E8E-234E-0A23-C8231AD530D2}"/>
                </a:ext>
              </a:extLst>
            </p:cNvPr>
            <p:cNvGrpSpPr/>
            <p:nvPr/>
          </p:nvGrpSpPr>
          <p:grpSpPr>
            <a:xfrm flipV="1">
              <a:off x="5586514" y="1258965"/>
              <a:ext cx="362699" cy="314765"/>
              <a:chOff x="9033591" y="2125695"/>
              <a:chExt cx="469605" cy="432206"/>
            </a:xfrm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428FFC31-F275-C34B-625D-9B9401C8DB0A}"/>
                  </a:ext>
                </a:extLst>
              </p:cNvPr>
              <p:cNvSpPr/>
              <p:nvPr/>
            </p:nvSpPr>
            <p:spPr>
              <a:xfrm>
                <a:off x="9033591" y="2125695"/>
                <a:ext cx="469605" cy="43220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F16012B3-32EA-9EFF-ABE5-5FFF2E98970D}"/>
                  </a:ext>
                </a:extLst>
              </p:cNvPr>
              <p:cNvSpPr/>
              <p:nvPr/>
            </p:nvSpPr>
            <p:spPr>
              <a:xfrm>
                <a:off x="9085177" y="2161124"/>
                <a:ext cx="374889" cy="3543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4" name="Agrupa 513">
              <a:extLst>
                <a:ext uri="{FF2B5EF4-FFF2-40B4-BE49-F238E27FC236}">
                  <a16:creationId xmlns:a16="http://schemas.microsoft.com/office/drawing/2014/main" id="{941C9439-C32C-1439-2E6F-92C4587B523F}"/>
                </a:ext>
              </a:extLst>
            </p:cNvPr>
            <p:cNvGrpSpPr/>
            <p:nvPr/>
          </p:nvGrpSpPr>
          <p:grpSpPr>
            <a:xfrm flipV="1">
              <a:off x="4809417" y="1315652"/>
              <a:ext cx="273695" cy="258078"/>
              <a:chOff x="9210323" y="1869516"/>
              <a:chExt cx="354367" cy="354367"/>
            </a:xfrm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0D1640D-76E8-6F4C-25E5-4AB5F42A3415}"/>
                  </a:ext>
                </a:extLst>
              </p:cNvPr>
              <p:cNvSpPr/>
              <p:nvPr/>
            </p:nvSpPr>
            <p:spPr>
              <a:xfrm rot="5400000">
                <a:off x="9360507" y="1757784"/>
                <a:ext cx="54000" cy="35436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76D69A46-1A45-BE36-B291-F8879231AD1D}"/>
                  </a:ext>
                </a:extLst>
              </p:cNvPr>
              <p:cNvSpPr/>
              <p:nvPr/>
            </p:nvSpPr>
            <p:spPr>
              <a:xfrm rot="5400000">
                <a:off x="9360507" y="1869517"/>
                <a:ext cx="54000" cy="35436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C38FB42F-DD42-0C0D-1160-E8F4ABC68368}"/>
                  </a:ext>
                </a:extLst>
              </p:cNvPr>
              <p:cNvSpPr/>
              <p:nvPr/>
            </p:nvSpPr>
            <p:spPr>
              <a:xfrm rot="5400000">
                <a:off x="9360507" y="1984139"/>
                <a:ext cx="54000" cy="35436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9821A3-100B-86C7-3374-8555D461C122}"/>
                  </a:ext>
                </a:extLst>
              </p:cNvPr>
              <p:cNvSpPr/>
              <p:nvPr/>
            </p:nvSpPr>
            <p:spPr>
              <a:xfrm>
                <a:off x="9295675" y="1869516"/>
                <a:ext cx="183663" cy="3543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A799769C-2444-4724-0215-7899DEB8188D}"/>
                </a:ext>
              </a:extLst>
            </p:cNvPr>
            <p:cNvSpPr/>
            <p:nvPr/>
          </p:nvSpPr>
          <p:spPr>
            <a:xfrm flipV="1">
              <a:off x="4799967" y="1654970"/>
              <a:ext cx="215005" cy="708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6" name="Agrupa 515">
              <a:extLst>
                <a:ext uri="{FF2B5EF4-FFF2-40B4-BE49-F238E27FC236}">
                  <a16:creationId xmlns:a16="http://schemas.microsoft.com/office/drawing/2014/main" id="{FAB00C8C-2604-615B-C019-8954CDB05DF4}"/>
                </a:ext>
              </a:extLst>
            </p:cNvPr>
            <p:cNvGrpSpPr/>
            <p:nvPr/>
          </p:nvGrpSpPr>
          <p:grpSpPr>
            <a:xfrm flipV="1">
              <a:off x="4804223" y="1838453"/>
              <a:ext cx="1120695" cy="130351"/>
              <a:chOff x="4202501" y="3112352"/>
              <a:chExt cx="1451023" cy="220159"/>
            </a:xfrm>
          </p:grpSpPr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15880319-0BE3-408B-4DCD-F76F097890E2}"/>
                  </a:ext>
                </a:extLst>
              </p:cNvPr>
              <p:cNvSpPr/>
              <p:nvPr/>
            </p:nvSpPr>
            <p:spPr>
              <a:xfrm rot="5400000">
                <a:off x="43628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FB3672E5-1C57-57D0-A739-92F6B0877798}"/>
                  </a:ext>
                </a:extLst>
              </p:cNvPr>
              <p:cNvSpPr/>
              <p:nvPr/>
            </p:nvSpPr>
            <p:spPr>
              <a:xfrm rot="5400000">
                <a:off x="45152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118B4AD7-4C84-27E0-AF5D-F17D5D1C1094}"/>
                  </a:ext>
                </a:extLst>
              </p:cNvPr>
              <p:cNvSpPr/>
              <p:nvPr/>
            </p:nvSpPr>
            <p:spPr>
              <a:xfrm rot="5400000">
                <a:off x="46676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53028056-A9E4-7C95-EE5D-99C50EA2E0AC}"/>
                  </a:ext>
                </a:extLst>
              </p:cNvPr>
              <p:cNvSpPr/>
              <p:nvPr/>
            </p:nvSpPr>
            <p:spPr>
              <a:xfrm rot="5400000">
                <a:off x="48200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83C8A30F-2C6C-3744-A874-3CE25EE39094}"/>
                  </a:ext>
                </a:extLst>
              </p:cNvPr>
              <p:cNvSpPr/>
              <p:nvPr/>
            </p:nvSpPr>
            <p:spPr>
              <a:xfrm rot="5400000">
                <a:off x="49724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53F1E5A-6EC8-A50A-0F9A-8FF91983E39D}"/>
                  </a:ext>
                </a:extLst>
              </p:cNvPr>
              <p:cNvSpPr/>
              <p:nvPr/>
            </p:nvSpPr>
            <p:spPr>
              <a:xfrm rot="5400000">
                <a:off x="51248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DBD86E3-253E-F4A4-EDD1-418FE9AE2C6D}"/>
                  </a:ext>
                </a:extLst>
              </p:cNvPr>
              <p:cNvSpPr/>
              <p:nvPr/>
            </p:nvSpPr>
            <p:spPr>
              <a:xfrm rot="5400000">
                <a:off x="5277225" y="3173392"/>
                <a:ext cx="219301" cy="9722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B59DAF79-FF38-02B9-4255-8BA786602798}"/>
                  </a:ext>
                </a:extLst>
              </p:cNvPr>
              <p:cNvSpPr/>
              <p:nvPr/>
            </p:nvSpPr>
            <p:spPr>
              <a:xfrm>
                <a:off x="4202501" y="3115457"/>
                <a:ext cx="162000" cy="8037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4C6E9B70-1BB8-6B1C-A958-F4F1D8F30621}"/>
                  </a:ext>
                </a:extLst>
              </p:cNvPr>
              <p:cNvSpPr/>
              <p:nvPr/>
            </p:nvSpPr>
            <p:spPr>
              <a:xfrm>
                <a:off x="4202501" y="3260511"/>
                <a:ext cx="162000" cy="72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89EFAA91-8223-3604-66A8-382240E8BCD0}"/>
                  </a:ext>
                </a:extLst>
              </p:cNvPr>
              <p:cNvSpPr/>
              <p:nvPr/>
            </p:nvSpPr>
            <p:spPr>
              <a:xfrm>
                <a:off x="5491524" y="3115457"/>
                <a:ext cx="162000" cy="8037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29AFD375-E777-D4BB-F2AF-2042299D1F33}"/>
                  </a:ext>
                </a:extLst>
              </p:cNvPr>
              <p:cNvSpPr/>
              <p:nvPr/>
            </p:nvSpPr>
            <p:spPr>
              <a:xfrm>
                <a:off x="5491524" y="3260511"/>
                <a:ext cx="162000" cy="7200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CF3169C-F046-63AF-E310-75FA62643DBE}"/>
                </a:ext>
              </a:extLst>
            </p:cNvPr>
            <p:cNvSpPr/>
            <p:nvPr/>
          </p:nvSpPr>
          <p:spPr>
            <a:xfrm rot="16200000" flipV="1">
              <a:off x="5055381" y="1662225"/>
              <a:ext cx="150127" cy="7508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4996B48E-9ED2-3F6B-AC00-1BA97286CB30}"/>
                </a:ext>
              </a:extLst>
            </p:cNvPr>
            <p:cNvSpPr/>
            <p:nvPr/>
          </p:nvSpPr>
          <p:spPr>
            <a:xfrm rot="16200000" flipV="1">
              <a:off x="5812311" y="1654615"/>
              <a:ext cx="150127" cy="7508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9BD9B49B-7365-AE88-3152-A0E87C2F3DBD}"/>
                </a:ext>
              </a:extLst>
            </p:cNvPr>
            <p:cNvSpPr/>
            <p:nvPr/>
          </p:nvSpPr>
          <p:spPr>
            <a:xfrm flipV="1">
              <a:off x="4833647" y="2772845"/>
              <a:ext cx="1056573" cy="4264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0" name="Agrupa 519">
              <a:extLst>
                <a:ext uri="{FF2B5EF4-FFF2-40B4-BE49-F238E27FC236}">
                  <a16:creationId xmlns:a16="http://schemas.microsoft.com/office/drawing/2014/main" id="{E3E6E33F-8CB4-6264-B8A3-991B89D3746D}"/>
                </a:ext>
              </a:extLst>
            </p:cNvPr>
            <p:cNvGrpSpPr/>
            <p:nvPr/>
          </p:nvGrpSpPr>
          <p:grpSpPr>
            <a:xfrm flipV="1">
              <a:off x="4836285" y="2065405"/>
              <a:ext cx="1056573" cy="753889"/>
              <a:chOff x="6791507" y="1719531"/>
              <a:chExt cx="1368000" cy="103517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1FE6BCE-80E1-23E0-EA11-2B6CAEF396F3}"/>
                  </a:ext>
                </a:extLst>
              </p:cNvPr>
              <p:cNvSpPr/>
              <p:nvPr/>
            </p:nvSpPr>
            <p:spPr>
              <a:xfrm>
                <a:off x="6791507" y="1776106"/>
                <a:ext cx="1368000" cy="9220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AF51002-E7FB-5E33-F0C7-903527FDF3FA}"/>
                  </a:ext>
                </a:extLst>
              </p:cNvPr>
              <p:cNvSpPr/>
              <p:nvPr/>
            </p:nvSpPr>
            <p:spPr>
              <a:xfrm>
                <a:off x="6834453" y="1719531"/>
                <a:ext cx="1285335" cy="103517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44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>
            <a:extLst>
              <a:ext uri="{FF2B5EF4-FFF2-40B4-BE49-F238E27FC236}">
                <a16:creationId xmlns:a16="http://schemas.microsoft.com/office/drawing/2014/main" id="{9A09B6AF-9C6D-B8AB-06E6-CBE5054685EE}"/>
              </a:ext>
            </a:extLst>
          </p:cNvPr>
          <p:cNvSpPr txBox="1"/>
          <p:nvPr/>
        </p:nvSpPr>
        <p:spPr>
          <a:xfrm>
            <a:off x="4697476" y="201353"/>
            <a:ext cx="279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FLAPP’S ECOSYSTEM</a:t>
            </a:r>
          </a:p>
        </p:txBody>
      </p:sp>
      <p:sp>
        <p:nvSpPr>
          <p:cNvPr id="64" name="Forma lliure: forma 63">
            <a:extLst>
              <a:ext uri="{FF2B5EF4-FFF2-40B4-BE49-F238E27FC236}">
                <a16:creationId xmlns:a16="http://schemas.microsoft.com/office/drawing/2014/main" id="{782AD050-7EF3-9AC5-96A4-9B7787CA275F}"/>
              </a:ext>
            </a:extLst>
          </p:cNvPr>
          <p:cNvSpPr/>
          <p:nvPr/>
        </p:nvSpPr>
        <p:spPr>
          <a:xfrm>
            <a:off x="2464587" y="1919294"/>
            <a:ext cx="2583180" cy="1744980"/>
          </a:xfrm>
          <a:custGeom>
            <a:avLst/>
            <a:gdLst>
              <a:gd name="connsiteX0" fmla="*/ 0 w 2583180"/>
              <a:gd name="connsiteY0" fmla="*/ 1744980 h 1744980"/>
              <a:gd name="connsiteX1" fmla="*/ 1127760 w 2583180"/>
              <a:gd name="connsiteY1" fmla="*/ 1478280 h 1744980"/>
              <a:gd name="connsiteX2" fmla="*/ 1333500 w 2583180"/>
              <a:gd name="connsiteY2" fmla="*/ 69342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744980">
                <a:moveTo>
                  <a:pt x="0" y="1744980"/>
                </a:moveTo>
                <a:cubicBezTo>
                  <a:pt x="452755" y="1699260"/>
                  <a:pt x="905510" y="1653540"/>
                  <a:pt x="1127760" y="1478280"/>
                </a:cubicBezTo>
                <a:cubicBezTo>
                  <a:pt x="1350010" y="1303020"/>
                  <a:pt x="1139190" y="909320"/>
                  <a:pt x="1333500" y="693420"/>
                </a:cubicBezTo>
                <a:cubicBezTo>
                  <a:pt x="1527810" y="477520"/>
                  <a:pt x="2085340" y="298450"/>
                  <a:pt x="2293620" y="182880"/>
                </a:cubicBezTo>
                <a:cubicBezTo>
                  <a:pt x="2501900" y="67310"/>
                  <a:pt x="2542540" y="33655"/>
                  <a:pt x="2583180" y="0"/>
                </a:cubicBezTo>
              </a:path>
            </a:pathLst>
          </a:cu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Agrupa 64">
            <a:extLst>
              <a:ext uri="{FF2B5EF4-FFF2-40B4-BE49-F238E27FC236}">
                <a16:creationId xmlns:a16="http://schemas.microsoft.com/office/drawing/2014/main" id="{AFE63669-A67B-1BFC-D73B-F17AC3F6FFE5}"/>
              </a:ext>
            </a:extLst>
          </p:cNvPr>
          <p:cNvGrpSpPr/>
          <p:nvPr/>
        </p:nvGrpSpPr>
        <p:grpSpPr>
          <a:xfrm>
            <a:off x="3926796" y="1167870"/>
            <a:ext cx="640437" cy="1236677"/>
            <a:chOff x="3151192" y="440553"/>
            <a:chExt cx="640437" cy="1236677"/>
          </a:xfrm>
        </p:grpSpPr>
        <p:grpSp>
          <p:nvGrpSpPr>
            <p:cNvPr id="66" name="Agrupa 65">
              <a:extLst>
                <a:ext uri="{FF2B5EF4-FFF2-40B4-BE49-F238E27FC236}">
                  <a16:creationId xmlns:a16="http://schemas.microsoft.com/office/drawing/2014/main" id="{A38497A5-99D5-4629-69A5-8DF47B0DB3EE}"/>
                </a:ext>
              </a:extLst>
            </p:cNvPr>
            <p:cNvGrpSpPr/>
            <p:nvPr/>
          </p:nvGrpSpPr>
          <p:grpSpPr>
            <a:xfrm rot="20154591">
              <a:off x="3151192" y="440553"/>
              <a:ext cx="235905" cy="983391"/>
              <a:chOff x="5058288" y="1564136"/>
              <a:chExt cx="928981" cy="4038916"/>
            </a:xfr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68" name="Forma lliure: forma 67">
                <a:extLst>
                  <a:ext uri="{FF2B5EF4-FFF2-40B4-BE49-F238E27FC236}">
                    <a16:creationId xmlns:a16="http://schemas.microsoft.com/office/drawing/2014/main" id="{CF945B2E-F1DA-D7AE-A883-9D0BE4C46343}"/>
                  </a:ext>
                </a:extLst>
              </p:cNvPr>
              <p:cNvSpPr/>
              <p:nvPr/>
            </p:nvSpPr>
            <p:spPr>
              <a:xfrm>
                <a:off x="5390728" y="1564136"/>
                <a:ext cx="596541" cy="2542362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Agrupa 68">
                <a:extLst>
                  <a:ext uri="{FF2B5EF4-FFF2-40B4-BE49-F238E27FC236}">
                    <a16:creationId xmlns:a16="http://schemas.microsoft.com/office/drawing/2014/main" id="{AD21F13A-B06A-4915-35A4-060BF0D57591}"/>
                  </a:ext>
                </a:extLst>
              </p:cNvPr>
              <p:cNvGrpSpPr/>
              <p:nvPr/>
            </p:nvGrpSpPr>
            <p:grpSpPr>
              <a:xfrm>
                <a:off x="5058288" y="3923377"/>
                <a:ext cx="741734" cy="1679675"/>
                <a:chOff x="2365362" y="3854350"/>
                <a:chExt cx="741734" cy="1679675"/>
              </a:xfrm>
            </p:grpSpPr>
            <p:sp>
              <p:nvSpPr>
                <p:cNvPr id="70" name="Forma lliure: forma 69">
                  <a:extLst>
                    <a:ext uri="{FF2B5EF4-FFF2-40B4-BE49-F238E27FC236}">
                      <a16:creationId xmlns:a16="http://schemas.microsoft.com/office/drawing/2014/main" id="{C055444D-E6C6-88B6-3736-C2F4F715D8C1}"/>
                    </a:ext>
                  </a:extLst>
                </p:cNvPr>
                <p:cNvSpPr/>
                <p:nvPr/>
              </p:nvSpPr>
              <p:spPr>
                <a:xfrm>
                  <a:off x="2495741" y="3854350"/>
                  <a:ext cx="477658" cy="466478"/>
                </a:xfrm>
                <a:custGeom>
                  <a:avLst/>
                  <a:gdLst>
                    <a:gd name="connsiteX0" fmla="*/ 72347 w 477658"/>
                    <a:gd name="connsiteY0" fmla="*/ 0 h 466478"/>
                    <a:gd name="connsiteX1" fmla="*/ 405311 w 477658"/>
                    <a:gd name="connsiteY1" fmla="*/ 0 h 466478"/>
                    <a:gd name="connsiteX2" fmla="*/ 477658 w 477658"/>
                    <a:gd name="connsiteY2" fmla="*/ 72347 h 466478"/>
                    <a:gd name="connsiteX3" fmla="*/ 477658 w 477658"/>
                    <a:gd name="connsiteY3" fmla="*/ 102111 h 466478"/>
                    <a:gd name="connsiteX4" fmla="*/ 477658 w 477658"/>
                    <a:gd name="connsiteY4" fmla="*/ 144694 h 466478"/>
                    <a:gd name="connsiteX5" fmla="*/ 477658 w 477658"/>
                    <a:gd name="connsiteY5" fmla="*/ 221161 h 466478"/>
                    <a:gd name="connsiteX6" fmla="*/ 447894 w 477658"/>
                    <a:gd name="connsiteY6" fmla="*/ 250925 h 466478"/>
                    <a:gd name="connsiteX7" fmla="*/ 405061 w 477658"/>
                    <a:gd name="connsiteY7" fmla="*/ 250925 h 466478"/>
                    <a:gd name="connsiteX8" fmla="*/ 405061 w 477658"/>
                    <a:gd name="connsiteY8" fmla="*/ 411067 h 466478"/>
                    <a:gd name="connsiteX9" fmla="*/ 349650 w 477658"/>
                    <a:gd name="connsiteY9" fmla="*/ 466478 h 466478"/>
                    <a:gd name="connsiteX10" fmla="*/ 128010 w 477658"/>
                    <a:gd name="connsiteY10" fmla="*/ 466478 h 466478"/>
                    <a:gd name="connsiteX11" fmla="*/ 72599 w 477658"/>
                    <a:gd name="connsiteY11" fmla="*/ 411067 h 466478"/>
                    <a:gd name="connsiteX12" fmla="*/ 72599 w 477658"/>
                    <a:gd name="connsiteY12" fmla="*/ 250925 h 466478"/>
                    <a:gd name="connsiteX13" fmla="*/ 29764 w 477658"/>
                    <a:gd name="connsiteY13" fmla="*/ 250925 h 466478"/>
                    <a:gd name="connsiteX14" fmla="*/ 0 w 477658"/>
                    <a:gd name="connsiteY14" fmla="*/ 221161 h 466478"/>
                    <a:gd name="connsiteX15" fmla="*/ 0 w 477658"/>
                    <a:gd name="connsiteY15" fmla="*/ 144694 h 466478"/>
                    <a:gd name="connsiteX16" fmla="*/ 0 w 477658"/>
                    <a:gd name="connsiteY16" fmla="*/ 102111 h 466478"/>
                    <a:gd name="connsiteX17" fmla="*/ 0 w 477658"/>
                    <a:gd name="connsiteY17" fmla="*/ 72347 h 46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7658" h="466478">
                      <a:moveTo>
                        <a:pt x="72347" y="0"/>
                      </a:moveTo>
                      <a:lnTo>
                        <a:pt x="405311" y="0"/>
                      </a:lnTo>
                      <a:lnTo>
                        <a:pt x="477658" y="72347"/>
                      </a:lnTo>
                      <a:lnTo>
                        <a:pt x="477658" y="102111"/>
                      </a:lnTo>
                      <a:lnTo>
                        <a:pt x="477658" y="144694"/>
                      </a:lnTo>
                      <a:lnTo>
                        <a:pt x="477658" y="221161"/>
                      </a:lnTo>
                      <a:cubicBezTo>
                        <a:pt x="477658" y="237599"/>
                        <a:pt x="464332" y="250925"/>
                        <a:pt x="447894" y="250925"/>
                      </a:cubicBezTo>
                      <a:lnTo>
                        <a:pt x="405061" y="250925"/>
                      </a:lnTo>
                      <a:lnTo>
                        <a:pt x="405061" y="411067"/>
                      </a:lnTo>
                      <a:cubicBezTo>
                        <a:pt x="405061" y="441670"/>
                        <a:pt x="380253" y="466478"/>
                        <a:pt x="349650" y="466478"/>
                      </a:cubicBezTo>
                      <a:lnTo>
                        <a:pt x="128010" y="466478"/>
                      </a:lnTo>
                      <a:cubicBezTo>
                        <a:pt x="97407" y="466478"/>
                        <a:pt x="72599" y="441670"/>
                        <a:pt x="72599" y="411067"/>
                      </a:cubicBezTo>
                      <a:lnTo>
                        <a:pt x="72599" y="250925"/>
                      </a:lnTo>
                      <a:lnTo>
                        <a:pt x="29764" y="250925"/>
                      </a:lnTo>
                      <a:cubicBezTo>
                        <a:pt x="13326" y="250925"/>
                        <a:pt x="0" y="237599"/>
                        <a:pt x="0" y="221161"/>
                      </a:cubicBezTo>
                      <a:lnTo>
                        <a:pt x="0" y="144694"/>
                      </a:lnTo>
                      <a:lnTo>
                        <a:pt x="0" y="102111"/>
                      </a:lnTo>
                      <a:lnTo>
                        <a:pt x="0" y="723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7ABE6C1-57A2-5F7E-5113-E4BCCCDEFA80}"/>
                    </a:ext>
                  </a:extLst>
                </p:cNvPr>
                <p:cNvSpPr/>
                <p:nvPr/>
              </p:nvSpPr>
              <p:spPr>
                <a:xfrm>
                  <a:off x="2562045" y="5141343"/>
                  <a:ext cx="345057" cy="3926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cantonades arrodonides 71">
                  <a:extLst>
                    <a:ext uri="{FF2B5EF4-FFF2-40B4-BE49-F238E27FC236}">
                      <a16:creationId xmlns:a16="http://schemas.microsoft.com/office/drawing/2014/main" id="{3D0FB0B4-8199-1535-ADEB-5036C3CD5C5B}"/>
                    </a:ext>
                  </a:extLst>
                </p:cNvPr>
                <p:cNvSpPr/>
                <p:nvPr/>
              </p:nvSpPr>
              <p:spPr>
                <a:xfrm>
                  <a:off x="2436301" y="4313208"/>
                  <a:ext cx="596541" cy="63835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3" name="Agrupa 72">
                  <a:extLst>
                    <a:ext uri="{FF2B5EF4-FFF2-40B4-BE49-F238E27FC236}">
                      <a16:creationId xmlns:a16="http://schemas.microsoft.com/office/drawing/2014/main" id="{4C0EE125-136E-5761-95E7-25B70BEFD959}"/>
                    </a:ext>
                  </a:extLst>
                </p:cNvPr>
                <p:cNvGrpSpPr/>
                <p:nvPr/>
              </p:nvGrpSpPr>
              <p:grpSpPr>
                <a:xfrm>
                  <a:off x="2365362" y="4843462"/>
                  <a:ext cx="741734" cy="307405"/>
                  <a:chOff x="2365362" y="4843462"/>
                  <a:chExt cx="741734" cy="307405"/>
                </a:xfrm>
                <a:effectLst/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854854CD-CABF-FF2E-5BDC-F2FAE66A15E8}"/>
                      </a:ext>
                    </a:extLst>
                  </p:cNvPr>
                  <p:cNvSpPr/>
                  <p:nvPr/>
                </p:nvSpPr>
                <p:spPr>
                  <a:xfrm>
                    <a:off x="2365362" y="4843462"/>
                    <a:ext cx="741734" cy="307405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cantonades arrodonides 79">
                    <a:extLst>
                      <a:ext uri="{FF2B5EF4-FFF2-40B4-BE49-F238E27FC236}">
                        <a16:creationId xmlns:a16="http://schemas.microsoft.com/office/drawing/2014/main" id="{A3DBFFC4-343F-0037-B959-44F64993A4E1}"/>
                      </a:ext>
                    </a:extLst>
                  </p:cNvPr>
                  <p:cNvSpPr/>
                  <p:nvPr/>
                </p:nvSpPr>
                <p:spPr>
                  <a:xfrm>
                    <a:off x="2559355" y="4856141"/>
                    <a:ext cx="350430" cy="284673"/>
                  </a:xfrm>
                  <a:prstGeom prst="roundRect">
                    <a:avLst>
                      <a:gd name="adj" fmla="val 25032"/>
                    </a:avLst>
                  </a:pr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Forma lliure: forma 80">
                    <a:extLst>
                      <a:ext uri="{FF2B5EF4-FFF2-40B4-BE49-F238E27FC236}">
                        <a16:creationId xmlns:a16="http://schemas.microsoft.com/office/drawing/2014/main" id="{D073768A-6461-EAE5-851D-A08018272680}"/>
                      </a:ext>
                    </a:extLst>
                  </p:cNvPr>
                  <p:cNvSpPr/>
                  <p:nvPr/>
                </p:nvSpPr>
                <p:spPr>
                  <a:xfrm>
                    <a:off x="2928564" y="4856141"/>
                    <a:ext cx="175215" cy="284673"/>
                  </a:xfrm>
                  <a:custGeom>
                    <a:avLst/>
                    <a:gdLst>
                      <a:gd name="connsiteX0" fmla="*/ 71259 w 175215"/>
                      <a:gd name="connsiteY0" fmla="*/ 0 h 284673"/>
                      <a:gd name="connsiteX1" fmla="*/ 175215 w 175215"/>
                      <a:gd name="connsiteY1" fmla="*/ 0 h 284673"/>
                      <a:gd name="connsiteX2" fmla="*/ 175215 w 175215"/>
                      <a:gd name="connsiteY2" fmla="*/ 284673 h 284673"/>
                      <a:gd name="connsiteX3" fmla="*/ 71259 w 175215"/>
                      <a:gd name="connsiteY3" fmla="*/ 284673 h 284673"/>
                      <a:gd name="connsiteX4" fmla="*/ 0 w 175215"/>
                      <a:gd name="connsiteY4" fmla="*/ 213414 h 284673"/>
                      <a:gd name="connsiteX5" fmla="*/ 0 w 175215"/>
                      <a:gd name="connsiteY5" fmla="*/ 71259 h 284673"/>
                      <a:gd name="connsiteX6" fmla="*/ 71259 w 175215"/>
                      <a:gd name="connsiteY6" fmla="*/ 0 h 28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5215" h="284673">
                        <a:moveTo>
                          <a:pt x="71259" y="0"/>
                        </a:moveTo>
                        <a:lnTo>
                          <a:pt x="175215" y="0"/>
                        </a:lnTo>
                        <a:lnTo>
                          <a:pt x="175215" y="284673"/>
                        </a:lnTo>
                        <a:lnTo>
                          <a:pt x="71259" y="284673"/>
                        </a:lnTo>
                        <a:cubicBezTo>
                          <a:pt x="31904" y="284673"/>
                          <a:pt x="0" y="252769"/>
                          <a:pt x="0" y="213414"/>
                        </a:cubicBezTo>
                        <a:lnTo>
                          <a:pt x="0" y="71259"/>
                        </a:lnTo>
                        <a:cubicBezTo>
                          <a:pt x="0" y="31904"/>
                          <a:pt x="31904" y="0"/>
                          <a:pt x="71259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Forma lliure: forma 81">
                    <a:extLst>
                      <a:ext uri="{FF2B5EF4-FFF2-40B4-BE49-F238E27FC236}">
                        <a16:creationId xmlns:a16="http://schemas.microsoft.com/office/drawing/2014/main" id="{AF0E326F-BE14-2853-144C-27490817DBAE}"/>
                      </a:ext>
                    </a:extLst>
                  </p:cNvPr>
                  <p:cNvSpPr/>
                  <p:nvPr/>
                </p:nvSpPr>
                <p:spPr>
                  <a:xfrm flipH="1">
                    <a:off x="2365362" y="4856141"/>
                    <a:ext cx="175215" cy="284673"/>
                  </a:xfrm>
                  <a:custGeom>
                    <a:avLst/>
                    <a:gdLst>
                      <a:gd name="connsiteX0" fmla="*/ 71259 w 175215"/>
                      <a:gd name="connsiteY0" fmla="*/ 0 h 284673"/>
                      <a:gd name="connsiteX1" fmla="*/ 175215 w 175215"/>
                      <a:gd name="connsiteY1" fmla="*/ 0 h 284673"/>
                      <a:gd name="connsiteX2" fmla="*/ 175215 w 175215"/>
                      <a:gd name="connsiteY2" fmla="*/ 284673 h 284673"/>
                      <a:gd name="connsiteX3" fmla="*/ 71259 w 175215"/>
                      <a:gd name="connsiteY3" fmla="*/ 284673 h 284673"/>
                      <a:gd name="connsiteX4" fmla="*/ 0 w 175215"/>
                      <a:gd name="connsiteY4" fmla="*/ 213414 h 284673"/>
                      <a:gd name="connsiteX5" fmla="*/ 0 w 175215"/>
                      <a:gd name="connsiteY5" fmla="*/ 71259 h 284673"/>
                      <a:gd name="connsiteX6" fmla="*/ 71259 w 175215"/>
                      <a:gd name="connsiteY6" fmla="*/ 0 h 28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5215" h="284673">
                        <a:moveTo>
                          <a:pt x="71259" y="0"/>
                        </a:moveTo>
                        <a:lnTo>
                          <a:pt x="175215" y="0"/>
                        </a:lnTo>
                        <a:lnTo>
                          <a:pt x="175215" y="284673"/>
                        </a:lnTo>
                        <a:lnTo>
                          <a:pt x="71259" y="284673"/>
                        </a:lnTo>
                        <a:cubicBezTo>
                          <a:pt x="31904" y="284673"/>
                          <a:pt x="0" y="252769"/>
                          <a:pt x="0" y="213414"/>
                        </a:cubicBezTo>
                        <a:lnTo>
                          <a:pt x="0" y="71259"/>
                        </a:lnTo>
                        <a:cubicBezTo>
                          <a:pt x="0" y="31904"/>
                          <a:pt x="31904" y="0"/>
                          <a:pt x="71259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74" name="Connector recte 73">
                  <a:extLst>
                    <a:ext uri="{FF2B5EF4-FFF2-40B4-BE49-F238E27FC236}">
                      <a16:creationId xmlns:a16="http://schemas.microsoft.com/office/drawing/2014/main" id="{A06342C6-A921-C082-70A6-C405CC279B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467350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or recte 74">
                  <a:extLst>
                    <a:ext uri="{FF2B5EF4-FFF2-40B4-BE49-F238E27FC236}">
                      <a16:creationId xmlns:a16="http://schemas.microsoft.com/office/drawing/2014/main" id="{0DD0666A-5018-7CFD-54B1-4391B3F60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422613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or recte 75">
                  <a:extLst>
                    <a:ext uri="{FF2B5EF4-FFF2-40B4-BE49-F238E27FC236}">
                      <a16:creationId xmlns:a16="http://schemas.microsoft.com/office/drawing/2014/main" id="{608CCFBB-2BAE-3EAF-436C-E130F5E1B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377879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or recte 76">
                  <a:extLst>
                    <a:ext uri="{FF2B5EF4-FFF2-40B4-BE49-F238E27FC236}">
                      <a16:creationId xmlns:a16="http://schemas.microsoft.com/office/drawing/2014/main" id="{EE01E3C2-55ED-85AD-EA95-DD30A0949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333145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or recte 77">
                  <a:extLst>
                    <a:ext uri="{FF2B5EF4-FFF2-40B4-BE49-F238E27FC236}">
                      <a16:creationId xmlns:a16="http://schemas.microsoft.com/office/drawing/2014/main" id="{A427EAC7-C20A-2071-BFBE-7183F2CD4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288411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Fletxa: esquerra, dreta i cap amunt 66">
              <a:extLst>
                <a:ext uri="{FF2B5EF4-FFF2-40B4-BE49-F238E27FC236}">
                  <a16:creationId xmlns:a16="http://schemas.microsoft.com/office/drawing/2014/main" id="{ED02776F-DB54-4634-A258-86ACBF658422}"/>
                </a:ext>
              </a:extLst>
            </p:cNvPr>
            <p:cNvSpPr/>
            <p:nvPr/>
          </p:nvSpPr>
          <p:spPr>
            <a:xfrm rot="20145043">
              <a:off x="3217026" y="1344319"/>
              <a:ext cx="574603" cy="332911"/>
            </a:xfrm>
            <a:prstGeom prst="leftRightUpArrow">
              <a:avLst>
                <a:gd name="adj1" fmla="val 34825"/>
                <a:gd name="adj2" fmla="val 25000"/>
                <a:gd name="adj3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Agrupa 82">
            <a:extLst>
              <a:ext uri="{FF2B5EF4-FFF2-40B4-BE49-F238E27FC236}">
                <a16:creationId xmlns:a16="http://schemas.microsoft.com/office/drawing/2014/main" id="{DBD2796B-26D0-1CD5-71EE-61F7735BED73}"/>
              </a:ext>
            </a:extLst>
          </p:cNvPr>
          <p:cNvGrpSpPr/>
          <p:nvPr/>
        </p:nvGrpSpPr>
        <p:grpSpPr>
          <a:xfrm>
            <a:off x="1689904" y="5680654"/>
            <a:ext cx="2505070" cy="422871"/>
            <a:chOff x="1209864" y="5544464"/>
            <a:chExt cx="2505070" cy="422871"/>
          </a:xfrm>
        </p:grpSpPr>
        <p:grpSp>
          <p:nvGrpSpPr>
            <p:cNvPr id="84" name="Agrupa 83">
              <a:extLst>
                <a:ext uri="{FF2B5EF4-FFF2-40B4-BE49-F238E27FC236}">
                  <a16:creationId xmlns:a16="http://schemas.microsoft.com/office/drawing/2014/main" id="{A7263087-8F60-007C-5D78-7A7B3E937952}"/>
                </a:ext>
              </a:extLst>
            </p:cNvPr>
            <p:cNvGrpSpPr/>
            <p:nvPr/>
          </p:nvGrpSpPr>
          <p:grpSpPr>
            <a:xfrm rot="5400000">
              <a:off x="2878909" y="5131309"/>
              <a:ext cx="404662" cy="1267389"/>
              <a:chOff x="7427404" y="1930192"/>
              <a:chExt cx="1195489" cy="3760301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88" name="Forma lliure: forma 87">
                <a:extLst>
                  <a:ext uri="{FF2B5EF4-FFF2-40B4-BE49-F238E27FC236}">
                    <a16:creationId xmlns:a16="http://schemas.microsoft.com/office/drawing/2014/main" id="{A709D2E8-48A9-D3C4-4823-DAF2E0B17B81}"/>
                  </a:ext>
                </a:extLst>
              </p:cNvPr>
              <p:cNvSpPr/>
              <p:nvPr/>
            </p:nvSpPr>
            <p:spPr>
              <a:xfrm>
                <a:off x="7904458" y="1930192"/>
                <a:ext cx="718435" cy="2104846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223303 w 2586941"/>
                  <a:gd name="connsiteY0" fmla="*/ 2104846 h 2104846"/>
                  <a:gd name="connsiteX1" fmla="*/ 162918 w 2586941"/>
                  <a:gd name="connsiteY1" fmla="*/ 491706 h 2104846"/>
                  <a:gd name="connsiteX2" fmla="*/ 2586941 w 2586941"/>
                  <a:gd name="connsiteY2" fmla="*/ 0 h 210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6941" h="2104846">
                    <a:moveTo>
                      <a:pt x="223303" y="2104846"/>
                    </a:moveTo>
                    <a:cubicBezTo>
                      <a:pt x="211801" y="1473680"/>
                      <a:pt x="-231022" y="842514"/>
                      <a:pt x="162918" y="491706"/>
                    </a:cubicBezTo>
                    <a:cubicBezTo>
                      <a:pt x="556858" y="140898"/>
                      <a:pt x="1571899" y="70449"/>
                      <a:pt x="2586941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Agrupa 88">
                <a:extLst>
                  <a:ext uri="{FF2B5EF4-FFF2-40B4-BE49-F238E27FC236}">
                    <a16:creationId xmlns:a16="http://schemas.microsoft.com/office/drawing/2014/main" id="{67497D06-1FE8-CA6D-BFB0-69B4CB704D77}"/>
                  </a:ext>
                </a:extLst>
              </p:cNvPr>
              <p:cNvGrpSpPr/>
              <p:nvPr/>
            </p:nvGrpSpPr>
            <p:grpSpPr>
              <a:xfrm>
                <a:off x="7427404" y="4021789"/>
                <a:ext cx="1107208" cy="1668704"/>
                <a:chOff x="3799322" y="4307579"/>
                <a:chExt cx="1107208" cy="1668704"/>
              </a:xfrm>
            </p:grpSpPr>
            <p:grpSp>
              <p:nvGrpSpPr>
                <p:cNvPr id="90" name="Agrupa 89">
                  <a:extLst>
                    <a:ext uri="{FF2B5EF4-FFF2-40B4-BE49-F238E27FC236}">
                      <a16:creationId xmlns:a16="http://schemas.microsoft.com/office/drawing/2014/main" id="{1CA91AD1-42F0-4F1D-EFD7-75EB2E0D90EC}"/>
                    </a:ext>
                  </a:extLst>
                </p:cNvPr>
                <p:cNvGrpSpPr/>
                <p:nvPr/>
              </p:nvGrpSpPr>
              <p:grpSpPr>
                <a:xfrm>
                  <a:off x="3799322" y="4307579"/>
                  <a:ext cx="1107208" cy="1445698"/>
                  <a:chOff x="4740562" y="3017086"/>
                  <a:chExt cx="1107208" cy="1792116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A3BE9AD-1E20-88EC-EC81-52C6CF4F3CB3}"/>
                      </a:ext>
                    </a:extLst>
                  </p:cNvPr>
                  <p:cNvSpPr/>
                  <p:nvPr/>
                </p:nvSpPr>
                <p:spPr>
                  <a:xfrm>
                    <a:off x="4940300" y="3108385"/>
                    <a:ext cx="718433" cy="152400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9225196-8036-5E68-41F8-22E0A14F0255}"/>
                      </a:ext>
                    </a:extLst>
                  </p:cNvPr>
                  <p:cNvSpPr/>
                  <p:nvPr/>
                </p:nvSpPr>
                <p:spPr>
                  <a:xfrm>
                    <a:off x="5319591" y="3145767"/>
                    <a:ext cx="292983" cy="5461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orma lliure: forma 96">
                    <a:extLst>
                      <a:ext uri="{FF2B5EF4-FFF2-40B4-BE49-F238E27FC236}">
                        <a16:creationId xmlns:a16="http://schemas.microsoft.com/office/drawing/2014/main" id="{58F41BFB-793A-1ED5-802D-F55FDB533B53}"/>
                      </a:ext>
                    </a:extLst>
                  </p:cNvPr>
                  <p:cNvSpPr/>
                  <p:nvPr/>
                </p:nvSpPr>
                <p:spPr>
                  <a:xfrm flipV="1">
                    <a:off x="4875980" y="4443641"/>
                    <a:ext cx="836372" cy="285750"/>
                  </a:xfrm>
                  <a:custGeom>
                    <a:avLst/>
                    <a:gdLst>
                      <a:gd name="connsiteX0" fmla="*/ 131569 w 836372"/>
                      <a:gd name="connsiteY0" fmla="*/ 285750 h 285750"/>
                      <a:gd name="connsiteX1" fmla="*/ 704803 w 836372"/>
                      <a:gd name="connsiteY1" fmla="*/ 285750 h 285750"/>
                      <a:gd name="connsiteX2" fmla="*/ 704803 w 836372"/>
                      <a:gd name="connsiteY2" fmla="*/ 145448 h 285750"/>
                      <a:gd name="connsiteX3" fmla="*/ 836372 w 836372"/>
                      <a:gd name="connsiteY3" fmla="*/ 145448 h 285750"/>
                      <a:gd name="connsiteX4" fmla="*/ 836372 w 836372"/>
                      <a:gd name="connsiteY4" fmla="*/ 0 h 285750"/>
                      <a:gd name="connsiteX5" fmla="*/ 704803 w 836372"/>
                      <a:gd name="connsiteY5" fmla="*/ 0 h 285750"/>
                      <a:gd name="connsiteX6" fmla="*/ 640482 w 836372"/>
                      <a:gd name="connsiteY6" fmla="*/ 0 h 285750"/>
                      <a:gd name="connsiteX7" fmla="*/ 195890 w 836372"/>
                      <a:gd name="connsiteY7" fmla="*/ 0 h 285750"/>
                      <a:gd name="connsiteX8" fmla="*/ 131569 w 836372"/>
                      <a:gd name="connsiteY8" fmla="*/ 0 h 285750"/>
                      <a:gd name="connsiteX9" fmla="*/ 0 w 836372"/>
                      <a:gd name="connsiteY9" fmla="*/ 0 h 285750"/>
                      <a:gd name="connsiteX10" fmla="*/ 0 w 836372"/>
                      <a:gd name="connsiteY10" fmla="*/ 145448 h 285750"/>
                      <a:gd name="connsiteX11" fmla="*/ 131569 w 836372"/>
                      <a:gd name="connsiteY11" fmla="*/ 145448 h 285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36372" h="285750">
                        <a:moveTo>
                          <a:pt x="131569" y="285750"/>
                        </a:moveTo>
                        <a:lnTo>
                          <a:pt x="704803" y="285750"/>
                        </a:lnTo>
                        <a:lnTo>
                          <a:pt x="704803" y="145448"/>
                        </a:lnTo>
                        <a:lnTo>
                          <a:pt x="836372" y="145448"/>
                        </a:lnTo>
                        <a:lnTo>
                          <a:pt x="836372" y="0"/>
                        </a:lnTo>
                        <a:lnTo>
                          <a:pt x="704803" y="0"/>
                        </a:lnTo>
                        <a:lnTo>
                          <a:pt x="640482" y="0"/>
                        </a:lnTo>
                        <a:lnTo>
                          <a:pt x="195890" y="0"/>
                        </a:lnTo>
                        <a:lnTo>
                          <a:pt x="131569" y="0"/>
                        </a:lnTo>
                        <a:lnTo>
                          <a:pt x="0" y="0"/>
                        </a:lnTo>
                        <a:lnTo>
                          <a:pt x="0" y="145448"/>
                        </a:lnTo>
                        <a:lnTo>
                          <a:pt x="131569" y="145448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orma lliure: forma 97">
                    <a:extLst>
                      <a:ext uri="{FF2B5EF4-FFF2-40B4-BE49-F238E27FC236}">
                        <a16:creationId xmlns:a16="http://schemas.microsoft.com/office/drawing/2014/main" id="{BBBAEF0D-F951-7434-E490-8E65D391C308}"/>
                      </a:ext>
                    </a:extLst>
                  </p:cNvPr>
                  <p:cNvSpPr/>
                  <p:nvPr/>
                </p:nvSpPr>
                <p:spPr>
                  <a:xfrm>
                    <a:off x="4740562" y="3017086"/>
                    <a:ext cx="1107208" cy="1792116"/>
                  </a:xfrm>
                  <a:custGeom>
                    <a:avLst/>
                    <a:gdLst>
                      <a:gd name="connsiteX0" fmla="*/ 99465 w 1107208"/>
                      <a:gd name="connsiteY0" fmla="*/ 0 h 1792116"/>
                      <a:gd name="connsiteX1" fmla="*/ 1011206 w 1107208"/>
                      <a:gd name="connsiteY1" fmla="*/ 0 h 1792116"/>
                      <a:gd name="connsiteX2" fmla="*/ 1107208 w 1107208"/>
                      <a:gd name="connsiteY2" fmla="*/ 96002 h 1792116"/>
                      <a:gd name="connsiteX3" fmla="*/ 1107208 w 1107208"/>
                      <a:gd name="connsiteY3" fmla="*/ 576000 h 1792116"/>
                      <a:gd name="connsiteX4" fmla="*/ 979919 w 1107208"/>
                      <a:gd name="connsiteY4" fmla="*/ 576000 h 1792116"/>
                      <a:gd name="connsiteX5" fmla="*/ 979919 w 1107208"/>
                      <a:gd name="connsiteY5" fmla="*/ 1216116 h 1792116"/>
                      <a:gd name="connsiteX6" fmla="*/ 1103745 w 1107208"/>
                      <a:gd name="connsiteY6" fmla="*/ 1216116 h 1792116"/>
                      <a:gd name="connsiteX7" fmla="*/ 1103745 w 1107208"/>
                      <a:gd name="connsiteY7" fmla="*/ 1696114 h 1792116"/>
                      <a:gd name="connsiteX8" fmla="*/ 1007743 w 1107208"/>
                      <a:gd name="connsiteY8" fmla="*/ 1792116 h 1792116"/>
                      <a:gd name="connsiteX9" fmla="*/ 96002 w 1107208"/>
                      <a:gd name="connsiteY9" fmla="*/ 1792116 h 1792116"/>
                      <a:gd name="connsiteX10" fmla="*/ 0 w 1107208"/>
                      <a:gd name="connsiteY10" fmla="*/ 1696114 h 1792116"/>
                      <a:gd name="connsiteX11" fmla="*/ 0 w 1107208"/>
                      <a:gd name="connsiteY11" fmla="*/ 1216116 h 1792116"/>
                      <a:gd name="connsiteX12" fmla="*/ 123824 w 1107208"/>
                      <a:gd name="connsiteY12" fmla="*/ 1216116 h 1792116"/>
                      <a:gd name="connsiteX13" fmla="*/ 123824 w 1107208"/>
                      <a:gd name="connsiteY13" fmla="*/ 576000 h 1792116"/>
                      <a:gd name="connsiteX14" fmla="*/ 3463 w 1107208"/>
                      <a:gd name="connsiteY14" fmla="*/ 576000 h 1792116"/>
                      <a:gd name="connsiteX15" fmla="*/ 3463 w 1107208"/>
                      <a:gd name="connsiteY15" fmla="*/ 96002 h 1792116"/>
                      <a:gd name="connsiteX16" fmla="*/ 99465 w 1107208"/>
                      <a:gd name="connsiteY16" fmla="*/ 0 h 1792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07208" h="1792116">
                        <a:moveTo>
                          <a:pt x="99465" y="0"/>
                        </a:moveTo>
                        <a:lnTo>
                          <a:pt x="1011206" y="0"/>
                        </a:lnTo>
                        <a:cubicBezTo>
                          <a:pt x="1064226" y="0"/>
                          <a:pt x="1107208" y="42982"/>
                          <a:pt x="1107208" y="96002"/>
                        </a:cubicBezTo>
                        <a:lnTo>
                          <a:pt x="1107208" y="576000"/>
                        </a:lnTo>
                        <a:lnTo>
                          <a:pt x="979919" y="576000"/>
                        </a:lnTo>
                        <a:lnTo>
                          <a:pt x="979919" y="1216116"/>
                        </a:lnTo>
                        <a:lnTo>
                          <a:pt x="1103745" y="1216116"/>
                        </a:lnTo>
                        <a:lnTo>
                          <a:pt x="1103745" y="1696114"/>
                        </a:lnTo>
                        <a:cubicBezTo>
                          <a:pt x="1103745" y="1749134"/>
                          <a:pt x="1060763" y="1792116"/>
                          <a:pt x="1007743" y="1792116"/>
                        </a:cubicBezTo>
                        <a:lnTo>
                          <a:pt x="96002" y="1792116"/>
                        </a:lnTo>
                        <a:cubicBezTo>
                          <a:pt x="42982" y="1792116"/>
                          <a:pt x="0" y="1749134"/>
                          <a:pt x="0" y="1696114"/>
                        </a:cubicBezTo>
                        <a:lnTo>
                          <a:pt x="0" y="1216116"/>
                        </a:lnTo>
                        <a:lnTo>
                          <a:pt x="123824" y="1216116"/>
                        </a:lnTo>
                        <a:lnTo>
                          <a:pt x="123824" y="576000"/>
                        </a:lnTo>
                        <a:lnTo>
                          <a:pt x="3463" y="576000"/>
                        </a:lnTo>
                        <a:lnTo>
                          <a:pt x="3463" y="96002"/>
                        </a:lnTo>
                        <a:cubicBezTo>
                          <a:pt x="3463" y="42982"/>
                          <a:pt x="46445" y="0"/>
                          <a:pt x="9946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  <a:alpha val="3019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Agrupa 90">
                  <a:extLst>
                    <a:ext uri="{FF2B5EF4-FFF2-40B4-BE49-F238E27FC236}">
                      <a16:creationId xmlns:a16="http://schemas.microsoft.com/office/drawing/2014/main" id="{3B96C94A-04D0-5626-AD16-E74CD0ED1E17}"/>
                    </a:ext>
                  </a:extLst>
                </p:cNvPr>
                <p:cNvGrpSpPr/>
                <p:nvPr/>
              </p:nvGrpSpPr>
              <p:grpSpPr>
                <a:xfrm>
                  <a:off x="3942824" y="5752329"/>
                  <a:ext cx="821938" cy="223954"/>
                  <a:chOff x="3942824" y="5752329"/>
                  <a:chExt cx="821938" cy="223954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91144EE-29B9-11B5-3565-4A52DC23BE37}"/>
                      </a:ext>
                    </a:extLst>
                  </p:cNvPr>
                  <p:cNvSpPr/>
                  <p:nvPr/>
                </p:nvSpPr>
                <p:spPr>
                  <a:xfrm>
                    <a:off x="4107982" y="5754210"/>
                    <a:ext cx="493722" cy="22207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ECCFC3E-BB20-486F-E854-6DDCA58C7EC2}"/>
                      </a:ext>
                    </a:extLst>
                  </p:cNvPr>
                  <p:cNvSpPr/>
                  <p:nvPr/>
                </p:nvSpPr>
                <p:spPr>
                  <a:xfrm>
                    <a:off x="3942824" y="5752329"/>
                    <a:ext cx="133697" cy="14615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CE4245F-A429-1888-D860-39A972660772}"/>
                      </a:ext>
                    </a:extLst>
                  </p:cNvPr>
                  <p:cNvSpPr/>
                  <p:nvPr/>
                </p:nvSpPr>
                <p:spPr>
                  <a:xfrm>
                    <a:off x="4631065" y="5752329"/>
                    <a:ext cx="133697" cy="14615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33C347D-DEE6-2513-D65A-78B99625BAF5}"/>
                </a:ext>
              </a:extLst>
            </p:cNvPr>
            <p:cNvSpPr/>
            <p:nvPr/>
          </p:nvSpPr>
          <p:spPr>
            <a:xfrm flipV="1">
              <a:off x="1209864" y="5544464"/>
              <a:ext cx="1281716" cy="394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66CEB5-E38C-B164-205C-5E1462394D7C}"/>
                </a:ext>
              </a:extLst>
            </p:cNvPr>
            <p:cNvSpPr/>
            <p:nvPr/>
          </p:nvSpPr>
          <p:spPr>
            <a:xfrm>
              <a:off x="1584063" y="5630283"/>
              <a:ext cx="613286" cy="2137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QuadreDeText 86">
              <a:extLst>
                <a:ext uri="{FF2B5EF4-FFF2-40B4-BE49-F238E27FC236}">
                  <a16:creationId xmlns:a16="http://schemas.microsoft.com/office/drawing/2014/main" id="{9D327706-75B7-F9AA-E953-E56CE93AC559}"/>
                </a:ext>
              </a:extLst>
            </p:cNvPr>
            <p:cNvSpPr txBox="1"/>
            <p:nvPr/>
          </p:nvSpPr>
          <p:spPr>
            <a:xfrm>
              <a:off x="1555825" y="5567880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10.2 g</a:t>
              </a:r>
            </a:p>
          </p:txBody>
        </p:sp>
      </p:grpSp>
      <p:sp>
        <p:nvSpPr>
          <p:cNvPr id="99" name="Forma lliure: forma 98">
            <a:extLst>
              <a:ext uri="{FF2B5EF4-FFF2-40B4-BE49-F238E27FC236}">
                <a16:creationId xmlns:a16="http://schemas.microsoft.com/office/drawing/2014/main" id="{5BE7E77D-6F89-0F07-A0C0-14632C028860}"/>
              </a:ext>
            </a:extLst>
          </p:cNvPr>
          <p:cNvSpPr/>
          <p:nvPr/>
        </p:nvSpPr>
        <p:spPr>
          <a:xfrm rot="20750522">
            <a:off x="1674708" y="3881541"/>
            <a:ext cx="1304296" cy="1841933"/>
          </a:xfrm>
          <a:custGeom>
            <a:avLst/>
            <a:gdLst>
              <a:gd name="connsiteX0" fmla="*/ 1775283 w 2805217"/>
              <a:gd name="connsiteY0" fmla="*/ 2709 h 3829016"/>
              <a:gd name="connsiteX1" fmla="*/ 2118479 w 2805217"/>
              <a:gd name="connsiteY1" fmla="*/ 89283 h 3829016"/>
              <a:gd name="connsiteX2" fmla="*/ 2182637 w 2805217"/>
              <a:gd name="connsiteY2" fmla="*/ 196730 h 3829016"/>
              <a:gd name="connsiteX3" fmla="*/ 2066920 w 2805217"/>
              <a:gd name="connsiteY3" fmla="*/ 655455 h 3829016"/>
              <a:gd name="connsiteX4" fmla="*/ 2352016 w 2805217"/>
              <a:gd name="connsiteY4" fmla="*/ 727373 h 3829016"/>
              <a:gd name="connsiteX5" fmla="*/ 2493741 w 2805217"/>
              <a:gd name="connsiteY5" fmla="*/ 464337 h 3829016"/>
              <a:gd name="connsiteX6" fmla="*/ 2537035 w 2805217"/>
              <a:gd name="connsiteY6" fmla="*/ 441176 h 3829016"/>
              <a:gd name="connsiteX7" fmla="*/ 2553911 w 2805217"/>
              <a:gd name="connsiteY7" fmla="*/ 446303 h 3829016"/>
              <a:gd name="connsiteX8" fmla="*/ 2710312 w 2805217"/>
              <a:gd name="connsiteY8" fmla="*/ 530573 h 3829016"/>
              <a:gd name="connsiteX9" fmla="*/ 2728345 w 2805217"/>
              <a:gd name="connsiteY9" fmla="*/ 590742 h 3829016"/>
              <a:gd name="connsiteX10" fmla="*/ 2611399 w 2805217"/>
              <a:gd name="connsiteY10" fmla="*/ 807790 h 3829016"/>
              <a:gd name="connsiteX11" fmla="*/ 2655051 w 2805217"/>
              <a:gd name="connsiteY11" fmla="*/ 834439 h 3829016"/>
              <a:gd name="connsiteX12" fmla="*/ 2793651 w 2805217"/>
              <a:gd name="connsiteY12" fmla="*/ 1228449 h 3829016"/>
              <a:gd name="connsiteX13" fmla="*/ 2209657 w 2805217"/>
              <a:gd name="connsiteY13" fmla="*/ 3543510 h 3829016"/>
              <a:gd name="connsiteX14" fmla="*/ 1750885 w 2805217"/>
              <a:gd name="connsiteY14" fmla="*/ 3817450 h 3829016"/>
              <a:gd name="connsiteX15" fmla="*/ 285506 w 2805217"/>
              <a:gd name="connsiteY15" fmla="*/ 3447796 h 3829016"/>
              <a:gd name="connsiteX16" fmla="*/ 11566 w 2805217"/>
              <a:gd name="connsiteY16" fmla="*/ 2989023 h 3829016"/>
              <a:gd name="connsiteX17" fmla="*/ 595560 w 2805217"/>
              <a:gd name="connsiteY17" fmla="*/ 673962 h 3829016"/>
              <a:gd name="connsiteX18" fmla="*/ 978621 w 2805217"/>
              <a:gd name="connsiteY18" fmla="*/ 388840 h 3829016"/>
              <a:gd name="connsiteX19" fmla="*/ 1001669 w 2805217"/>
              <a:gd name="connsiteY19" fmla="*/ 392244 h 3829016"/>
              <a:gd name="connsiteX20" fmla="*/ 1001669 w 2805217"/>
              <a:gd name="connsiteY20" fmla="*/ 150148 h 3829016"/>
              <a:gd name="connsiteX21" fmla="*/ 1046085 w 2805217"/>
              <a:gd name="connsiteY21" fmla="*/ 105732 h 3829016"/>
              <a:gd name="connsiteX22" fmla="*/ 1223744 w 2805217"/>
              <a:gd name="connsiteY22" fmla="*/ 105732 h 3829016"/>
              <a:gd name="connsiteX23" fmla="*/ 1241033 w 2805217"/>
              <a:gd name="connsiteY23" fmla="*/ 109223 h 3829016"/>
              <a:gd name="connsiteX24" fmla="*/ 1268160 w 2805217"/>
              <a:gd name="connsiteY24" fmla="*/ 150148 h 3829016"/>
              <a:gd name="connsiteX25" fmla="*/ 1268160 w 2805217"/>
              <a:gd name="connsiteY25" fmla="*/ 453962 h 3829016"/>
              <a:gd name="connsiteX26" fmla="*/ 1552119 w 2805217"/>
              <a:gd name="connsiteY26" fmla="*/ 525592 h 3829016"/>
              <a:gd name="connsiteX27" fmla="*/ 1667836 w 2805217"/>
              <a:gd name="connsiteY27" fmla="*/ 66867 h 3829016"/>
              <a:gd name="connsiteX28" fmla="*/ 1775283 w 2805217"/>
              <a:gd name="connsiteY28" fmla="*/ 2709 h 382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05217" h="3829016">
                <a:moveTo>
                  <a:pt x="1775283" y="2709"/>
                </a:moveTo>
                <a:lnTo>
                  <a:pt x="2118479" y="89283"/>
                </a:lnTo>
                <a:cubicBezTo>
                  <a:pt x="2165867" y="101237"/>
                  <a:pt x="2194591" y="149342"/>
                  <a:pt x="2182637" y="196730"/>
                </a:cubicBezTo>
                <a:lnTo>
                  <a:pt x="2066920" y="655455"/>
                </a:lnTo>
                <a:lnTo>
                  <a:pt x="2352016" y="727373"/>
                </a:lnTo>
                <a:lnTo>
                  <a:pt x="2493741" y="464337"/>
                </a:lnTo>
                <a:cubicBezTo>
                  <a:pt x="2502468" y="448141"/>
                  <a:pt x="2519803" y="439550"/>
                  <a:pt x="2537035" y="441176"/>
                </a:cubicBezTo>
                <a:cubicBezTo>
                  <a:pt x="2542779" y="441718"/>
                  <a:pt x="2548512" y="443395"/>
                  <a:pt x="2553911" y="446303"/>
                </a:cubicBezTo>
                <a:lnTo>
                  <a:pt x="2710312" y="530573"/>
                </a:lnTo>
                <a:cubicBezTo>
                  <a:pt x="2731906" y="542208"/>
                  <a:pt x="2739981" y="569148"/>
                  <a:pt x="2728345" y="590742"/>
                </a:cubicBezTo>
                <a:lnTo>
                  <a:pt x="2611399" y="807790"/>
                </a:lnTo>
                <a:lnTo>
                  <a:pt x="2655051" y="834439"/>
                </a:lnTo>
                <a:cubicBezTo>
                  <a:pt x="2772512" y="923224"/>
                  <a:pt x="2831931" y="1076699"/>
                  <a:pt x="2793651" y="1228449"/>
                </a:cubicBezTo>
                <a:lnTo>
                  <a:pt x="2209657" y="3543510"/>
                </a:lnTo>
                <a:cubicBezTo>
                  <a:pt x="2158617" y="3745843"/>
                  <a:pt x="1953217" y="3868490"/>
                  <a:pt x="1750885" y="3817450"/>
                </a:cubicBezTo>
                <a:lnTo>
                  <a:pt x="285506" y="3447796"/>
                </a:lnTo>
                <a:cubicBezTo>
                  <a:pt x="83173" y="3396756"/>
                  <a:pt x="-39474" y="3191355"/>
                  <a:pt x="11566" y="2989023"/>
                </a:cubicBezTo>
                <a:lnTo>
                  <a:pt x="595560" y="673962"/>
                </a:lnTo>
                <a:cubicBezTo>
                  <a:pt x="640220" y="496921"/>
                  <a:pt x="803062" y="380889"/>
                  <a:pt x="978621" y="388840"/>
                </a:cubicBezTo>
                <a:lnTo>
                  <a:pt x="1001669" y="392244"/>
                </a:lnTo>
                <a:lnTo>
                  <a:pt x="1001669" y="150148"/>
                </a:lnTo>
                <a:cubicBezTo>
                  <a:pt x="1001669" y="125618"/>
                  <a:pt x="1021555" y="105732"/>
                  <a:pt x="1046085" y="105732"/>
                </a:cubicBezTo>
                <a:lnTo>
                  <a:pt x="1223744" y="105732"/>
                </a:lnTo>
                <a:cubicBezTo>
                  <a:pt x="1229877" y="105732"/>
                  <a:pt x="1235719" y="106975"/>
                  <a:pt x="1241033" y="109223"/>
                </a:cubicBezTo>
                <a:cubicBezTo>
                  <a:pt x="1256974" y="115965"/>
                  <a:pt x="1268160" y="131751"/>
                  <a:pt x="1268160" y="150148"/>
                </a:cubicBezTo>
                <a:lnTo>
                  <a:pt x="1268160" y="453962"/>
                </a:lnTo>
                <a:lnTo>
                  <a:pt x="1552119" y="525592"/>
                </a:lnTo>
                <a:lnTo>
                  <a:pt x="1667836" y="66867"/>
                </a:lnTo>
                <a:cubicBezTo>
                  <a:pt x="1679790" y="19479"/>
                  <a:pt x="1727895" y="-9245"/>
                  <a:pt x="1775283" y="270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0" name="Agrupa 99">
            <a:extLst>
              <a:ext uri="{FF2B5EF4-FFF2-40B4-BE49-F238E27FC236}">
                <a16:creationId xmlns:a16="http://schemas.microsoft.com/office/drawing/2014/main" id="{6D264107-88BA-45C5-3FAC-3D6858AC5719}"/>
              </a:ext>
            </a:extLst>
          </p:cNvPr>
          <p:cNvGrpSpPr/>
          <p:nvPr/>
        </p:nvGrpSpPr>
        <p:grpSpPr>
          <a:xfrm>
            <a:off x="1619482" y="2010807"/>
            <a:ext cx="1370995" cy="3623527"/>
            <a:chOff x="843878" y="1283490"/>
            <a:chExt cx="1370995" cy="3623527"/>
          </a:xfrm>
        </p:grpSpPr>
        <p:sp>
          <p:nvSpPr>
            <p:cNvPr id="101" name="Forma lliure: forma 100">
              <a:extLst>
                <a:ext uri="{FF2B5EF4-FFF2-40B4-BE49-F238E27FC236}">
                  <a16:creationId xmlns:a16="http://schemas.microsoft.com/office/drawing/2014/main" id="{638D8424-E8F1-2256-C043-DAB8A1EED8DE}"/>
                </a:ext>
              </a:extLst>
            </p:cNvPr>
            <p:cNvSpPr/>
            <p:nvPr/>
          </p:nvSpPr>
          <p:spPr>
            <a:xfrm>
              <a:off x="1058856" y="3691173"/>
              <a:ext cx="1029407" cy="1215844"/>
            </a:xfrm>
            <a:custGeom>
              <a:avLst/>
              <a:gdLst>
                <a:gd name="connsiteX0" fmla="*/ 0 w 2286001"/>
                <a:gd name="connsiteY0" fmla="*/ 0 h 2934040"/>
                <a:gd name="connsiteX1" fmla="*/ 2286001 w 2286001"/>
                <a:gd name="connsiteY1" fmla="*/ 0 h 2934040"/>
                <a:gd name="connsiteX2" fmla="*/ 2286001 w 2286001"/>
                <a:gd name="connsiteY2" fmla="*/ 390340 h 2934040"/>
                <a:gd name="connsiteX3" fmla="*/ 2286001 w 2286001"/>
                <a:gd name="connsiteY3" fmla="*/ 565348 h 2934040"/>
                <a:gd name="connsiteX4" fmla="*/ 2286001 w 2286001"/>
                <a:gd name="connsiteY4" fmla="*/ 2553032 h 2934040"/>
                <a:gd name="connsiteX5" fmla="*/ 1904993 w 2286001"/>
                <a:gd name="connsiteY5" fmla="*/ 2934040 h 2934040"/>
                <a:gd name="connsiteX6" fmla="*/ 381009 w 2286001"/>
                <a:gd name="connsiteY6" fmla="*/ 2934040 h 2934040"/>
                <a:gd name="connsiteX7" fmla="*/ 1 w 2286001"/>
                <a:gd name="connsiteY7" fmla="*/ 2553032 h 2934040"/>
                <a:gd name="connsiteX8" fmla="*/ 1 w 2286001"/>
                <a:gd name="connsiteY8" fmla="*/ 565348 h 2934040"/>
                <a:gd name="connsiteX9" fmla="*/ 0 w 2286001"/>
                <a:gd name="connsiteY9" fmla="*/ 565348 h 29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1" h="2934040">
                  <a:moveTo>
                    <a:pt x="0" y="0"/>
                  </a:moveTo>
                  <a:lnTo>
                    <a:pt x="2286001" y="0"/>
                  </a:lnTo>
                  <a:lnTo>
                    <a:pt x="2286001" y="390340"/>
                  </a:lnTo>
                  <a:lnTo>
                    <a:pt x="2286001" y="565348"/>
                  </a:lnTo>
                  <a:lnTo>
                    <a:pt x="2286001" y="2553032"/>
                  </a:lnTo>
                  <a:cubicBezTo>
                    <a:pt x="2286001" y="2763457"/>
                    <a:pt x="2115418" y="2934040"/>
                    <a:pt x="1904993" y="2934040"/>
                  </a:cubicBezTo>
                  <a:lnTo>
                    <a:pt x="381009" y="2934040"/>
                  </a:lnTo>
                  <a:cubicBezTo>
                    <a:pt x="170584" y="2934040"/>
                    <a:pt x="1" y="2763457"/>
                    <a:pt x="1" y="2553032"/>
                  </a:cubicBezTo>
                  <a:lnTo>
                    <a:pt x="1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Forma lliure: forma 101">
              <a:extLst>
                <a:ext uri="{FF2B5EF4-FFF2-40B4-BE49-F238E27FC236}">
                  <a16:creationId xmlns:a16="http://schemas.microsoft.com/office/drawing/2014/main" id="{2578A3A2-4D6E-635E-2DAD-B25D54935B8E}"/>
                </a:ext>
              </a:extLst>
            </p:cNvPr>
            <p:cNvSpPr/>
            <p:nvPr/>
          </p:nvSpPr>
          <p:spPr>
            <a:xfrm>
              <a:off x="1398450" y="2813617"/>
              <a:ext cx="355741" cy="610605"/>
            </a:xfrm>
            <a:custGeom>
              <a:avLst/>
              <a:gdLst>
                <a:gd name="connsiteX0" fmla="*/ 382555 w 765110"/>
                <a:gd name="connsiteY0" fmla="*/ 0 h 1269328"/>
                <a:gd name="connsiteX1" fmla="*/ 562555 w 765110"/>
                <a:gd name="connsiteY1" fmla="*/ 180000 h 1269328"/>
                <a:gd name="connsiteX2" fmla="*/ 561615 w 765110"/>
                <a:gd name="connsiteY2" fmla="*/ 189328 h 1269328"/>
                <a:gd name="connsiteX3" fmla="*/ 562555 w 765110"/>
                <a:gd name="connsiteY3" fmla="*/ 189328 h 1269328"/>
                <a:gd name="connsiteX4" fmla="*/ 562555 w 765110"/>
                <a:gd name="connsiteY4" fmla="*/ 220063 h 1269328"/>
                <a:gd name="connsiteX5" fmla="*/ 765110 w 765110"/>
                <a:gd name="connsiteY5" fmla="*/ 220063 h 1269328"/>
                <a:gd name="connsiteX6" fmla="*/ 765110 w 765110"/>
                <a:gd name="connsiteY6" fmla="*/ 265782 h 1269328"/>
                <a:gd name="connsiteX7" fmla="*/ 562555 w 765110"/>
                <a:gd name="connsiteY7" fmla="*/ 265782 h 1269328"/>
                <a:gd name="connsiteX8" fmla="*/ 562555 w 765110"/>
                <a:gd name="connsiteY8" fmla="*/ 1269328 h 1269328"/>
                <a:gd name="connsiteX9" fmla="*/ 208563 w 765110"/>
                <a:gd name="connsiteY9" fmla="*/ 1269328 h 1269328"/>
                <a:gd name="connsiteX10" fmla="*/ 208563 w 765110"/>
                <a:gd name="connsiteY10" fmla="*/ 265782 h 1269328"/>
                <a:gd name="connsiteX11" fmla="*/ 0 w 765110"/>
                <a:gd name="connsiteY11" fmla="*/ 265782 h 1269328"/>
                <a:gd name="connsiteX12" fmla="*/ 0 w 765110"/>
                <a:gd name="connsiteY12" fmla="*/ 220063 h 1269328"/>
                <a:gd name="connsiteX13" fmla="*/ 207388 w 765110"/>
                <a:gd name="connsiteY13" fmla="*/ 220063 h 1269328"/>
                <a:gd name="connsiteX14" fmla="*/ 206212 w 765110"/>
                <a:gd name="connsiteY14" fmla="*/ 216276 h 1269328"/>
                <a:gd name="connsiteX15" fmla="*/ 202555 w 765110"/>
                <a:gd name="connsiteY15" fmla="*/ 180000 h 1269328"/>
                <a:gd name="connsiteX16" fmla="*/ 382555 w 765110"/>
                <a:gd name="connsiteY16" fmla="*/ 0 h 12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5110" h="1269328">
                  <a:moveTo>
                    <a:pt x="382555" y="0"/>
                  </a:moveTo>
                  <a:cubicBezTo>
                    <a:pt x="481966" y="0"/>
                    <a:pt x="562555" y="80589"/>
                    <a:pt x="562555" y="180000"/>
                  </a:cubicBezTo>
                  <a:lnTo>
                    <a:pt x="561615" y="189328"/>
                  </a:lnTo>
                  <a:lnTo>
                    <a:pt x="562555" y="189328"/>
                  </a:lnTo>
                  <a:lnTo>
                    <a:pt x="562555" y="220063"/>
                  </a:lnTo>
                  <a:lnTo>
                    <a:pt x="765110" y="220063"/>
                  </a:lnTo>
                  <a:lnTo>
                    <a:pt x="765110" y="265782"/>
                  </a:lnTo>
                  <a:lnTo>
                    <a:pt x="562555" y="265782"/>
                  </a:lnTo>
                  <a:lnTo>
                    <a:pt x="562555" y="1269328"/>
                  </a:lnTo>
                  <a:lnTo>
                    <a:pt x="208563" y="1269328"/>
                  </a:lnTo>
                  <a:lnTo>
                    <a:pt x="208563" y="265782"/>
                  </a:lnTo>
                  <a:lnTo>
                    <a:pt x="0" y="265782"/>
                  </a:lnTo>
                  <a:lnTo>
                    <a:pt x="0" y="220063"/>
                  </a:lnTo>
                  <a:lnTo>
                    <a:pt x="207388" y="220063"/>
                  </a:lnTo>
                  <a:lnTo>
                    <a:pt x="206212" y="216276"/>
                  </a:lnTo>
                  <a:cubicBezTo>
                    <a:pt x="203814" y="204559"/>
                    <a:pt x="202555" y="192426"/>
                    <a:pt x="202555" y="180000"/>
                  </a:cubicBezTo>
                  <a:cubicBezTo>
                    <a:pt x="202555" y="80589"/>
                    <a:pt x="283144" y="0"/>
                    <a:pt x="3825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3" name="Agrupa 102">
              <a:extLst>
                <a:ext uri="{FF2B5EF4-FFF2-40B4-BE49-F238E27FC236}">
                  <a16:creationId xmlns:a16="http://schemas.microsoft.com/office/drawing/2014/main" id="{4F433447-CE47-2730-5DC6-6C3A8BBFCF67}"/>
                </a:ext>
              </a:extLst>
            </p:cNvPr>
            <p:cNvGrpSpPr/>
            <p:nvPr/>
          </p:nvGrpSpPr>
          <p:grpSpPr>
            <a:xfrm rot="825895">
              <a:off x="1947843" y="1855420"/>
              <a:ext cx="267030" cy="2169338"/>
              <a:chOff x="2750658" y="940313"/>
              <a:chExt cx="618826" cy="5142264"/>
            </a:xfrm>
            <a:effectLst>
              <a:glow rad="139700">
                <a:schemeClr val="tx1">
                  <a:alpha val="40000"/>
                </a:schemeClr>
              </a:glow>
            </a:effectLst>
          </p:grpSpPr>
          <p:sp>
            <p:nvSpPr>
              <p:cNvPr id="120" name="Forma lliure: forma 119">
                <a:extLst>
                  <a:ext uri="{FF2B5EF4-FFF2-40B4-BE49-F238E27FC236}">
                    <a16:creationId xmlns:a16="http://schemas.microsoft.com/office/drawing/2014/main" id="{8D661BA0-2971-670B-747A-F9F9C8C2CCD8}"/>
                  </a:ext>
                </a:extLst>
              </p:cNvPr>
              <p:cNvSpPr/>
              <p:nvPr/>
            </p:nvSpPr>
            <p:spPr>
              <a:xfrm>
                <a:off x="2908240" y="940313"/>
                <a:ext cx="461244" cy="1699406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Agrupa 120">
                <a:extLst>
                  <a:ext uri="{FF2B5EF4-FFF2-40B4-BE49-F238E27FC236}">
                    <a16:creationId xmlns:a16="http://schemas.microsoft.com/office/drawing/2014/main" id="{2AB4C68F-DDD3-AD2F-D1E2-D9AB9DCACB9E}"/>
                  </a:ext>
                </a:extLst>
              </p:cNvPr>
              <p:cNvGrpSpPr/>
              <p:nvPr/>
            </p:nvGrpSpPr>
            <p:grpSpPr>
              <a:xfrm>
                <a:off x="2750658" y="2532289"/>
                <a:ext cx="396815" cy="3550288"/>
                <a:chOff x="1421346" y="2605176"/>
                <a:chExt cx="396815" cy="3550288"/>
              </a:xfrm>
            </p:grpSpPr>
            <p:sp>
              <p:nvSpPr>
                <p:cNvPr id="122" name="Forma lliure: forma 121">
                  <a:extLst>
                    <a:ext uri="{FF2B5EF4-FFF2-40B4-BE49-F238E27FC236}">
                      <a16:creationId xmlns:a16="http://schemas.microsoft.com/office/drawing/2014/main" id="{6D189841-C9AB-F39A-1905-3BE9520EEB98}"/>
                    </a:ext>
                  </a:extLst>
                </p:cNvPr>
                <p:cNvSpPr/>
                <p:nvPr/>
              </p:nvSpPr>
              <p:spPr>
                <a:xfrm>
                  <a:off x="1583591" y="3265098"/>
                  <a:ext cx="81951" cy="2838494"/>
                </a:xfrm>
                <a:custGeom>
                  <a:avLst/>
                  <a:gdLst>
                    <a:gd name="connsiteX0" fmla="*/ 0 w 116457"/>
                    <a:gd name="connsiteY0" fmla="*/ 0 h 2838494"/>
                    <a:gd name="connsiteX1" fmla="*/ 116457 w 116457"/>
                    <a:gd name="connsiteY1" fmla="*/ 0 h 2838494"/>
                    <a:gd name="connsiteX2" fmla="*/ 116457 w 116457"/>
                    <a:gd name="connsiteY2" fmla="*/ 2665159 h 2838494"/>
                    <a:gd name="connsiteX3" fmla="*/ 116457 w 116457"/>
                    <a:gd name="connsiteY3" fmla="*/ 2751826 h 2838494"/>
                    <a:gd name="connsiteX4" fmla="*/ 116457 w 116457"/>
                    <a:gd name="connsiteY4" fmla="*/ 2790520 h 2838494"/>
                    <a:gd name="connsiteX5" fmla="*/ 68483 w 116457"/>
                    <a:gd name="connsiteY5" fmla="*/ 2838494 h 2838494"/>
                    <a:gd name="connsiteX6" fmla="*/ 47974 w 116457"/>
                    <a:gd name="connsiteY6" fmla="*/ 2838494 h 2838494"/>
                    <a:gd name="connsiteX7" fmla="*/ 0 w 116457"/>
                    <a:gd name="connsiteY7" fmla="*/ 2790520 h 2838494"/>
                    <a:gd name="connsiteX8" fmla="*/ 0 w 116457"/>
                    <a:gd name="connsiteY8" fmla="*/ 2751826 h 2838494"/>
                    <a:gd name="connsiteX9" fmla="*/ 0 w 116457"/>
                    <a:gd name="connsiteY9" fmla="*/ 2665159 h 283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457" h="2838494">
                      <a:moveTo>
                        <a:pt x="0" y="0"/>
                      </a:moveTo>
                      <a:lnTo>
                        <a:pt x="116457" y="0"/>
                      </a:lnTo>
                      <a:lnTo>
                        <a:pt x="116457" y="2665159"/>
                      </a:lnTo>
                      <a:lnTo>
                        <a:pt x="116457" y="2751826"/>
                      </a:lnTo>
                      <a:lnTo>
                        <a:pt x="116457" y="2790520"/>
                      </a:lnTo>
                      <a:lnTo>
                        <a:pt x="68483" y="2838494"/>
                      </a:lnTo>
                      <a:lnTo>
                        <a:pt x="47974" y="2838494"/>
                      </a:lnTo>
                      <a:lnTo>
                        <a:pt x="0" y="2790520"/>
                      </a:lnTo>
                      <a:lnTo>
                        <a:pt x="0" y="2751826"/>
                      </a:lnTo>
                      <a:lnTo>
                        <a:pt x="0" y="26651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orma lliure: forma 122">
                  <a:extLst>
                    <a:ext uri="{FF2B5EF4-FFF2-40B4-BE49-F238E27FC236}">
                      <a16:creationId xmlns:a16="http://schemas.microsoft.com/office/drawing/2014/main" id="{C9CEAB6F-471C-BBD4-4486-E825B5354410}"/>
                    </a:ext>
                  </a:extLst>
                </p:cNvPr>
                <p:cNvSpPr/>
                <p:nvPr/>
              </p:nvSpPr>
              <p:spPr>
                <a:xfrm>
                  <a:off x="1498973" y="3265098"/>
                  <a:ext cx="245102" cy="2890366"/>
                </a:xfrm>
                <a:custGeom>
                  <a:avLst/>
                  <a:gdLst>
                    <a:gd name="connsiteX0" fmla="*/ 0 w 245102"/>
                    <a:gd name="connsiteY0" fmla="*/ 0 h 2890366"/>
                    <a:gd name="connsiteX1" fmla="*/ 245102 w 245102"/>
                    <a:gd name="connsiteY1" fmla="*/ 0 h 2890366"/>
                    <a:gd name="connsiteX2" fmla="*/ 245102 w 245102"/>
                    <a:gd name="connsiteY2" fmla="*/ 2578490 h 2890366"/>
                    <a:gd name="connsiteX3" fmla="*/ 219591 w 245102"/>
                    <a:gd name="connsiteY3" fmla="*/ 2578490 h 2890366"/>
                    <a:gd name="connsiteX4" fmla="*/ 219591 w 245102"/>
                    <a:gd name="connsiteY4" fmla="*/ 2801416 h 2890366"/>
                    <a:gd name="connsiteX5" fmla="*/ 120769 w 245102"/>
                    <a:gd name="connsiteY5" fmla="*/ 2890366 h 2890366"/>
                    <a:gd name="connsiteX6" fmla="*/ 21947 w 245102"/>
                    <a:gd name="connsiteY6" fmla="*/ 2801416 h 2890366"/>
                    <a:gd name="connsiteX7" fmla="*/ 21947 w 245102"/>
                    <a:gd name="connsiteY7" fmla="*/ 2578490 h 2890366"/>
                    <a:gd name="connsiteX8" fmla="*/ 0 w 245102"/>
                    <a:gd name="connsiteY8" fmla="*/ 2578490 h 2890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102" h="2890366">
                      <a:moveTo>
                        <a:pt x="0" y="0"/>
                      </a:moveTo>
                      <a:lnTo>
                        <a:pt x="245102" y="0"/>
                      </a:lnTo>
                      <a:lnTo>
                        <a:pt x="245102" y="2578490"/>
                      </a:lnTo>
                      <a:lnTo>
                        <a:pt x="219591" y="2578490"/>
                      </a:lnTo>
                      <a:lnTo>
                        <a:pt x="219591" y="2801416"/>
                      </a:lnTo>
                      <a:cubicBezTo>
                        <a:pt x="219591" y="2850542"/>
                        <a:pt x="175347" y="2890366"/>
                        <a:pt x="120769" y="2890366"/>
                      </a:cubicBezTo>
                      <a:cubicBezTo>
                        <a:pt x="66191" y="2890366"/>
                        <a:pt x="21947" y="2850542"/>
                        <a:pt x="21947" y="2801416"/>
                      </a:cubicBezTo>
                      <a:lnTo>
                        <a:pt x="21947" y="2578490"/>
                      </a:lnTo>
                      <a:lnTo>
                        <a:pt x="0" y="257849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3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Forma lliure: forma 123">
                  <a:extLst>
                    <a:ext uri="{FF2B5EF4-FFF2-40B4-BE49-F238E27FC236}">
                      <a16:creationId xmlns:a16="http://schemas.microsoft.com/office/drawing/2014/main" id="{23655343-3698-C802-9515-A385B32889BD}"/>
                    </a:ext>
                  </a:extLst>
                </p:cNvPr>
                <p:cNvSpPr/>
                <p:nvPr/>
              </p:nvSpPr>
              <p:spPr>
                <a:xfrm>
                  <a:off x="1421346" y="2605176"/>
                  <a:ext cx="396815" cy="823824"/>
                </a:xfrm>
                <a:custGeom>
                  <a:avLst/>
                  <a:gdLst>
                    <a:gd name="connsiteX0" fmla="*/ 80229 w 396815"/>
                    <a:gd name="connsiteY0" fmla="*/ 0 h 823824"/>
                    <a:gd name="connsiteX1" fmla="*/ 316584 w 396815"/>
                    <a:gd name="connsiteY1" fmla="*/ 0 h 823824"/>
                    <a:gd name="connsiteX2" fmla="*/ 396813 w 396815"/>
                    <a:gd name="connsiteY2" fmla="*/ 80229 h 823824"/>
                    <a:gd name="connsiteX3" fmla="*/ 396813 w 396815"/>
                    <a:gd name="connsiteY3" fmla="*/ 142337 h 823824"/>
                    <a:gd name="connsiteX4" fmla="*/ 396815 w 396815"/>
                    <a:gd name="connsiteY4" fmla="*/ 142337 h 823824"/>
                    <a:gd name="connsiteX5" fmla="*/ 396815 w 396815"/>
                    <a:gd name="connsiteY5" fmla="*/ 823824 h 823824"/>
                    <a:gd name="connsiteX6" fmla="*/ 1 w 396815"/>
                    <a:gd name="connsiteY6" fmla="*/ 823824 h 823824"/>
                    <a:gd name="connsiteX7" fmla="*/ 1 w 396815"/>
                    <a:gd name="connsiteY7" fmla="*/ 267420 h 823824"/>
                    <a:gd name="connsiteX8" fmla="*/ 0 w 396815"/>
                    <a:gd name="connsiteY8" fmla="*/ 267420 h 823824"/>
                    <a:gd name="connsiteX9" fmla="*/ 0 w 396815"/>
                    <a:gd name="connsiteY9" fmla="*/ 80229 h 823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6815" h="823824">
                      <a:moveTo>
                        <a:pt x="80229" y="0"/>
                      </a:moveTo>
                      <a:lnTo>
                        <a:pt x="316584" y="0"/>
                      </a:lnTo>
                      <a:lnTo>
                        <a:pt x="396813" y="80229"/>
                      </a:lnTo>
                      <a:lnTo>
                        <a:pt x="396813" y="142337"/>
                      </a:lnTo>
                      <a:lnTo>
                        <a:pt x="396815" y="142337"/>
                      </a:lnTo>
                      <a:lnTo>
                        <a:pt x="396815" y="823824"/>
                      </a:lnTo>
                      <a:lnTo>
                        <a:pt x="1" y="823824"/>
                      </a:lnTo>
                      <a:lnTo>
                        <a:pt x="1" y="267420"/>
                      </a:lnTo>
                      <a:lnTo>
                        <a:pt x="0" y="267420"/>
                      </a:lnTo>
                      <a:lnTo>
                        <a:pt x="0" y="8022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" name="Agrupa 103">
              <a:extLst>
                <a:ext uri="{FF2B5EF4-FFF2-40B4-BE49-F238E27FC236}">
                  <a16:creationId xmlns:a16="http://schemas.microsoft.com/office/drawing/2014/main" id="{B62AC89E-4DC6-6710-0782-5B5E736F8878}"/>
                </a:ext>
              </a:extLst>
            </p:cNvPr>
            <p:cNvGrpSpPr/>
            <p:nvPr/>
          </p:nvGrpSpPr>
          <p:grpSpPr>
            <a:xfrm rot="20518107">
              <a:off x="843878" y="1925203"/>
              <a:ext cx="347350" cy="2054555"/>
              <a:chOff x="179472" y="425615"/>
              <a:chExt cx="815873" cy="5729849"/>
            </a:xfr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115" name="Forma lliure: forma 114">
                <a:extLst>
                  <a:ext uri="{FF2B5EF4-FFF2-40B4-BE49-F238E27FC236}">
                    <a16:creationId xmlns:a16="http://schemas.microsoft.com/office/drawing/2014/main" id="{CA133E02-6DDB-76BB-BF1E-9009ABC4B7CF}"/>
                  </a:ext>
                </a:extLst>
              </p:cNvPr>
              <p:cNvSpPr/>
              <p:nvPr/>
            </p:nvSpPr>
            <p:spPr>
              <a:xfrm>
                <a:off x="179472" y="425615"/>
                <a:ext cx="630920" cy="2348402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223303 w 2586941"/>
                  <a:gd name="connsiteY0" fmla="*/ 2104846 h 2104846"/>
                  <a:gd name="connsiteX1" fmla="*/ 162918 w 2586941"/>
                  <a:gd name="connsiteY1" fmla="*/ 491706 h 2104846"/>
                  <a:gd name="connsiteX2" fmla="*/ 2586941 w 2586941"/>
                  <a:gd name="connsiteY2" fmla="*/ 0 h 2104846"/>
                  <a:gd name="connsiteX0" fmla="*/ 2436494 w 2436497"/>
                  <a:gd name="connsiteY0" fmla="*/ 2348402 h 2348402"/>
                  <a:gd name="connsiteX1" fmla="*/ 2376109 w 2436497"/>
                  <a:gd name="connsiteY1" fmla="*/ 735262 h 2348402"/>
                  <a:gd name="connsiteX2" fmla="*/ 180949 w 2436497"/>
                  <a:gd name="connsiteY2" fmla="*/ 1 h 2348402"/>
                  <a:gd name="connsiteX0" fmla="*/ 2432240 w 2504024"/>
                  <a:gd name="connsiteY0" fmla="*/ 2348402 h 2348402"/>
                  <a:gd name="connsiteX1" fmla="*/ 2474576 w 2504024"/>
                  <a:gd name="connsiteY1" fmla="*/ 697225 h 2348402"/>
                  <a:gd name="connsiteX2" fmla="*/ 176695 w 2504024"/>
                  <a:gd name="connsiteY2" fmla="*/ 1 h 2348402"/>
                  <a:gd name="connsiteX0" fmla="*/ 2479237 w 2521572"/>
                  <a:gd name="connsiteY0" fmla="*/ 2348402 h 2348402"/>
                  <a:gd name="connsiteX1" fmla="*/ 2521573 w 2521572"/>
                  <a:gd name="connsiteY1" fmla="*/ 697225 h 2348402"/>
                  <a:gd name="connsiteX2" fmla="*/ 223692 w 2521572"/>
                  <a:gd name="connsiteY2" fmla="*/ 1 h 2348402"/>
                  <a:gd name="connsiteX0" fmla="*/ 2442578 w 2489124"/>
                  <a:gd name="connsiteY0" fmla="*/ 2348402 h 2348402"/>
                  <a:gd name="connsiteX1" fmla="*/ 2484914 w 2489124"/>
                  <a:gd name="connsiteY1" fmla="*/ 697225 h 2348402"/>
                  <a:gd name="connsiteX2" fmla="*/ 187033 w 2489124"/>
                  <a:gd name="connsiteY2" fmla="*/ 1 h 2348402"/>
                  <a:gd name="connsiteX0" fmla="*/ 2442578 w 2489124"/>
                  <a:gd name="connsiteY0" fmla="*/ 2348402 h 2348402"/>
                  <a:gd name="connsiteX1" fmla="*/ 2484914 w 2489124"/>
                  <a:gd name="connsiteY1" fmla="*/ 697225 h 2348402"/>
                  <a:gd name="connsiteX2" fmla="*/ 187033 w 2489124"/>
                  <a:gd name="connsiteY2" fmla="*/ 1 h 2348402"/>
                  <a:gd name="connsiteX0" fmla="*/ 2255544 w 2308243"/>
                  <a:gd name="connsiteY0" fmla="*/ 2348402 h 2348402"/>
                  <a:gd name="connsiteX1" fmla="*/ 2297880 w 2308243"/>
                  <a:gd name="connsiteY1" fmla="*/ 697225 h 2348402"/>
                  <a:gd name="connsiteX2" fmla="*/ -1 w 2308243"/>
                  <a:gd name="connsiteY2" fmla="*/ 1 h 23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8243" h="2348402">
                    <a:moveTo>
                      <a:pt x="2255544" y="2348402"/>
                    </a:moveTo>
                    <a:cubicBezTo>
                      <a:pt x="2244042" y="1717236"/>
                      <a:pt x="2215269" y="1080926"/>
                      <a:pt x="2297880" y="697225"/>
                    </a:cubicBezTo>
                    <a:cubicBezTo>
                      <a:pt x="2438872" y="319694"/>
                      <a:pt x="1113985" y="71883"/>
                      <a:pt x="-1" y="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6" name="Agrupa 115">
                <a:extLst>
                  <a:ext uri="{FF2B5EF4-FFF2-40B4-BE49-F238E27FC236}">
                    <a16:creationId xmlns:a16="http://schemas.microsoft.com/office/drawing/2014/main" id="{BB180D54-7B1D-F684-92F5-4C196B407B8A}"/>
                  </a:ext>
                </a:extLst>
              </p:cNvPr>
              <p:cNvGrpSpPr/>
              <p:nvPr/>
            </p:nvGrpSpPr>
            <p:grpSpPr>
              <a:xfrm>
                <a:off x="598530" y="2605176"/>
                <a:ext cx="396815" cy="3550288"/>
                <a:chOff x="598530" y="2605176"/>
                <a:chExt cx="396815" cy="3550288"/>
              </a:xfrm>
            </p:grpSpPr>
            <p:sp>
              <p:nvSpPr>
                <p:cNvPr id="117" name="Forma lliure: forma 116">
                  <a:extLst>
                    <a:ext uri="{FF2B5EF4-FFF2-40B4-BE49-F238E27FC236}">
                      <a16:creationId xmlns:a16="http://schemas.microsoft.com/office/drawing/2014/main" id="{E17F4090-0E95-F2C9-6704-F9D4A3FB0F65}"/>
                    </a:ext>
                  </a:extLst>
                </p:cNvPr>
                <p:cNvSpPr/>
                <p:nvPr/>
              </p:nvSpPr>
              <p:spPr>
                <a:xfrm>
                  <a:off x="762001" y="3265098"/>
                  <a:ext cx="81951" cy="2838494"/>
                </a:xfrm>
                <a:custGeom>
                  <a:avLst/>
                  <a:gdLst>
                    <a:gd name="connsiteX0" fmla="*/ 0 w 116457"/>
                    <a:gd name="connsiteY0" fmla="*/ 0 h 2838494"/>
                    <a:gd name="connsiteX1" fmla="*/ 116457 w 116457"/>
                    <a:gd name="connsiteY1" fmla="*/ 0 h 2838494"/>
                    <a:gd name="connsiteX2" fmla="*/ 116457 w 116457"/>
                    <a:gd name="connsiteY2" fmla="*/ 2665159 h 2838494"/>
                    <a:gd name="connsiteX3" fmla="*/ 116457 w 116457"/>
                    <a:gd name="connsiteY3" fmla="*/ 2751826 h 2838494"/>
                    <a:gd name="connsiteX4" fmla="*/ 116457 w 116457"/>
                    <a:gd name="connsiteY4" fmla="*/ 2790520 h 2838494"/>
                    <a:gd name="connsiteX5" fmla="*/ 68483 w 116457"/>
                    <a:gd name="connsiteY5" fmla="*/ 2838494 h 2838494"/>
                    <a:gd name="connsiteX6" fmla="*/ 47974 w 116457"/>
                    <a:gd name="connsiteY6" fmla="*/ 2838494 h 2838494"/>
                    <a:gd name="connsiteX7" fmla="*/ 0 w 116457"/>
                    <a:gd name="connsiteY7" fmla="*/ 2790520 h 2838494"/>
                    <a:gd name="connsiteX8" fmla="*/ 0 w 116457"/>
                    <a:gd name="connsiteY8" fmla="*/ 2751826 h 2838494"/>
                    <a:gd name="connsiteX9" fmla="*/ 0 w 116457"/>
                    <a:gd name="connsiteY9" fmla="*/ 2665159 h 283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457" h="2838494">
                      <a:moveTo>
                        <a:pt x="0" y="0"/>
                      </a:moveTo>
                      <a:lnTo>
                        <a:pt x="116457" y="0"/>
                      </a:lnTo>
                      <a:lnTo>
                        <a:pt x="116457" y="2665159"/>
                      </a:lnTo>
                      <a:lnTo>
                        <a:pt x="116457" y="2751826"/>
                      </a:lnTo>
                      <a:lnTo>
                        <a:pt x="116457" y="2790520"/>
                      </a:lnTo>
                      <a:lnTo>
                        <a:pt x="68483" y="2838494"/>
                      </a:lnTo>
                      <a:lnTo>
                        <a:pt x="47974" y="2838494"/>
                      </a:lnTo>
                      <a:lnTo>
                        <a:pt x="0" y="2790520"/>
                      </a:lnTo>
                      <a:lnTo>
                        <a:pt x="0" y="2751826"/>
                      </a:lnTo>
                      <a:lnTo>
                        <a:pt x="0" y="26651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orma lliure: forma 117">
                  <a:extLst>
                    <a:ext uri="{FF2B5EF4-FFF2-40B4-BE49-F238E27FC236}">
                      <a16:creationId xmlns:a16="http://schemas.microsoft.com/office/drawing/2014/main" id="{E39B1B4D-202B-2E82-AB8D-F03086CAEBEE}"/>
                    </a:ext>
                  </a:extLst>
                </p:cNvPr>
                <p:cNvSpPr/>
                <p:nvPr/>
              </p:nvSpPr>
              <p:spPr>
                <a:xfrm>
                  <a:off x="687154" y="3265098"/>
                  <a:ext cx="245102" cy="2890366"/>
                </a:xfrm>
                <a:custGeom>
                  <a:avLst/>
                  <a:gdLst>
                    <a:gd name="connsiteX0" fmla="*/ 0 w 245102"/>
                    <a:gd name="connsiteY0" fmla="*/ 0 h 2890366"/>
                    <a:gd name="connsiteX1" fmla="*/ 245102 w 245102"/>
                    <a:gd name="connsiteY1" fmla="*/ 0 h 2890366"/>
                    <a:gd name="connsiteX2" fmla="*/ 245102 w 245102"/>
                    <a:gd name="connsiteY2" fmla="*/ 2578490 h 2890366"/>
                    <a:gd name="connsiteX3" fmla="*/ 219591 w 245102"/>
                    <a:gd name="connsiteY3" fmla="*/ 2578490 h 2890366"/>
                    <a:gd name="connsiteX4" fmla="*/ 219591 w 245102"/>
                    <a:gd name="connsiteY4" fmla="*/ 2801416 h 2890366"/>
                    <a:gd name="connsiteX5" fmla="*/ 120769 w 245102"/>
                    <a:gd name="connsiteY5" fmla="*/ 2890366 h 2890366"/>
                    <a:gd name="connsiteX6" fmla="*/ 21947 w 245102"/>
                    <a:gd name="connsiteY6" fmla="*/ 2801416 h 2890366"/>
                    <a:gd name="connsiteX7" fmla="*/ 21947 w 245102"/>
                    <a:gd name="connsiteY7" fmla="*/ 2578490 h 2890366"/>
                    <a:gd name="connsiteX8" fmla="*/ 0 w 245102"/>
                    <a:gd name="connsiteY8" fmla="*/ 2578490 h 2890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102" h="2890366">
                      <a:moveTo>
                        <a:pt x="0" y="0"/>
                      </a:moveTo>
                      <a:lnTo>
                        <a:pt x="245102" y="0"/>
                      </a:lnTo>
                      <a:lnTo>
                        <a:pt x="245102" y="2578490"/>
                      </a:lnTo>
                      <a:lnTo>
                        <a:pt x="219591" y="2578490"/>
                      </a:lnTo>
                      <a:lnTo>
                        <a:pt x="219591" y="2801416"/>
                      </a:lnTo>
                      <a:cubicBezTo>
                        <a:pt x="219591" y="2850542"/>
                        <a:pt x="175347" y="2890366"/>
                        <a:pt x="120769" y="2890366"/>
                      </a:cubicBezTo>
                      <a:cubicBezTo>
                        <a:pt x="66191" y="2890366"/>
                        <a:pt x="21947" y="2850542"/>
                        <a:pt x="21947" y="2801416"/>
                      </a:cubicBezTo>
                      <a:lnTo>
                        <a:pt x="21947" y="2578490"/>
                      </a:lnTo>
                      <a:lnTo>
                        <a:pt x="0" y="2578490"/>
                      </a:lnTo>
                      <a:close/>
                    </a:path>
                  </a:pathLst>
                </a:custGeom>
                <a:solidFill>
                  <a:srgbClr val="5B9BD5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Forma lliure: forma 118">
                  <a:extLst>
                    <a:ext uri="{FF2B5EF4-FFF2-40B4-BE49-F238E27FC236}">
                      <a16:creationId xmlns:a16="http://schemas.microsoft.com/office/drawing/2014/main" id="{E764B16B-C6DE-214B-6906-4EF874141B5D}"/>
                    </a:ext>
                  </a:extLst>
                </p:cNvPr>
                <p:cNvSpPr/>
                <p:nvPr/>
              </p:nvSpPr>
              <p:spPr>
                <a:xfrm>
                  <a:off x="598530" y="2605176"/>
                  <a:ext cx="396815" cy="823824"/>
                </a:xfrm>
                <a:custGeom>
                  <a:avLst/>
                  <a:gdLst>
                    <a:gd name="connsiteX0" fmla="*/ 80229 w 396815"/>
                    <a:gd name="connsiteY0" fmla="*/ 0 h 823824"/>
                    <a:gd name="connsiteX1" fmla="*/ 316584 w 396815"/>
                    <a:gd name="connsiteY1" fmla="*/ 0 h 823824"/>
                    <a:gd name="connsiteX2" fmla="*/ 396813 w 396815"/>
                    <a:gd name="connsiteY2" fmla="*/ 80229 h 823824"/>
                    <a:gd name="connsiteX3" fmla="*/ 396813 w 396815"/>
                    <a:gd name="connsiteY3" fmla="*/ 142337 h 823824"/>
                    <a:gd name="connsiteX4" fmla="*/ 396815 w 396815"/>
                    <a:gd name="connsiteY4" fmla="*/ 142337 h 823824"/>
                    <a:gd name="connsiteX5" fmla="*/ 396815 w 396815"/>
                    <a:gd name="connsiteY5" fmla="*/ 823824 h 823824"/>
                    <a:gd name="connsiteX6" fmla="*/ 1 w 396815"/>
                    <a:gd name="connsiteY6" fmla="*/ 823824 h 823824"/>
                    <a:gd name="connsiteX7" fmla="*/ 1 w 396815"/>
                    <a:gd name="connsiteY7" fmla="*/ 267420 h 823824"/>
                    <a:gd name="connsiteX8" fmla="*/ 0 w 396815"/>
                    <a:gd name="connsiteY8" fmla="*/ 267420 h 823824"/>
                    <a:gd name="connsiteX9" fmla="*/ 0 w 396815"/>
                    <a:gd name="connsiteY9" fmla="*/ 80229 h 823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6815" h="823824">
                      <a:moveTo>
                        <a:pt x="80229" y="0"/>
                      </a:moveTo>
                      <a:lnTo>
                        <a:pt x="316584" y="0"/>
                      </a:lnTo>
                      <a:lnTo>
                        <a:pt x="396813" y="80229"/>
                      </a:lnTo>
                      <a:lnTo>
                        <a:pt x="396813" y="142337"/>
                      </a:lnTo>
                      <a:lnTo>
                        <a:pt x="396815" y="142337"/>
                      </a:lnTo>
                      <a:lnTo>
                        <a:pt x="396815" y="823824"/>
                      </a:lnTo>
                      <a:lnTo>
                        <a:pt x="1" y="823824"/>
                      </a:lnTo>
                      <a:lnTo>
                        <a:pt x="1" y="267420"/>
                      </a:lnTo>
                      <a:lnTo>
                        <a:pt x="0" y="267420"/>
                      </a:lnTo>
                      <a:lnTo>
                        <a:pt x="0" y="802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FF37879-8A23-2D4C-108D-24F46F530515}"/>
                </a:ext>
              </a:extLst>
            </p:cNvPr>
            <p:cNvSpPr/>
            <p:nvPr/>
          </p:nvSpPr>
          <p:spPr>
            <a:xfrm rot="994547" flipH="1">
              <a:off x="1855768" y="3212729"/>
              <a:ext cx="192180" cy="90483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40CD36-2829-1FB2-9B81-79386D1F3561}"/>
                </a:ext>
              </a:extLst>
            </p:cNvPr>
            <p:cNvSpPr/>
            <p:nvPr/>
          </p:nvSpPr>
          <p:spPr>
            <a:xfrm rot="20605453">
              <a:off x="1120618" y="3212728"/>
              <a:ext cx="192180" cy="90483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95A9153-EEC8-39F2-58BD-A4D0CD271F0F}"/>
                </a:ext>
              </a:extLst>
            </p:cNvPr>
            <p:cNvSpPr/>
            <p:nvPr/>
          </p:nvSpPr>
          <p:spPr>
            <a:xfrm>
              <a:off x="1551980" y="3428416"/>
              <a:ext cx="58353" cy="13367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8" name="Agrupa 107">
              <a:extLst>
                <a:ext uri="{FF2B5EF4-FFF2-40B4-BE49-F238E27FC236}">
                  <a16:creationId xmlns:a16="http://schemas.microsoft.com/office/drawing/2014/main" id="{BED117AB-E1C8-DF20-07C5-F6C3F60A13D2}"/>
                </a:ext>
              </a:extLst>
            </p:cNvPr>
            <p:cNvGrpSpPr/>
            <p:nvPr/>
          </p:nvGrpSpPr>
          <p:grpSpPr>
            <a:xfrm>
              <a:off x="1505441" y="1283490"/>
              <a:ext cx="282743" cy="2698108"/>
              <a:chOff x="10467830" y="305518"/>
              <a:chExt cx="502933" cy="5230677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grpSp>
            <p:nvGrpSpPr>
              <p:cNvPr id="111" name="Agrupa 110">
                <a:extLst>
                  <a:ext uri="{FF2B5EF4-FFF2-40B4-BE49-F238E27FC236}">
                    <a16:creationId xmlns:a16="http://schemas.microsoft.com/office/drawing/2014/main" id="{4DF489F4-4E13-B1C1-DD00-054E0D61E804}"/>
                  </a:ext>
                </a:extLst>
              </p:cNvPr>
              <p:cNvGrpSpPr/>
              <p:nvPr/>
            </p:nvGrpSpPr>
            <p:grpSpPr>
              <a:xfrm>
                <a:off x="10467830" y="4329018"/>
                <a:ext cx="120073" cy="1207177"/>
                <a:chOff x="5855854" y="3854350"/>
                <a:chExt cx="240146" cy="120717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C86A792-904C-68A7-D7A9-07F31EAE9963}"/>
                    </a:ext>
                  </a:extLst>
                </p:cNvPr>
                <p:cNvSpPr/>
                <p:nvPr/>
              </p:nvSpPr>
              <p:spPr>
                <a:xfrm>
                  <a:off x="5855855" y="4087589"/>
                  <a:ext cx="240145" cy="97393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BEA309C8-5C31-535A-22BF-DDE77CCF0B9C}"/>
                    </a:ext>
                  </a:extLst>
                </p:cNvPr>
                <p:cNvSpPr/>
                <p:nvPr/>
              </p:nvSpPr>
              <p:spPr>
                <a:xfrm>
                  <a:off x="5855854" y="3854350"/>
                  <a:ext cx="240145" cy="369046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Forma lliure: forma 111">
                <a:extLst>
                  <a:ext uri="{FF2B5EF4-FFF2-40B4-BE49-F238E27FC236}">
                    <a16:creationId xmlns:a16="http://schemas.microsoft.com/office/drawing/2014/main" id="{27B13B6A-0AF5-7123-A641-6E29E6AEBB53}"/>
                  </a:ext>
                </a:extLst>
              </p:cNvPr>
              <p:cNvSpPr/>
              <p:nvPr/>
            </p:nvSpPr>
            <p:spPr>
              <a:xfrm>
                <a:off x="10494293" y="305518"/>
                <a:ext cx="476470" cy="4075713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CE4BF5-CDA4-26A7-3AF9-F4FF17471400}"/>
                </a:ext>
              </a:extLst>
            </p:cNvPr>
            <p:cNvSpPr/>
            <p:nvPr/>
          </p:nvSpPr>
          <p:spPr>
            <a:xfrm rot="5400000">
              <a:off x="1372950" y="2906646"/>
              <a:ext cx="61847" cy="45905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E36CDC-D04B-6CD4-00D8-731C10DB483D}"/>
                </a:ext>
              </a:extLst>
            </p:cNvPr>
            <p:cNvSpPr/>
            <p:nvPr/>
          </p:nvSpPr>
          <p:spPr>
            <a:xfrm>
              <a:off x="1403875" y="3108193"/>
              <a:ext cx="355741" cy="139142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QuadreDeText 124">
            <a:extLst>
              <a:ext uri="{FF2B5EF4-FFF2-40B4-BE49-F238E27FC236}">
                <a16:creationId xmlns:a16="http://schemas.microsoft.com/office/drawing/2014/main" id="{04A163E4-5C64-B9FD-27EE-2C1BCDD8CB0D}"/>
              </a:ext>
            </a:extLst>
          </p:cNvPr>
          <p:cNvSpPr txBox="1"/>
          <p:nvPr/>
        </p:nvSpPr>
        <p:spPr>
          <a:xfrm>
            <a:off x="1135141" y="2185557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</a:t>
            </a:r>
          </a:p>
        </p:txBody>
      </p:sp>
      <p:sp>
        <p:nvSpPr>
          <p:cNvPr id="126" name="QuadreDeText 125">
            <a:extLst>
              <a:ext uri="{FF2B5EF4-FFF2-40B4-BE49-F238E27FC236}">
                <a16:creationId xmlns:a16="http://schemas.microsoft.com/office/drawing/2014/main" id="{7075FEE7-1C32-4826-6615-3CE7CF7B1B0B}"/>
              </a:ext>
            </a:extLst>
          </p:cNvPr>
          <p:cNvSpPr txBox="1"/>
          <p:nvPr/>
        </p:nvSpPr>
        <p:spPr>
          <a:xfrm>
            <a:off x="2857265" y="2110835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EC</a:t>
            </a:r>
          </a:p>
        </p:txBody>
      </p:sp>
      <p:sp>
        <p:nvSpPr>
          <p:cNvPr id="127" name="QuadreDeText 126">
            <a:extLst>
              <a:ext uri="{FF2B5EF4-FFF2-40B4-BE49-F238E27FC236}">
                <a16:creationId xmlns:a16="http://schemas.microsoft.com/office/drawing/2014/main" id="{A0D37D7B-3208-8F8A-29DD-F85CE03D9E84}"/>
              </a:ext>
            </a:extLst>
          </p:cNvPr>
          <p:cNvSpPr txBox="1"/>
          <p:nvPr/>
        </p:nvSpPr>
        <p:spPr>
          <a:xfrm>
            <a:off x="3840261" y="849375"/>
            <a:ext cx="126229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Pressure</a:t>
            </a:r>
          </a:p>
        </p:txBody>
      </p:sp>
      <p:sp>
        <p:nvSpPr>
          <p:cNvPr id="128" name="QuadreDeText 127">
            <a:extLst>
              <a:ext uri="{FF2B5EF4-FFF2-40B4-BE49-F238E27FC236}">
                <a16:creationId xmlns:a16="http://schemas.microsoft.com/office/drawing/2014/main" id="{AE67E0F8-F8C4-A321-D3D8-AB18D43E255D}"/>
              </a:ext>
            </a:extLst>
          </p:cNvPr>
          <p:cNvSpPr txBox="1"/>
          <p:nvPr/>
        </p:nvSpPr>
        <p:spPr>
          <a:xfrm>
            <a:off x="3743432" y="5623415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Weight </a:t>
            </a:r>
          </a:p>
        </p:txBody>
      </p:sp>
      <p:sp>
        <p:nvSpPr>
          <p:cNvPr id="129" name="QuadreDeText 128">
            <a:extLst>
              <a:ext uri="{FF2B5EF4-FFF2-40B4-BE49-F238E27FC236}">
                <a16:creationId xmlns:a16="http://schemas.microsoft.com/office/drawing/2014/main" id="{B25CCC9B-462C-9AF8-B598-B54E0DA09978}"/>
              </a:ext>
            </a:extLst>
          </p:cNvPr>
          <p:cNvSpPr txBox="1"/>
          <p:nvPr/>
        </p:nvSpPr>
        <p:spPr>
          <a:xfrm>
            <a:off x="1629766" y="1429917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Temperature </a:t>
            </a:r>
          </a:p>
        </p:txBody>
      </p:sp>
      <p:sp>
        <p:nvSpPr>
          <p:cNvPr id="130" name="Fletxa: dreta 129">
            <a:extLst>
              <a:ext uri="{FF2B5EF4-FFF2-40B4-BE49-F238E27FC236}">
                <a16:creationId xmlns:a16="http://schemas.microsoft.com/office/drawing/2014/main" id="{21E5841B-330D-9F71-A47C-788C755CCB79}"/>
              </a:ext>
            </a:extLst>
          </p:cNvPr>
          <p:cNvSpPr/>
          <p:nvPr/>
        </p:nvSpPr>
        <p:spPr>
          <a:xfrm>
            <a:off x="4936060" y="3445523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Agrupa 137">
            <a:extLst>
              <a:ext uri="{FF2B5EF4-FFF2-40B4-BE49-F238E27FC236}">
                <a16:creationId xmlns:a16="http://schemas.microsoft.com/office/drawing/2014/main" id="{E5E352F3-6A6C-C208-C869-2E7F14C509D9}"/>
              </a:ext>
            </a:extLst>
          </p:cNvPr>
          <p:cNvGrpSpPr/>
          <p:nvPr/>
        </p:nvGrpSpPr>
        <p:grpSpPr>
          <a:xfrm>
            <a:off x="6210483" y="1998811"/>
            <a:ext cx="1732035" cy="3365835"/>
            <a:chOff x="7365783" y="2286820"/>
            <a:chExt cx="1732035" cy="3365835"/>
          </a:xfrm>
        </p:grpSpPr>
        <p:sp>
          <p:nvSpPr>
            <p:cNvPr id="132" name="Rectangle: cantonades arrodonides 131">
              <a:extLst>
                <a:ext uri="{FF2B5EF4-FFF2-40B4-BE49-F238E27FC236}">
                  <a16:creationId xmlns:a16="http://schemas.microsoft.com/office/drawing/2014/main" id="{8A4A6AC9-3136-120B-A29D-1DF0093CBEBD}"/>
                </a:ext>
              </a:extLst>
            </p:cNvPr>
            <p:cNvSpPr/>
            <p:nvPr/>
          </p:nvSpPr>
          <p:spPr>
            <a:xfrm>
              <a:off x="7365783" y="2286820"/>
              <a:ext cx="1732035" cy="336583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3FBE47F5-3E8A-518D-2C53-6EB6CF6CA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9" t="37996" r="42224" b="21165"/>
            <a:stretch/>
          </p:blipFill>
          <p:spPr bwMode="auto">
            <a:xfrm>
              <a:off x="7530111" y="2651258"/>
              <a:ext cx="1428857" cy="265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Rectangle: cantonades arrodonides 134">
              <a:extLst>
                <a:ext uri="{FF2B5EF4-FFF2-40B4-BE49-F238E27FC236}">
                  <a16:creationId xmlns:a16="http://schemas.microsoft.com/office/drawing/2014/main" id="{E59754E3-6F81-F5A7-5AC9-DC20532958B7}"/>
                </a:ext>
              </a:extLst>
            </p:cNvPr>
            <p:cNvSpPr/>
            <p:nvPr/>
          </p:nvSpPr>
          <p:spPr>
            <a:xfrm>
              <a:off x="8041587" y="5409927"/>
              <a:ext cx="380423" cy="14371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cantonades arrodonides 135">
              <a:extLst>
                <a:ext uri="{FF2B5EF4-FFF2-40B4-BE49-F238E27FC236}">
                  <a16:creationId xmlns:a16="http://schemas.microsoft.com/office/drawing/2014/main" id="{80F188E6-00D0-0D4F-12EF-7014641DA41D}"/>
                </a:ext>
              </a:extLst>
            </p:cNvPr>
            <p:cNvSpPr/>
            <p:nvPr/>
          </p:nvSpPr>
          <p:spPr>
            <a:xfrm>
              <a:off x="7952583" y="2322262"/>
              <a:ext cx="567060" cy="4571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A8A1025-2B41-E4B7-15D3-32C207346B96}"/>
                </a:ext>
              </a:extLst>
            </p:cNvPr>
            <p:cNvSpPr/>
            <p:nvPr/>
          </p:nvSpPr>
          <p:spPr>
            <a:xfrm>
              <a:off x="8566109" y="23243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letxa: dreta 138">
            <a:extLst>
              <a:ext uri="{FF2B5EF4-FFF2-40B4-BE49-F238E27FC236}">
                <a16:creationId xmlns:a16="http://schemas.microsoft.com/office/drawing/2014/main" id="{D57EAD83-F95C-CCE1-517C-528C4E078201}"/>
              </a:ext>
            </a:extLst>
          </p:cNvPr>
          <p:cNvSpPr/>
          <p:nvPr/>
        </p:nvSpPr>
        <p:spPr>
          <a:xfrm>
            <a:off x="8222312" y="343941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Gràfic 141" descr="Document outline">
            <a:extLst>
              <a:ext uri="{FF2B5EF4-FFF2-40B4-BE49-F238E27FC236}">
                <a16:creationId xmlns:a16="http://schemas.microsoft.com/office/drawing/2014/main" id="{A819CA42-2C81-FC09-2493-B2FE1B1C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6232" y="3332136"/>
            <a:ext cx="720000" cy="72000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70227A27-A990-9D7A-F7AD-22DA14119687}"/>
              </a:ext>
            </a:extLst>
          </p:cNvPr>
          <p:cNvSpPr/>
          <p:nvPr/>
        </p:nvSpPr>
        <p:spPr>
          <a:xfrm>
            <a:off x="9684835" y="3889013"/>
            <a:ext cx="822795" cy="2241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CSV</a:t>
            </a:r>
            <a:r>
              <a:rPr lang="en-US" sz="1600" dirty="0"/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54533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liure: forma 2">
            <a:extLst>
              <a:ext uri="{FF2B5EF4-FFF2-40B4-BE49-F238E27FC236}">
                <a16:creationId xmlns:a16="http://schemas.microsoft.com/office/drawing/2014/main" id="{83AE5E2D-09C8-0807-ADC9-36BDCA31B6DC}"/>
              </a:ext>
            </a:extLst>
          </p:cNvPr>
          <p:cNvSpPr/>
          <p:nvPr/>
        </p:nvSpPr>
        <p:spPr>
          <a:xfrm>
            <a:off x="1539814" y="4038071"/>
            <a:ext cx="888893" cy="1791478"/>
          </a:xfrm>
          <a:custGeom>
            <a:avLst/>
            <a:gdLst>
              <a:gd name="connsiteX0" fmla="*/ 1084685 w 1084685"/>
              <a:gd name="connsiteY0" fmla="*/ 1791478 h 1791478"/>
              <a:gd name="connsiteX1" fmla="*/ 132963 w 1084685"/>
              <a:gd name="connsiteY1" fmla="*/ 1073020 h 1791478"/>
              <a:gd name="connsiteX2" fmla="*/ 30326 w 1084685"/>
              <a:gd name="connsiteY2" fmla="*/ 0 h 179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685" h="1791478">
                <a:moveTo>
                  <a:pt x="1084685" y="1791478"/>
                </a:moveTo>
                <a:cubicBezTo>
                  <a:pt x="696687" y="1581539"/>
                  <a:pt x="308689" y="1371600"/>
                  <a:pt x="132963" y="1073020"/>
                </a:cubicBezTo>
                <a:cubicBezTo>
                  <a:pt x="-42764" y="774440"/>
                  <a:pt x="-6219" y="387220"/>
                  <a:pt x="3032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rma lliure: forma 9">
            <a:extLst>
              <a:ext uri="{FF2B5EF4-FFF2-40B4-BE49-F238E27FC236}">
                <a16:creationId xmlns:a16="http://schemas.microsoft.com/office/drawing/2014/main" id="{F0FB0284-045A-6709-DA94-0F78F82B3ED8}"/>
              </a:ext>
            </a:extLst>
          </p:cNvPr>
          <p:cNvSpPr/>
          <p:nvPr/>
        </p:nvSpPr>
        <p:spPr>
          <a:xfrm>
            <a:off x="2249578" y="3265222"/>
            <a:ext cx="819509" cy="271433"/>
          </a:xfrm>
          <a:custGeom>
            <a:avLst/>
            <a:gdLst>
              <a:gd name="connsiteX0" fmla="*/ 819509 w 819509"/>
              <a:gd name="connsiteY0" fmla="*/ 419819 h 419819"/>
              <a:gd name="connsiteX1" fmla="*/ 483079 w 819509"/>
              <a:gd name="connsiteY1" fmla="*/ 57509 h 419819"/>
              <a:gd name="connsiteX2" fmla="*/ 0 w 819509"/>
              <a:gd name="connsiteY2" fmla="*/ 5751 h 419819"/>
              <a:gd name="connsiteX0" fmla="*/ 819509 w 819509"/>
              <a:gd name="connsiteY0" fmla="*/ 414246 h 414246"/>
              <a:gd name="connsiteX1" fmla="*/ 455087 w 819509"/>
              <a:gd name="connsiteY1" fmla="*/ 369177 h 414246"/>
              <a:gd name="connsiteX2" fmla="*/ 0 w 819509"/>
              <a:gd name="connsiteY2" fmla="*/ 178 h 414246"/>
              <a:gd name="connsiteX0" fmla="*/ 819509 w 819509"/>
              <a:gd name="connsiteY0" fmla="*/ 61577 h 216676"/>
              <a:gd name="connsiteX1" fmla="*/ 455087 w 819509"/>
              <a:gd name="connsiteY1" fmla="*/ 16508 h 216676"/>
              <a:gd name="connsiteX2" fmla="*/ 0 w 819509"/>
              <a:gd name="connsiteY2" fmla="*/ 216676 h 216676"/>
              <a:gd name="connsiteX0" fmla="*/ 819509 w 819509"/>
              <a:gd name="connsiteY0" fmla="*/ 80589 h 235688"/>
              <a:gd name="connsiteX1" fmla="*/ 451277 w 819509"/>
              <a:gd name="connsiteY1" fmla="*/ 10755 h 235688"/>
              <a:gd name="connsiteX2" fmla="*/ 0 w 819509"/>
              <a:gd name="connsiteY2" fmla="*/ 235688 h 235688"/>
              <a:gd name="connsiteX0" fmla="*/ 819509 w 819509"/>
              <a:gd name="connsiteY0" fmla="*/ 116334 h 271433"/>
              <a:gd name="connsiteX1" fmla="*/ 451277 w 819509"/>
              <a:gd name="connsiteY1" fmla="*/ 46500 h 271433"/>
              <a:gd name="connsiteX2" fmla="*/ 0 w 819509"/>
              <a:gd name="connsiteY2" fmla="*/ 271433 h 271433"/>
              <a:gd name="connsiteX0" fmla="*/ 819509 w 819509"/>
              <a:gd name="connsiteY0" fmla="*/ 116334 h 271433"/>
              <a:gd name="connsiteX1" fmla="*/ 451277 w 819509"/>
              <a:gd name="connsiteY1" fmla="*/ 46500 h 271433"/>
              <a:gd name="connsiteX2" fmla="*/ 0 w 819509"/>
              <a:gd name="connsiteY2" fmla="*/ 271433 h 27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509" h="271433">
                <a:moveTo>
                  <a:pt x="819509" y="116334"/>
                </a:moveTo>
                <a:cubicBezTo>
                  <a:pt x="719586" y="-30316"/>
                  <a:pt x="612627" y="-19744"/>
                  <a:pt x="451277" y="46500"/>
                </a:cubicBezTo>
                <a:cubicBezTo>
                  <a:pt x="280402" y="131794"/>
                  <a:pt x="173247" y="262806"/>
                  <a:pt x="0" y="27143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liure: forma 16">
            <a:extLst>
              <a:ext uri="{FF2B5EF4-FFF2-40B4-BE49-F238E27FC236}">
                <a16:creationId xmlns:a16="http://schemas.microsoft.com/office/drawing/2014/main" id="{EC3F63D1-D024-FC5C-24C6-C5619ACDD579}"/>
              </a:ext>
            </a:extLst>
          </p:cNvPr>
          <p:cNvSpPr/>
          <p:nvPr/>
        </p:nvSpPr>
        <p:spPr>
          <a:xfrm>
            <a:off x="2206324" y="2158470"/>
            <a:ext cx="1965881" cy="1101022"/>
          </a:xfrm>
          <a:custGeom>
            <a:avLst/>
            <a:gdLst>
              <a:gd name="connsiteX0" fmla="*/ 0 w 785004"/>
              <a:gd name="connsiteY0" fmla="*/ 156975 h 156975"/>
              <a:gd name="connsiteX1" fmla="*/ 327804 w 785004"/>
              <a:gd name="connsiteY1" fmla="*/ 1699 h 156975"/>
              <a:gd name="connsiteX2" fmla="*/ 785004 w 785004"/>
              <a:gd name="connsiteY2" fmla="*/ 87963 h 156975"/>
              <a:gd name="connsiteX0" fmla="*/ 1890116 w 2222876"/>
              <a:gd name="connsiteY0" fmla="*/ 864067 h 864067"/>
              <a:gd name="connsiteX1" fmla="*/ 2217920 w 2222876"/>
              <a:gd name="connsiteY1" fmla="*/ 708791 h 864067"/>
              <a:gd name="connsiteX2" fmla="*/ 7646 w 2222876"/>
              <a:gd name="connsiteY2" fmla="*/ 2307 h 864067"/>
              <a:gd name="connsiteX0" fmla="*/ 1895941 w 1902590"/>
              <a:gd name="connsiteY0" fmla="*/ 866074 h 866074"/>
              <a:gd name="connsiteX1" fmla="*/ 1095199 w 1902590"/>
              <a:gd name="connsiteY1" fmla="*/ 349304 h 866074"/>
              <a:gd name="connsiteX2" fmla="*/ 13471 w 1902590"/>
              <a:gd name="connsiteY2" fmla="*/ 4314 h 866074"/>
              <a:gd name="connsiteX0" fmla="*/ 1899790 w 1906439"/>
              <a:gd name="connsiteY0" fmla="*/ 867731 h 867731"/>
              <a:gd name="connsiteX1" fmla="*/ 1099048 w 1906439"/>
              <a:gd name="connsiteY1" fmla="*/ 350961 h 867731"/>
              <a:gd name="connsiteX2" fmla="*/ 17320 w 1906439"/>
              <a:gd name="connsiteY2" fmla="*/ 5971 h 867731"/>
              <a:gd name="connsiteX0" fmla="*/ 1899790 w 1908884"/>
              <a:gd name="connsiteY0" fmla="*/ 867731 h 867731"/>
              <a:gd name="connsiteX1" fmla="*/ 1099048 w 1908884"/>
              <a:gd name="connsiteY1" fmla="*/ 350961 h 867731"/>
              <a:gd name="connsiteX2" fmla="*/ 17320 w 1908884"/>
              <a:gd name="connsiteY2" fmla="*/ 5971 h 867731"/>
              <a:gd name="connsiteX0" fmla="*/ 1897799 w 1908985"/>
              <a:gd name="connsiteY0" fmla="*/ 873945 h 873945"/>
              <a:gd name="connsiteX1" fmla="*/ 1247646 w 1908985"/>
              <a:gd name="connsiteY1" fmla="*/ 199165 h 873945"/>
              <a:gd name="connsiteX2" fmla="*/ 15329 w 1908985"/>
              <a:gd name="connsiteY2" fmla="*/ 12185 h 873945"/>
              <a:gd name="connsiteX0" fmla="*/ 1868653 w 1880359"/>
              <a:gd name="connsiteY0" fmla="*/ 913447 h 913447"/>
              <a:gd name="connsiteX1" fmla="*/ 1247646 w 1880359"/>
              <a:gd name="connsiteY1" fmla="*/ 199165 h 913447"/>
              <a:gd name="connsiteX2" fmla="*/ 15329 w 1880359"/>
              <a:gd name="connsiteY2" fmla="*/ 12185 h 913447"/>
              <a:gd name="connsiteX0" fmla="*/ 1868653 w 1879864"/>
              <a:gd name="connsiteY0" fmla="*/ 913447 h 913447"/>
              <a:gd name="connsiteX1" fmla="*/ 1247646 w 1879864"/>
              <a:gd name="connsiteY1" fmla="*/ 199165 h 913447"/>
              <a:gd name="connsiteX2" fmla="*/ 15329 w 1879864"/>
              <a:gd name="connsiteY2" fmla="*/ 12185 h 91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864" h="913447">
                <a:moveTo>
                  <a:pt x="1868653" y="913447"/>
                </a:moveTo>
                <a:cubicBezTo>
                  <a:pt x="1964709" y="739982"/>
                  <a:pt x="1416706" y="288357"/>
                  <a:pt x="1247646" y="199165"/>
                </a:cubicBezTo>
                <a:cubicBezTo>
                  <a:pt x="1041100" y="68750"/>
                  <a:pt x="-147854" y="-36698"/>
                  <a:pt x="15329" y="12185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101600">
              <a:srgbClr val="FFCC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9A09B6AF-9C6D-B8AB-06E6-CBE5054685EE}"/>
              </a:ext>
            </a:extLst>
          </p:cNvPr>
          <p:cNvSpPr txBox="1"/>
          <p:nvPr/>
        </p:nvSpPr>
        <p:spPr>
          <a:xfrm>
            <a:off x="4697476" y="201353"/>
            <a:ext cx="279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FLAPP’S ECOSYSTEM</a:t>
            </a:r>
          </a:p>
        </p:txBody>
      </p:sp>
      <p:sp>
        <p:nvSpPr>
          <p:cNvPr id="64" name="Forma lliure: forma 63">
            <a:extLst>
              <a:ext uri="{FF2B5EF4-FFF2-40B4-BE49-F238E27FC236}">
                <a16:creationId xmlns:a16="http://schemas.microsoft.com/office/drawing/2014/main" id="{782AD050-7EF3-9AC5-96A4-9B7787CA275F}"/>
              </a:ext>
            </a:extLst>
          </p:cNvPr>
          <p:cNvSpPr/>
          <p:nvPr/>
        </p:nvSpPr>
        <p:spPr>
          <a:xfrm>
            <a:off x="3695939" y="1921357"/>
            <a:ext cx="2354580" cy="1695450"/>
          </a:xfrm>
          <a:custGeom>
            <a:avLst/>
            <a:gdLst>
              <a:gd name="connsiteX0" fmla="*/ 0 w 2583180"/>
              <a:gd name="connsiteY0" fmla="*/ 1744980 h 1744980"/>
              <a:gd name="connsiteX1" fmla="*/ 1127760 w 2583180"/>
              <a:gd name="connsiteY1" fmla="*/ 1478280 h 1744980"/>
              <a:gd name="connsiteX2" fmla="*/ 1333500 w 2583180"/>
              <a:gd name="connsiteY2" fmla="*/ 69342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  <a:gd name="connsiteX0" fmla="*/ 0 w 2583180"/>
              <a:gd name="connsiteY0" fmla="*/ 1744980 h 1744980"/>
              <a:gd name="connsiteX1" fmla="*/ 982980 w 2583180"/>
              <a:gd name="connsiteY1" fmla="*/ 1181100 h 1744980"/>
              <a:gd name="connsiteX2" fmla="*/ 1333500 w 2583180"/>
              <a:gd name="connsiteY2" fmla="*/ 69342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  <a:gd name="connsiteX0" fmla="*/ 0 w 2583180"/>
              <a:gd name="connsiteY0" fmla="*/ 1744980 h 1744980"/>
              <a:gd name="connsiteX1" fmla="*/ 982980 w 2583180"/>
              <a:gd name="connsiteY1" fmla="*/ 1181100 h 1744980"/>
              <a:gd name="connsiteX2" fmla="*/ 1405890 w 2583180"/>
              <a:gd name="connsiteY2" fmla="*/ 76581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  <a:gd name="connsiteX0" fmla="*/ 0 w 2606040"/>
              <a:gd name="connsiteY0" fmla="*/ 1608352 h 1608352"/>
              <a:gd name="connsiteX1" fmla="*/ 982980 w 2606040"/>
              <a:gd name="connsiteY1" fmla="*/ 1044472 h 1608352"/>
              <a:gd name="connsiteX2" fmla="*/ 1405890 w 2606040"/>
              <a:gd name="connsiteY2" fmla="*/ 629182 h 1608352"/>
              <a:gd name="connsiteX3" fmla="*/ 2293620 w 2606040"/>
              <a:gd name="connsiteY3" fmla="*/ 46252 h 1608352"/>
              <a:gd name="connsiteX4" fmla="*/ 2606040 w 2606040"/>
              <a:gd name="connsiteY4" fmla="*/ 38632 h 1608352"/>
              <a:gd name="connsiteX0" fmla="*/ 0 w 2606040"/>
              <a:gd name="connsiteY0" fmla="*/ 1569720 h 1569720"/>
              <a:gd name="connsiteX1" fmla="*/ 982980 w 2606040"/>
              <a:gd name="connsiteY1" fmla="*/ 1005840 h 1569720"/>
              <a:gd name="connsiteX2" fmla="*/ 1405890 w 2606040"/>
              <a:gd name="connsiteY2" fmla="*/ 590550 h 1569720"/>
              <a:gd name="connsiteX3" fmla="*/ 2015490 w 2606040"/>
              <a:gd name="connsiteY3" fmla="*/ 247650 h 1569720"/>
              <a:gd name="connsiteX4" fmla="*/ 2606040 w 2606040"/>
              <a:gd name="connsiteY4" fmla="*/ 0 h 1569720"/>
              <a:gd name="connsiteX0" fmla="*/ 0 w 2354580"/>
              <a:gd name="connsiteY0" fmla="*/ 1695450 h 1695450"/>
              <a:gd name="connsiteX1" fmla="*/ 982980 w 2354580"/>
              <a:gd name="connsiteY1" fmla="*/ 1131570 h 1695450"/>
              <a:gd name="connsiteX2" fmla="*/ 1405890 w 2354580"/>
              <a:gd name="connsiteY2" fmla="*/ 716280 h 1695450"/>
              <a:gd name="connsiteX3" fmla="*/ 2015490 w 2354580"/>
              <a:gd name="connsiteY3" fmla="*/ 373380 h 1695450"/>
              <a:gd name="connsiteX4" fmla="*/ 2354580 w 2354580"/>
              <a:gd name="connsiteY4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580" h="1695450">
                <a:moveTo>
                  <a:pt x="0" y="1695450"/>
                </a:moveTo>
                <a:cubicBezTo>
                  <a:pt x="452755" y="1649730"/>
                  <a:pt x="748665" y="1294765"/>
                  <a:pt x="982980" y="1131570"/>
                </a:cubicBezTo>
                <a:cubicBezTo>
                  <a:pt x="1217295" y="968375"/>
                  <a:pt x="1233805" y="842645"/>
                  <a:pt x="1405890" y="716280"/>
                </a:cubicBezTo>
                <a:cubicBezTo>
                  <a:pt x="1577975" y="589915"/>
                  <a:pt x="1807210" y="488950"/>
                  <a:pt x="2015490" y="373380"/>
                </a:cubicBezTo>
                <a:cubicBezTo>
                  <a:pt x="2223770" y="257810"/>
                  <a:pt x="2313940" y="33655"/>
                  <a:pt x="2354580" y="0"/>
                </a:cubicBezTo>
              </a:path>
            </a:pathLst>
          </a:cu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rma lliure: forma 67">
            <a:extLst>
              <a:ext uri="{FF2B5EF4-FFF2-40B4-BE49-F238E27FC236}">
                <a16:creationId xmlns:a16="http://schemas.microsoft.com/office/drawing/2014/main" id="{CF945B2E-F1DA-D7AE-A883-9D0BE4C46343}"/>
              </a:ext>
            </a:extLst>
          </p:cNvPr>
          <p:cNvSpPr/>
          <p:nvPr/>
        </p:nvSpPr>
        <p:spPr>
          <a:xfrm rot="20154591">
            <a:off x="2504080" y="936760"/>
            <a:ext cx="1856968" cy="1720683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  <a:gd name="connsiteX0" fmla="*/ 10014760 w 10136822"/>
              <a:gd name="connsiteY0" fmla="*/ 1286669 h 8623133"/>
              <a:gd name="connsiteX1" fmla="*/ 10126904 w 10136822"/>
              <a:gd name="connsiteY1" fmla="*/ 9959 h 8623133"/>
              <a:gd name="connsiteX2" fmla="*/ 63618 w 10136822"/>
              <a:gd name="connsiteY2" fmla="*/ 8622723 h 8623133"/>
              <a:gd name="connsiteX0" fmla="*/ 10069235 w 10069241"/>
              <a:gd name="connsiteY0" fmla="*/ 1137481 h 8473951"/>
              <a:gd name="connsiteX1" fmla="*/ 4582442 w 10069241"/>
              <a:gd name="connsiteY1" fmla="*/ 10124 h 8473951"/>
              <a:gd name="connsiteX2" fmla="*/ 118093 w 10069241"/>
              <a:gd name="connsiteY2" fmla="*/ 8473535 h 8473951"/>
              <a:gd name="connsiteX0" fmla="*/ 10218863 w 10218857"/>
              <a:gd name="connsiteY0" fmla="*/ 1127356 h 8463856"/>
              <a:gd name="connsiteX1" fmla="*/ 4732070 w 10218857"/>
              <a:gd name="connsiteY1" fmla="*/ -1 h 8463856"/>
              <a:gd name="connsiteX2" fmla="*/ 267721 w 10218857"/>
              <a:gd name="connsiteY2" fmla="*/ 8463410 h 8463856"/>
              <a:gd name="connsiteX0" fmla="*/ 10218863 w 10218869"/>
              <a:gd name="connsiteY0" fmla="*/ 1199940 h 8536440"/>
              <a:gd name="connsiteX1" fmla="*/ 4732070 w 10218869"/>
              <a:gd name="connsiteY1" fmla="*/ 72583 h 8536440"/>
              <a:gd name="connsiteX2" fmla="*/ 267721 w 10218869"/>
              <a:gd name="connsiteY2" fmla="*/ 8535994 h 8536440"/>
              <a:gd name="connsiteX0" fmla="*/ 15249912 w 15249906"/>
              <a:gd name="connsiteY0" fmla="*/ 1517596 h 1517597"/>
              <a:gd name="connsiteX1" fmla="*/ 9763119 w 15249906"/>
              <a:gd name="connsiteY1" fmla="*/ 390239 h 1517597"/>
              <a:gd name="connsiteX2" fmla="*/ 97615 w 15249906"/>
              <a:gd name="connsiteY2" fmla="*/ 0 h 1517597"/>
              <a:gd name="connsiteX0" fmla="*/ 15292307 w 15292313"/>
              <a:gd name="connsiteY0" fmla="*/ 1517596 h 1517597"/>
              <a:gd name="connsiteX1" fmla="*/ 7369171 w 15292313"/>
              <a:gd name="connsiteY1" fmla="*/ 658305 h 1517597"/>
              <a:gd name="connsiteX2" fmla="*/ 140010 w 15292313"/>
              <a:gd name="connsiteY2" fmla="*/ 0 h 1517597"/>
              <a:gd name="connsiteX0" fmla="*/ 15292307 w 15292301"/>
              <a:gd name="connsiteY0" fmla="*/ 1517596 h 1517597"/>
              <a:gd name="connsiteX1" fmla="*/ 7369171 w 15292301"/>
              <a:gd name="connsiteY1" fmla="*/ 658305 h 1517597"/>
              <a:gd name="connsiteX2" fmla="*/ 140010 w 15292301"/>
              <a:gd name="connsiteY2" fmla="*/ 0 h 1517597"/>
              <a:gd name="connsiteX0" fmla="*/ 15309086 w 15309092"/>
              <a:gd name="connsiteY0" fmla="*/ 1517596 h 1517597"/>
              <a:gd name="connsiteX1" fmla="*/ 7385950 w 15309092"/>
              <a:gd name="connsiteY1" fmla="*/ 658305 h 1517597"/>
              <a:gd name="connsiteX2" fmla="*/ 156789 w 15309092"/>
              <a:gd name="connsiteY2" fmla="*/ 0 h 1517597"/>
              <a:gd name="connsiteX0" fmla="*/ 15297089 w 15297083"/>
              <a:gd name="connsiteY0" fmla="*/ 1538985 h 1538986"/>
              <a:gd name="connsiteX1" fmla="*/ 7796107 w 15297083"/>
              <a:gd name="connsiteY1" fmla="*/ 230250 h 1538986"/>
              <a:gd name="connsiteX2" fmla="*/ 144792 w 15297083"/>
              <a:gd name="connsiteY2" fmla="*/ 21389 h 1538986"/>
              <a:gd name="connsiteX0" fmla="*/ 15306117 w 15306122"/>
              <a:gd name="connsiteY0" fmla="*/ 1517596 h 1517597"/>
              <a:gd name="connsiteX1" fmla="*/ 7805135 w 15306122"/>
              <a:gd name="connsiteY1" fmla="*/ 208861 h 1517597"/>
              <a:gd name="connsiteX2" fmla="*/ 153820 w 15306122"/>
              <a:gd name="connsiteY2" fmla="*/ 0 h 1517597"/>
              <a:gd name="connsiteX0" fmla="*/ 15306117 w 15306122"/>
              <a:gd name="connsiteY0" fmla="*/ 1517596 h 1517597"/>
              <a:gd name="connsiteX1" fmla="*/ 7805135 w 15306122"/>
              <a:gd name="connsiteY1" fmla="*/ 208861 h 1517597"/>
              <a:gd name="connsiteX2" fmla="*/ 153820 w 15306122"/>
              <a:gd name="connsiteY2" fmla="*/ 0 h 1517597"/>
              <a:gd name="connsiteX0" fmla="*/ 77161436 w 77161441"/>
              <a:gd name="connsiteY0" fmla="*/ 5182605 h 5182606"/>
              <a:gd name="connsiteX1" fmla="*/ 69660454 w 77161441"/>
              <a:gd name="connsiteY1" fmla="*/ 3873870 h 5182606"/>
              <a:gd name="connsiteX2" fmla="*/ 6 w 77161441"/>
              <a:gd name="connsiteY2" fmla="*/ -1 h 5182606"/>
              <a:gd name="connsiteX0" fmla="*/ 53239704 w 70378694"/>
              <a:gd name="connsiteY0" fmla="*/ 5672578 h 5672578"/>
              <a:gd name="connsiteX1" fmla="*/ 69660454 w 70378694"/>
              <a:gd name="connsiteY1" fmla="*/ 3873870 h 5672578"/>
              <a:gd name="connsiteX2" fmla="*/ 6 w 70378694"/>
              <a:gd name="connsiteY2" fmla="*/ -1 h 5672578"/>
              <a:gd name="connsiteX0" fmla="*/ 53239704 w 53239712"/>
              <a:gd name="connsiteY0" fmla="*/ 5672578 h 5672578"/>
              <a:gd name="connsiteX1" fmla="*/ 30670955 w 53239712"/>
              <a:gd name="connsiteY1" fmla="*/ 2392159 h 5672578"/>
              <a:gd name="connsiteX2" fmla="*/ 6 w 53239712"/>
              <a:gd name="connsiteY2" fmla="*/ -1 h 567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39712" h="5672578">
                <a:moveTo>
                  <a:pt x="53239704" y="5672578"/>
                </a:moveTo>
                <a:cubicBezTo>
                  <a:pt x="53236828" y="5041412"/>
                  <a:pt x="35517714" y="2657992"/>
                  <a:pt x="30670955" y="2392159"/>
                </a:cubicBezTo>
                <a:lnTo>
                  <a:pt x="6" y="-1"/>
                </a:ln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Agrupa 68">
            <a:extLst>
              <a:ext uri="{FF2B5EF4-FFF2-40B4-BE49-F238E27FC236}">
                <a16:creationId xmlns:a16="http://schemas.microsoft.com/office/drawing/2014/main" id="{AD21F13A-B06A-4915-35A4-060BF0D57591}"/>
              </a:ext>
            </a:extLst>
          </p:cNvPr>
          <p:cNvGrpSpPr/>
          <p:nvPr/>
        </p:nvGrpSpPr>
        <p:grpSpPr>
          <a:xfrm rot="19322599">
            <a:off x="4672533" y="2182742"/>
            <a:ext cx="188356" cy="408965"/>
            <a:chOff x="2365362" y="3854350"/>
            <a:chExt cx="741734" cy="1679675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70" name="Forma lliure: forma 69">
              <a:extLst>
                <a:ext uri="{FF2B5EF4-FFF2-40B4-BE49-F238E27FC236}">
                  <a16:creationId xmlns:a16="http://schemas.microsoft.com/office/drawing/2014/main" id="{C055444D-E6C6-88B6-3736-C2F4F715D8C1}"/>
                </a:ext>
              </a:extLst>
            </p:cNvPr>
            <p:cNvSpPr/>
            <p:nvPr/>
          </p:nvSpPr>
          <p:spPr>
            <a:xfrm>
              <a:off x="2495741" y="3854350"/>
              <a:ext cx="477658" cy="466478"/>
            </a:xfrm>
            <a:custGeom>
              <a:avLst/>
              <a:gdLst>
                <a:gd name="connsiteX0" fmla="*/ 72347 w 477658"/>
                <a:gd name="connsiteY0" fmla="*/ 0 h 466478"/>
                <a:gd name="connsiteX1" fmla="*/ 405311 w 477658"/>
                <a:gd name="connsiteY1" fmla="*/ 0 h 466478"/>
                <a:gd name="connsiteX2" fmla="*/ 477658 w 477658"/>
                <a:gd name="connsiteY2" fmla="*/ 72347 h 466478"/>
                <a:gd name="connsiteX3" fmla="*/ 477658 w 477658"/>
                <a:gd name="connsiteY3" fmla="*/ 102111 h 466478"/>
                <a:gd name="connsiteX4" fmla="*/ 477658 w 477658"/>
                <a:gd name="connsiteY4" fmla="*/ 144694 h 466478"/>
                <a:gd name="connsiteX5" fmla="*/ 477658 w 477658"/>
                <a:gd name="connsiteY5" fmla="*/ 221161 h 466478"/>
                <a:gd name="connsiteX6" fmla="*/ 447894 w 477658"/>
                <a:gd name="connsiteY6" fmla="*/ 250925 h 466478"/>
                <a:gd name="connsiteX7" fmla="*/ 405061 w 477658"/>
                <a:gd name="connsiteY7" fmla="*/ 250925 h 466478"/>
                <a:gd name="connsiteX8" fmla="*/ 405061 w 477658"/>
                <a:gd name="connsiteY8" fmla="*/ 411067 h 466478"/>
                <a:gd name="connsiteX9" fmla="*/ 349650 w 477658"/>
                <a:gd name="connsiteY9" fmla="*/ 466478 h 466478"/>
                <a:gd name="connsiteX10" fmla="*/ 128010 w 477658"/>
                <a:gd name="connsiteY10" fmla="*/ 466478 h 466478"/>
                <a:gd name="connsiteX11" fmla="*/ 72599 w 477658"/>
                <a:gd name="connsiteY11" fmla="*/ 411067 h 466478"/>
                <a:gd name="connsiteX12" fmla="*/ 72599 w 477658"/>
                <a:gd name="connsiteY12" fmla="*/ 250925 h 466478"/>
                <a:gd name="connsiteX13" fmla="*/ 29764 w 477658"/>
                <a:gd name="connsiteY13" fmla="*/ 250925 h 466478"/>
                <a:gd name="connsiteX14" fmla="*/ 0 w 477658"/>
                <a:gd name="connsiteY14" fmla="*/ 221161 h 466478"/>
                <a:gd name="connsiteX15" fmla="*/ 0 w 477658"/>
                <a:gd name="connsiteY15" fmla="*/ 144694 h 466478"/>
                <a:gd name="connsiteX16" fmla="*/ 0 w 477658"/>
                <a:gd name="connsiteY16" fmla="*/ 102111 h 466478"/>
                <a:gd name="connsiteX17" fmla="*/ 0 w 477658"/>
                <a:gd name="connsiteY17" fmla="*/ 72347 h 46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7658" h="466478">
                  <a:moveTo>
                    <a:pt x="72347" y="0"/>
                  </a:moveTo>
                  <a:lnTo>
                    <a:pt x="405311" y="0"/>
                  </a:lnTo>
                  <a:lnTo>
                    <a:pt x="477658" y="72347"/>
                  </a:lnTo>
                  <a:lnTo>
                    <a:pt x="477658" y="102111"/>
                  </a:lnTo>
                  <a:lnTo>
                    <a:pt x="477658" y="144694"/>
                  </a:lnTo>
                  <a:lnTo>
                    <a:pt x="477658" y="221161"/>
                  </a:lnTo>
                  <a:cubicBezTo>
                    <a:pt x="477658" y="237599"/>
                    <a:pt x="464332" y="250925"/>
                    <a:pt x="447894" y="250925"/>
                  </a:cubicBezTo>
                  <a:lnTo>
                    <a:pt x="405061" y="250925"/>
                  </a:lnTo>
                  <a:lnTo>
                    <a:pt x="405061" y="411067"/>
                  </a:lnTo>
                  <a:cubicBezTo>
                    <a:pt x="405061" y="441670"/>
                    <a:pt x="380253" y="466478"/>
                    <a:pt x="349650" y="466478"/>
                  </a:cubicBezTo>
                  <a:lnTo>
                    <a:pt x="128010" y="466478"/>
                  </a:lnTo>
                  <a:cubicBezTo>
                    <a:pt x="97407" y="466478"/>
                    <a:pt x="72599" y="441670"/>
                    <a:pt x="72599" y="411067"/>
                  </a:cubicBezTo>
                  <a:lnTo>
                    <a:pt x="72599" y="250925"/>
                  </a:lnTo>
                  <a:lnTo>
                    <a:pt x="29764" y="250925"/>
                  </a:lnTo>
                  <a:cubicBezTo>
                    <a:pt x="13326" y="250925"/>
                    <a:pt x="0" y="237599"/>
                    <a:pt x="0" y="221161"/>
                  </a:cubicBezTo>
                  <a:lnTo>
                    <a:pt x="0" y="144694"/>
                  </a:lnTo>
                  <a:lnTo>
                    <a:pt x="0" y="102111"/>
                  </a:lnTo>
                  <a:lnTo>
                    <a:pt x="0" y="72347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ABE6C1-57A2-5F7E-5113-E4BCCCDEFA80}"/>
                </a:ext>
              </a:extLst>
            </p:cNvPr>
            <p:cNvSpPr/>
            <p:nvPr/>
          </p:nvSpPr>
          <p:spPr>
            <a:xfrm>
              <a:off x="2562045" y="5141343"/>
              <a:ext cx="345057" cy="3926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cantonades arrodonides 71">
              <a:extLst>
                <a:ext uri="{FF2B5EF4-FFF2-40B4-BE49-F238E27FC236}">
                  <a16:creationId xmlns:a16="http://schemas.microsoft.com/office/drawing/2014/main" id="{3D0FB0B4-8199-1535-ADEB-5036C3CD5C5B}"/>
                </a:ext>
              </a:extLst>
            </p:cNvPr>
            <p:cNvSpPr/>
            <p:nvPr/>
          </p:nvSpPr>
          <p:spPr>
            <a:xfrm>
              <a:off x="2436301" y="4313208"/>
              <a:ext cx="596541" cy="6383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Agrupa 72">
              <a:extLst>
                <a:ext uri="{FF2B5EF4-FFF2-40B4-BE49-F238E27FC236}">
                  <a16:creationId xmlns:a16="http://schemas.microsoft.com/office/drawing/2014/main" id="{4C0EE125-136E-5761-95E7-25B70BEFD959}"/>
                </a:ext>
              </a:extLst>
            </p:cNvPr>
            <p:cNvGrpSpPr/>
            <p:nvPr/>
          </p:nvGrpSpPr>
          <p:grpSpPr>
            <a:xfrm>
              <a:off x="2365362" y="4843462"/>
              <a:ext cx="741734" cy="307405"/>
              <a:chOff x="2365362" y="4843462"/>
              <a:chExt cx="741734" cy="307405"/>
            </a:xfrm>
            <a:effectLst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54854CD-CABF-FF2E-5BDC-F2FAE66A15E8}"/>
                  </a:ext>
                </a:extLst>
              </p:cNvPr>
              <p:cNvSpPr/>
              <p:nvPr/>
            </p:nvSpPr>
            <p:spPr>
              <a:xfrm>
                <a:off x="2365362" y="4843462"/>
                <a:ext cx="741734" cy="307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cantonades arrodonides 79">
                <a:extLst>
                  <a:ext uri="{FF2B5EF4-FFF2-40B4-BE49-F238E27FC236}">
                    <a16:creationId xmlns:a16="http://schemas.microsoft.com/office/drawing/2014/main" id="{A3DBFFC4-343F-0037-B959-44F64993A4E1}"/>
                  </a:ext>
                </a:extLst>
              </p:cNvPr>
              <p:cNvSpPr/>
              <p:nvPr/>
            </p:nvSpPr>
            <p:spPr>
              <a:xfrm>
                <a:off x="2559355" y="4856141"/>
                <a:ext cx="350430" cy="284673"/>
              </a:xfrm>
              <a:prstGeom prst="roundRect">
                <a:avLst>
                  <a:gd name="adj" fmla="val 25032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orma lliure: forma 80">
                <a:extLst>
                  <a:ext uri="{FF2B5EF4-FFF2-40B4-BE49-F238E27FC236}">
                    <a16:creationId xmlns:a16="http://schemas.microsoft.com/office/drawing/2014/main" id="{D073768A-6461-EAE5-851D-A08018272680}"/>
                  </a:ext>
                </a:extLst>
              </p:cNvPr>
              <p:cNvSpPr/>
              <p:nvPr/>
            </p:nvSpPr>
            <p:spPr>
              <a:xfrm>
                <a:off x="2928564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orma lliure: forma 81">
                <a:extLst>
                  <a:ext uri="{FF2B5EF4-FFF2-40B4-BE49-F238E27FC236}">
                    <a16:creationId xmlns:a16="http://schemas.microsoft.com/office/drawing/2014/main" id="{AF0E326F-BE14-2853-144C-27490817DBAE}"/>
                  </a:ext>
                </a:extLst>
              </p:cNvPr>
              <p:cNvSpPr/>
              <p:nvPr/>
            </p:nvSpPr>
            <p:spPr>
              <a:xfrm flipH="1">
                <a:off x="2365362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4" name="Connector recte 73">
              <a:extLst>
                <a:ext uri="{FF2B5EF4-FFF2-40B4-BE49-F238E27FC236}">
                  <a16:creationId xmlns:a16="http://schemas.microsoft.com/office/drawing/2014/main" id="{A06342C6-A921-C082-70A6-C405CC279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67350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 recte 74">
              <a:extLst>
                <a:ext uri="{FF2B5EF4-FFF2-40B4-BE49-F238E27FC236}">
                  <a16:creationId xmlns:a16="http://schemas.microsoft.com/office/drawing/2014/main" id="{0DD0666A-5018-7CFD-54B1-4391B3F6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22613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 recte 75">
              <a:extLst>
                <a:ext uri="{FF2B5EF4-FFF2-40B4-BE49-F238E27FC236}">
                  <a16:creationId xmlns:a16="http://schemas.microsoft.com/office/drawing/2014/main" id="{608CCFBB-2BAE-3EAF-436C-E130F5E1B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77879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 recte 76">
              <a:extLst>
                <a:ext uri="{FF2B5EF4-FFF2-40B4-BE49-F238E27FC236}">
                  <a16:creationId xmlns:a16="http://schemas.microsoft.com/office/drawing/2014/main" id="{EE01E3C2-55ED-85AD-EA95-DD30A0949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33145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 recte 77">
              <a:extLst>
                <a:ext uri="{FF2B5EF4-FFF2-40B4-BE49-F238E27FC236}">
                  <a16:creationId xmlns:a16="http://schemas.microsoft.com/office/drawing/2014/main" id="{A427EAC7-C20A-2071-BFBE-7183F2CD4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288411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letxa: esquerra, dreta i cap amunt 66">
            <a:extLst>
              <a:ext uri="{FF2B5EF4-FFF2-40B4-BE49-F238E27FC236}">
                <a16:creationId xmlns:a16="http://schemas.microsoft.com/office/drawing/2014/main" id="{ED02776F-DB54-4634-A258-86ACBF658422}"/>
              </a:ext>
            </a:extLst>
          </p:cNvPr>
          <p:cNvSpPr/>
          <p:nvPr/>
        </p:nvSpPr>
        <p:spPr>
          <a:xfrm rot="19149384">
            <a:off x="4698944" y="2487754"/>
            <a:ext cx="574603" cy="332911"/>
          </a:xfrm>
          <a:prstGeom prst="leftRightUpArrow">
            <a:avLst>
              <a:gd name="adj1" fmla="val 34825"/>
              <a:gd name="adj2" fmla="val 25000"/>
              <a:gd name="adj3" fmla="val 0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 88">
            <a:extLst>
              <a:ext uri="{FF2B5EF4-FFF2-40B4-BE49-F238E27FC236}">
                <a16:creationId xmlns:a16="http://schemas.microsoft.com/office/drawing/2014/main" id="{67497D06-1FE8-CA6D-BFB0-69B4CB704D77}"/>
              </a:ext>
            </a:extLst>
          </p:cNvPr>
          <p:cNvGrpSpPr/>
          <p:nvPr/>
        </p:nvGrpSpPr>
        <p:grpSpPr>
          <a:xfrm rot="16200000" flipH="1">
            <a:off x="2491627" y="5521503"/>
            <a:ext cx="374780" cy="562428"/>
            <a:chOff x="3799322" y="4307579"/>
            <a:chExt cx="1107208" cy="1668704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90" name="Agrupa 89">
              <a:extLst>
                <a:ext uri="{FF2B5EF4-FFF2-40B4-BE49-F238E27FC236}">
                  <a16:creationId xmlns:a16="http://schemas.microsoft.com/office/drawing/2014/main" id="{1CA91AD1-42F0-4F1D-EFD7-75EB2E0D90EC}"/>
                </a:ext>
              </a:extLst>
            </p:cNvPr>
            <p:cNvGrpSpPr/>
            <p:nvPr/>
          </p:nvGrpSpPr>
          <p:grpSpPr>
            <a:xfrm>
              <a:off x="3799322" y="4307579"/>
              <a:ext cx="1107208" cy="1445698"/>
              <a:chOff x="4740562" y="3017086"/>
              <a:chExt cx="1107208" cy="179211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A3BE9AD-1E20-88EC-EC81-52C6CF4F3CB3}"/>
                  </a:ext>
                </a:extLst>
              </p:cNvPr>
              <p:cNvSpPr/>
              <p:nvPr/>
            </p:nvSpPr>
            <p:spPr>
              <a:xfrm>
                <a:off x="4940300" y="3108385"/>
                <a:ext cx="718433" cy="1524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9225196-8036-5E68-41F8-22E0A14F0255}"/>
                  </a:ext>
                </a:extLst>
              </p:cNvPr>
              <p:cNvSpPr/>
              <p:nvPr/>
            </p:nvSpPr>
            <p:spPr>
              <a:xfrm>
                <a:off x="5319591" y="3145767"/>
                <a:ext cx="292983" cy="546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orma lliure: forma 96">
                <a:extLst>
                  <a:ext uri="{FF2B5EF4-FFF2-40B4-BE49-F238E27FC236}">
                    <a16:creationId xmlns:a16="http://schemas.microsoft.com/office/drawing/2014/main" id="{58F41BFB-793A-1ED5-802D-F55FDB533B53}"/>
                  </a:ext>
                </a:extLst>
              </p:cNvPr>
              <p:cNvSpPr/>
              <p:nvPr/>
            </p:nvSpPr>
            <p:spPr>
              <a:xfrm flipV="1">
                <a:off x="4875980" y="4443641"/>
                <a:ext cx="836372" cy="285750"/>
              </a:xfrm>
              <a:custGeom>
                <a:avLst/>
                <a:gdLst>
                  <a:gd name="connsiteX0" fmla="*/ 131569 w 836372"/>
                  <a:gd name="connsiteY0" fmla="*/ 285750 h 285750"/>
                  <a:gd name="connsiteX1" fmla="*/ 704803 w 836372"/>
                  <a:gd name="connsiteY1" fmla="*/ 285750 h 285750"/>
                  <a:gd name="connsiteX2" fmla="*/ 704803 w 836372"/>
                  <a:gd name="connsiteY2" fmla="*/ 145448 h 285750"/>
                  <a:gd name="connsiteX3" fmla="*/ 836372 w 836372"/>
                  <a:gd name="connsiteY3" fmla="*/ 145448 h 285750"/>
                  <a:gd name="connsiteX4" fmla="*/ 836372 w 836372"/>
                  <a:gd name="connsiteY4" fmla="*/ 0 h 285750"/>
                  <a:gd name="connsiteX5" fmla="*/ 704803 w 836372"/>
                  <a:gd name="connsiteY5" fmla="*/ 0 h 285750"/>
                  <a:gd name="connsiteX6" fmla="*/ 640482 w 836372"/>
                  <a:gd name="connsiteY6" fmla="*/ 0 h 285750"/>
                  <a:gd name="connsiteX7" fmla="*/ 195890 w 836372"/>
                  <a:gd name="connsiteY7" fmla="*/ 0 h 285750"/>
                  <a:gd name="connsiteX8" fmla="*/ 131569 w 836372"/>
                  <a:gd name="connsiteY8" fmla="*/ 0 h 285750"/>
                  <a:gd name="connsiteX9" fmla="*/ 0 w 836372"/>
                  <a:gd name="connsiteY9" fmla="*/ 0 h 285750"/>
                  <a:gd name="connsiteX10" fmla="*/ 0 w 836372"/>
                  <a:gd name="connsiteY10" fmla="*/ 145448 h 285750"/>
                  <a:gd name="connsiteX11" fmla="*/ 131569 w 836372"/>
                  <a:gd name="connsiteY11" fmla="*/ 14544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6372" h="285750">
                    <a:moveTo>
                      <a:pt x="131569" y="285750"/>
                    </a:moveTo>
                    <a:lnTo>
                      <a:pt x="704803" y="285750"/>
                    </a:lnTo>
                    <a:lnTo>
                      <a:pt x="704803" y="145448"/>
                    </a:lnTo>
                    <a:lnTo>
                      <a:pt x="836372" y="145448"/>
                    </a:lnTo>
                    <a:lnTo>
                      <a:pt x="836372" y="0"/>
                    </a:lnTo>
                    <a:lnTo>
                      <a:pt x="704803" y="0"/>
                    </a:lnTo>
                    <a:lnTo>
                      <a:pt x="640482" y="0"/>
                    </a:lnTo>
                    <a:lnTo>
                      <a:pt x="195890" y="0"/>
                    </a:lnTo>
                    <a:lnTo>
                      <a:pt x="131569" y="0"/>
                    </a:lnTo>
                    <a:lnTo>
                      <a:pt x="0" y="0"/>
                    </a:lnTo>
                    <a:lnTo>
                      <a:pt x="0" y="145448"/>
                    </a:lnTo>
                    <a:lnTo>
                      <a:pt x="131569" y="145448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orma lliure: forma 97">
                <a:extLst>
                  <a:ext uri="{FF2B5EF4-FFF2-40B4-BE49-F238E27FC236}">
                    <a16:creationId xmlns:a16="http://schemas.microsoft.com/office/drawing/2014/main" id="{BBBAEF0D-F951-7434-E490-8E65D391C308}"/>
                  </a:ext>
                </a:extLst>
              </p:cNvPr>
              <p:cNvSpPr/>
              <p:nvPr/>
            </p:nvSpPr>
            <p:spPr>
              <a:xfrm>
                <a:off x="4740562" y="3017086"/>
                <a:ext cx="1107208" cy="1792116"/>
              </a:xfrm>
              <a:custGeom>
                <a:avLst/>
                <a:gdLst>
                  <a:gd name="connsiteX0" fmla="*/ 99465 w 1107208"/>
                  <a:gd name="connsiteY0" fmla="*/ 0 h 1792116"/>
                  <a:gd name="connsiteX1" fmla="*/ 1011206 w 1107208"/>
                  <a:gd name="connsiteY1" fmla="*/ 0 h 1792116"/>
                  <a:gd name="connsiteX2" fmla="*/ 1107208 w 1107208"/>
                  <a:gd name="connsiteY2" fmla="*/ 96002 h 1792116"/>
                  <a:gd name="connsiteX3" fmla="*/ 1107208 w 1107208"/>
                  <a:gd name="connsiteY3" fmla="*/ 576000 h 1792116"/>
                  <a:gd name="connsiteX4" fmla="*/ 979919 w 1107208"/>
                  <a:gd name="connsiteY4" fmla="*/ 576000 h 1792116"/>
                  <a:gd name="connsiteX5" fmla="*/ 979919 w 1107208"/>
                  <a:gd name="connsiteY5" fmla="*/ 1216116 h 1792116"/>
                  <a:gd name="connsiteX6" fmla="*/ 1103745 w 1107208"/>
                  <a:gd name="connsiteY6" fmla="*/ 1216116 h 1792116"/>
                  <a:gd name="connsiteX7" fmla="*/ 1103745 w 1107208"/>
                  <a:gd name="connsiteY7" fmla="*/ 1696114 h 1792116"/>
                  <a:gd name="connsiteX8" fmla="*/ 1007743 w 1107208"/>
                  <a:gd name="connsiteY8" fmla="*/ 1792116 h 1792116"/>
                  <a:gd name="connsiteX9" fmla="*/ 96002 w 1107208"/>
                  <a:gd name="connsiteY9" fmla="*/ 1792116 h 1792116"/>
                  <a:gd name="connsiteX10" fmla="*/ 0 w 1107208"/>
                  <a:gd name="connsiteY10" fmla="*/ 1696114 h 1792116"/>
                  <a:gd name="connsiteX11" fmla="*/ 0 w 1107208"/>
                  <a:gd name="connsiteY11" fmla="*/ 1216116 h 1792116"/>
                  <a:gd name="connsiteX12" fmla="*/ 123824 w 1107208"/>
                  <a:gd name="connsiteY12" fmla="*/ 1216116 h 1792116"/>
                  <a:gd name="connsiteX13" fmla="*/ 123824 w 1107208"/>
                  <a:gd name="connsiteY13" fmla="*/ 576000 h 1792116"/>
                  <a:gd name="connsiteX14" fmla="*/ 3463 w 1107208"/>
                  <a:gd name="connsiteY14" fmla="*/ 576000 h 1792116"/>
                  <a:gd name="connsiteX15" fmla="*/ 3463 w 1107208"/>
                  <a:gd name="connsiteY15" fmla="*/ 96002 h 1792116"/>
                  <a:gd name="connsiteX16" fmla="*/ 99465 w 1107208"/>
                  <a:gd name="connsiteY16" fmla="*/ 0 h 17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7208" h="1792116">
                    <a:moveTo>
                      <a:pt x="99465" y="0"/>
                    </a:moveTo>
                    <a:lnTo>
                      <a:pt x="1011206" y="0"/>
                    </a:lnTo>
                    <a:cubicBezTo>
                      <a:pt x="1064226" y="0"/>
                      <a:pt x="1107208" y="42982"/>
                      <a:pt x="1107208" y="96002"/>
                    </a:cubicBezTo>
                    <a:lnTo>
                      <a:pt x="1107208" y="576000"/>
                    </a:lnTo>
                    <a:lnTo>
                      <a:pt x="979919" y="576000"/>
                    </a:lnTo>
                    <a:lnTo>
                      <a:pt x="979919" y="1216116"/>
                    </a:lnTo>
                    <a:lnTo>
                      <a:pt x="1103745" y="1216116"/>
                    </a:lnTo>
                    <a:lnTo>
                      <a:pt x="1103745" y="1696114"/>
                    </a:lnTo>
                    <a:cubicBezTo>
                      <a:pt x="1103745" y="1749134"/>
                      <a:pt x="1060763" y="1792116"/>
                      <a:pt x="1007743" y="1792116"/>
                    </a:cubicBezTo>
                    <a:lnTo>
                      <a:pt x="96002" y="1792116"/>
                    </a:lnTo>
                    <a:cubicBezTo>
                      <a:pt x="42982" y="1792116"/>
                      <a:pt x="0" y="1749134"/>
                      <a:pt x="0" y="1696114"/>
                    </a:cubicBezTo>
                    <a:lnTo>
                      <a:pt x="0" y="1216116"/>
                    </a:lnTo>
                    <a:lnTo>
                      <a:pt x="123824" y="1216116"/>
                    </a:lnTo>
                    <a:lnTo>
                      <a:pt x="123824" y="576000"/>
                    </a:lnTo>
                    <a:lnTo>
                      <a:pt x="3463" y="576000"/>
                    </a:lnTo>
                    <a:lnTo>
                      <a:pt x="3463" y="96002"/>
                    </a:lnTo>
                    <a:cubicBezTo>
                      <a:pt x="3463" y="42982"/>
                      <a:pt x="46445" y="0"/>
                      <a:pt x="9946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Agrupa 90">
              <a:extLst>
                <a:ext uri="{FF2B5EF4-FFF2-40B4-BE49-F238E27FC236}">
                  <a16:creationId xmlns:a16="http://schemas.microsoft.com/office/drawing/2014/main" id="{3B96C94A-04D0-5626-AD16-E74CD0ED1E17}"/>
                </a:ext>
              </a:extLst>
            </p:cNvPr>
            <p:cNvGrpSpPr/>
            <p:nvPr/>
          </p:nvGrpSpPr>
          <p:grpSpPr>
            <a:xfrm>
              <a:off x="3942824" y="5752329"/>
              <a:ext cx="821938" cy="223954"/>
              <a:chOff x="3942824" y="5752329"/>
              <a:chExt cx="821938" cy="22395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144EE-29B9-11B5-3565-4A52DC23BE37}"/>
                  </a:ext>
                </a:extLst>
              </p:cNvPr>
              <p:cNvSpPr/>
              <p:nvPr/>
            </p:nvSpPr>
            <p:spPr>
              <a:xfrm>
                <a:off x="4107982" y="5754210"/>
                <a:ext cx="493722" cy="22207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ECCFC3E-BB20-486F-E854-6DDCA58C7EC2}"/>
                  </a:ext>
                </a:extLst>
              </p:cNvPr>
              <p:cNvSpPr/>
              <p:nvPr/>
            </p:nvSpPr>
            <p:spPr>
              <a:xfrm>
                <a:off x="3942824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CE4245F-A429-1888-D860-39A972660772}"/>
                  </a:ext>
                </a:extLst>
              </p:cNvPr>
              <p:cNvSpPr/>
              <p:nvPr/>
            </p:nvSpPr>
            <p:spPr>
              <a:xfrm>
                <a:off x="4631065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33C347D-DEE6-2513-D65A-78B99625BAF5}"/>
              </a:ext>
            </a:extLst>
          </p:cNvPr>
          <p:cNvSpPr/>
          <p:nvPr/>
        </p:nvSpPr>
        <p:spPr>
          <a:xfrm flipV="1">
            <a:off x="2960231" y="5621823"/>
            <a:ext cx="1281716" cy="394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66CEB5-E38C-B164-205C-5E1462394D7C}"/>
              </a:ext>
            </a:extLst>
          </p:cNvPr>
          <p:cNvSpPr/>
          <p:nvPr/>
        </p:nvSpPr>
        <p:spPr>
          <a:xfrm>
            <a:off x="3334430" y="5707642"/>
            <a:ext cx="613286" cy="213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QuadreDeText 86">
            <a:extLst>
              <a:ext uri="{FF2B5EF4-FFF2-40B4-BE49-F238E27FC236}">
                <a16:creationId xmlns:a16="http://schemas.microsoft.com/office/drawing/2014/main" id="{9D327706-75B7-F9AA-E953-E56CE93AC559}"/>
              </a:ext>
            </a:extLst>
          </p:cNvPr>
          <p:cNvSpPr txBox="1"/>
          <p:nvPr/>
        </p:nvSpPr>
        <p:spPr>
          <a:xfrm>
            <a:off x="3306192" y="5645239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10.2 g</a:t>
            </a:r>
          </a:p>
        </p:txBody>
      </p:sp>
      <p:sp>
        <p:nvSpPr>
          <p:cNvPr id="99" name="Forma lliure: forma 98">
            <a:extLst>
              <a:ext uri="{FF2B5EF4-FFF2-40B4-BE49-F238E27FC236}">
                <a16:creationId xmlns:a16="http://schemas.microsoft.com/office/drawing/2014/main" id="{5BE7E77D-6F89-0F07-A0C0-14632C028860}"/>
              </a:ext>
            </a:extLst>
          </p:cNvPr>
          <p:cNvSpPr/>
          <p:nvPr/>
        </p:nvSpPr>
        <p:spPr>
          <a:xfrm rot="20750522">
            <a:off x="2945035" y="3822710"/>
            <a:ext cx="1304296" cy="1841933"/>
          </a:xfrm>
          <a:custGeom>
            <a:avLst/>
            <a:gdLst>
              <a:gd name="connsiteX0" fmla="*/ 1775283 w 2805217"/>
              <a:gd name="connsiteY0" fmla="*/ 2709 h 3829016"/>
              <a:gd name="connsiteX1" fmla="*/ 2118479 w 2805217"/>
              <a:gd name="connsiteY1" fmla="*/ 89283 h 3829016"/>
              <a:gd name="connsiteX2" fmla="*/ 2182637 w 2805217"/>
              <a:gd name="connsiteY2" fmla="*/ 196730 h 3829016"/>
              <a:gd name="connsiteX3" fmla="*/ 2066920 w 2805217"/>
              <a:gd name="connsiteY3" fmla="*/ 655455 h 3829016"/>
              <a:gd name="connsiteX4" fmla="*/ 2352016 w 2805217"/>
              <a:gd name="connsiteY4" fmla="*/ 727373 h 3829016"/>
              <a:gd name="connsiteX5" fmla="*/ 2493741 w 2805217"/>
              <a:gd name="connsiteY5" fmla="*/ 464337 h 3829016"/>
              <a:gd name="connsiteX6" fmla="*/ 2537035 w 2805217"/>
              <a:gd name="connsiteY6" fmla="*/ 441176 h 3829016"/>
              <a:gd name="connsiteX7" fmla="*/ 2553911 w 2805217"/>
              <a:gd name="connsiteY7" fmla="*/ 446303 h 3829016"/>
              <a:gd name="connsiteX8" fmla="*/ 2710312 w 2805217"/>
              <a:gd name="connsiteY8" fmla="*/ 530573 h 3829016"/>
              <a:gd name="connsiteX9" fmla="*/ 2728345 w 2805217"/>
              <a:gd name="connsiteY9" fmla="*/ 590742 h 3829016"/>
              <a:gd name="connsiteX10" fmla="*/ 2611399 w 2805217"/>
              <a:gd name="connsiteY10" fmla="*/ 807790 h 3829016"/>
              <a:gd name="connsiteX11" fmla="*/ 2655051 w 2805217"/>
              <a:gd name="connsiteY11" fmla="*/ 834439 h 3829016"/>
              <a:gd name="connsiteX12" fmla="*/ 2793651 w 2805217"/>
              <a:gd name="connsiteY12" fmla="*/ 1228449 h 3829016"/>
              <a:gd name="connsiteX13" fmla="*/ 2209657 w 2805217"/>
              <a:gd name="connsiteY13" fmla="*/ 3543510 h 3829016"/>
              <a:gd name="connsiteX14" fmla="*/ 1750885 w 2805217"/>
              <a:gd name="connsiteY14" fmla="*/ 3817450 h 3829016"/>
              <a:gd name="connsiteX15" fmla="*/ 285506 w 2805217"/>
              <a:gd name="connsiteY15" fmla="*/ 3447796 h 3829016"/>
              <a:gd name="connsiteX16" fmla="*/ 11566 w 2805217"/>
              <a:gd name="connsiteY16" fmla="*/ 2989023 h 3829016"/>
              <a:gd name="connsiteX17" fmla="*/ 595560 w 2805217"/>
              <a:gd name="connsiteY17" fmla="*/ 673962 h 3829016"/>
              <a:gd name="connsiteX18" fmla="*/ 978621 w 2805217"/>
              <a:gd name="connsiteY18" fmla="*/ 388840 h 3829016"/>
              <a:gd name="connsiteX19" fmla="*/ 1001669 w 2805217"/>
              <a:gd name="connsiteY19" fmla="*/ 392244 h 3829016"/>
              <a:gd name="connsiteX20" fmla="*/ 1001669 w 2805217"/>
              <a:gd name="connsiteY20" fmla="*/ 150148 h 3829016"/>
              <a:gd name="connsiteX21" fmla="*/ 1046085 w 2805217"/>
              <a:gd name="connsiteY21" fmla="*/ 105732 h 3829016"/>
              <a:gd name="connsiteX22" fmla="*/ 1223744 w 2805217"/>
              <a:gd name="connsiteY22" fmla="*/ 105732 h 3829016"/>
              <a:gd name="connsiteX23" fmla="*/ 1241033 w 2805217"/>
              <a:gd name="connsiteY23" fmla="*/ 109223 h 3829016"/>
              <a:gd name="connsiteX24" fmla="*/ 1268160 w 2805217"/>
              <a:gd name="connsiteY24" fmla="*/ 150148 h 3829016"/>
              <a:gd name="connsiteX25" fmla="*/ 1268160 w 2805217"/>
              <a:gd name="connsiteY25" fmla="*/ 453962 h 3829016"/>
              <a:gd name="connsiteX26" fmla="*/ 1552119 w 2805217"/>
              <a:gd name="connsiteY26" fmla="*/ 525592 h 3829016"/>
              <a:gd name="connsiteX27" fmla="*/ 1667836 w 2805217"/>
              <a:gd name="connsiteY27" fmla="*/ 66867 h 3829016"/>
              <a:gd name="connsiteX28" fmla="*/ 1775283 w 2805217"/>
              <a:gd name="connsiteY28" fmla="*/ 2709 h 382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05217" h="3829016">
                <a:moveTo>
                  <a:pt x="1775283" y="2709"/>
                </a:moveTo>
                <a:lnTo>
                  <a:pt x="2118479" y="89283"/>
                </a:lnTo>
                <a:cubicBezTo>
                  <a:pt x="2165867" y="101237"/>
                  <a:pt x="2194591" y="149342"/>
                  <a:pt x="2182637" y="196730"/>
                </a:cubicBezTo>
                <a:lnTo>
                  <a:pt x="2066920" y="655455"/>
                </a:lnTo>
                <a:lnTo>
                  <a:pt x="2352016" y="727373"/>
                </a:lnTo>
                <a:lnTo>
                  <a:pt x="2493741" y="464337"/>
                </a:lnTo>
                <a:cubicBezTo>
                  <a:pt x="2502468" y="448141"/>
                  <a:pt x="2519803" y="439550"/>
                  <a:pt x="2537035" y="441176"/>
                </a:cubicBezTo>
                <a:cubicBezTo>
                  <a:pt x="2542779" y="441718"/>
                  <a:pt x="2548512" y="443395"/>
                  <a:pt x="2553911" y="446303"/>
                </a:cubicBezTo>
                <a:lnTo>
                  <a:pt x="2710312" y="530573"/>
                </a:lnTo>
                <a:cubicBezTo>
                  <a:pt x="2731906" y="542208"/>
                  <a:pt x="2739981" y="569148"/>
                  <a:pt x="2728345" y="590742"/>
                </a:cubicBezTo>
                <a:lnTo>
                  <a:pt x="2611399" y="807790"/>
                </a:lnTo>
                <a:lnTo>
                  <a:pt x="2655051" y="834439"/>
                </a:lnTo>
                <a:cubicBezTo>
                  <a:pt x="2772512" y="923224"/>
                  <a:pt x="2831931" y="1076699"/>
                  <a:pt x="2793651" y="1228449"/>
                </a:cubicBezTo>
                <a:lnTo>
                  <a:pt x="2209657" y="3543510"/>
                </a:lnTo>
                <a:cubicBezTo>
                  <a:pt x="2158617" y="3745843"/>
                  <a:pt x="1953217" y="3868490"/>
                  <a:pt x="1750885" y="3817450"/>
                </a:cubicBezTo>
                <a:lnTo>
                  <a:pt x="285506" y="3447796"/>
                </a:lnTo>
                <a:cubicBezTo>
                  <a:pt x="83173" y="3396756"/>
                  <a:pt x="-39474" y="3191355"/>
                  <a:pt x="11566" y="2989023"/>
                </a:cubicBezTo>
                <a:lnTo>
                  <a:pt x="595560" y="673962"/>
                </a:lnTo>
                <a:cubicBezTo>
                  <a:pt x="640220" y="496921"/>
                  <a:pt x="803062" y="380889"/>
                  <a:pt x="978621" y="388840"/>
                </a:cubicBezTo>
                <a:lnTo>
                  <a:pt x="1001669" y="392244"/>
                </a:lnTo>
                <a:lnTo>
                  <a:pt x="1001669" y="150148"/>
                </a:lnTo>
                <a:cubicBezTo>
                  <a:pt x="1001669" y="125618"/>
                  <a:pt x="1021555" y="105732"/>
                  <a:pt x="1046085" y="105732"/>
                </a:cubicBezTo>
                <a:lnTo>
                  <a:pt x="1223744" y="105732"/>
                </a:lnTo>
                <a:cubicBezTo>
                  <a:pt x="1229877" y="105732"/>
                  <a:pt x="1235719" y="106975"/>
                  <a:pt x="1241033" y="109223"/>
                </a:cubicBezTo>
                <a:cubicBezTo>
                  <a:pt x="1256974" y="115965"/>
                  <a:pt x="1268160" y="131751"/>
                  <a:pt x="1268160" y="150148"/>
                </a:cubicBezTo>
                <a:lnTo>
                  <a:pt x="1268160" y="453962"/>
                </a:lnTo>
                <a:lnTo>
                  <a:pt x="1552119" y="525592"/>
                </a:lnTo>
                <a:lnTo>
                  <a:pt x="1667836" y="66867"/>
                </a:lnTo>
                <a:cubicBezTo>
                  <a:pt x="1679790" y="19479"/>
                  <a:pt x="1727895" y="-9245"/>
                  <a:pt x="1775283" y="270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orma lliure: forma 100">
            <a:extLst>
              <a:ext uri="{FF2B5EF4-FFF2-40B4-BE49-F238E27FC236}">
                <a16:creationId xmlns:a16="http://schemas.microsoft.com/office/drawing/2014/main" id="{638D8424-E8F1-2256-C043-DAB8A1EED8DE}"/>
              </a:ext>
            </a:extLst>
          </p:cNvPr>
          <p:cNvSpPr/>
          <p:nvPr/>
        </p:nvSpPr>
        <p:spPr>
          <a:xfrm>
            <a:off x="3104787" y="4359659"/>
            <a:ext cx="1029407" cy="1215844"/>
          </a:xfrm>
          <a:custGeom>
            <a:avLst/>
            <a:gdLst>
              <a:gd name="connsiteX0" fmla="*/ 0 w 2286001"/>
              <a:gd name="connsiteY0" fmla="*/ 0 h 2934040"/>
              <a:gd name="connsiteX1" fmla="*/ 2286001 w 2286001"/>
              <a:gd name="connsiteY1" fmla="*/ 0 h 2934040"/>
              <a:gd name="connsiteX2" fmla="*/ 2286001 w 2286001"/>
              <a:gd name="connsiteY2" fmla="*/ 390340 h 2934040"/>
              <a:gd name="connsiteX3" fmla="*/ 2286001 w 2286001"/>
              <a:gd name="connsiteY3" fmla="*/ 565348 h 2934040"/>
              <a:gd name="connsiteX4" fmla="*/ 2286001 w 2286001"/>
              <a:gd name="connsiteY4" fmla="*/ 2553032 h 2934040"/>
              <a:gd name="connsiteX5" fmla="*/ 1904993 w 2286001"/>
              <a:gd name="connsiteY5" fmla="*/ 2934040 h 2934040"/>
              <a:gd name="connsiteX6" fmla="*/ 381009 w 2286001"/>
              <a:gd name="connsiteY6" fmla="*/ 2934040 h 2934040"/>
              <a:gd name="connsiteX7" fmla="*/ 1 w 2286001"/>
              <a:gd name="connsiteY7" fmla="*/ 2553032 h 2934040"/>
              <a:gd name="connsiteX8" fmla="*/ 1 w 2286001"/>
              <a:gd name="connsiteY8" fmla="*/ 565348 h 2934040"/>
              <a:gd name="connsiteX9" fmla="*/ 0 w 2286001"/>
              <a:gd name="connsiteY9" fmla="*/ 565348 h 293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934040">
                <a:moveTo>
                  <a:pt x="0" y="0"/>
                </a:moveTo>
                <a:lnTo>
                  <a:pt x="2286001" y="0"/>
                </a:lnTo>
                <a:lnTo>
                  <a:pt x="2286001" y="390340"/>
                </a:lnTo>
                <a:lnTo>
                  <a:pt x="2286001" y="565348"/>
                </a:lnTo>
                <a:lnTo>
                  <a:pt x="2286001" y="2553032"/>
                </a:lnTo>
                <a:cubicBezTo>
                  <a:pt x="2286001" y="2763457"/>
                  <a:pt x="2115418" y="2934040"/>
                  <a:pt x="1904993" y="2934040"/>
                </a:cubicBezTo>
                <a:lnTo>
                  <a:pt x="381009" y="2934040"/>
                </a:lnTo>
                <a:cubicBezTo>
                  <a:pt x="170584" y="2934040"/>
                  <a:pt x="1" y="2763457"/>
                  <a:pt x="1" y="2553032"/>
                </a:cubicBezTo>
                <a:lnTo>
                  <a:pt x="1" y="565348"/>
                </a:lnTo>
                <a:lnTo>
                  <a:pt x="0" y="56534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orma lliure: forma 101">
            <a:extLst>
              <a:ext uri="{FF2B5EF4-FFF2-40B4-BE49-F238E27FC236}">
                <a16:creationId xmlns:a16="http://schemas.microsoft.com/office/drawing/2014/main" id="{2578A3A2-4D6E-635E-2DAD-B25D54935B8E}"/>
              </a:ext>
            </a:extLst>
          </p:cNvPr>
          <p:cNvSpPr/>
          <p:nvPr/>
        </p:nvSpPr>
        <p:spPr>
          <a:xfrm>
            <a:off x="3444381" y="3482103"/>
            <a:ext cx="355741" cy="610605"/>
          </a:xfrm>
          <a:custGeom>
            <a:avLst/>
            <a:gdLst>
              <a:gd name="connsiteX0" fmla="*/ 382555 w 765110"/>
              <a:gd name="connsiteY0" fmla="*/ 0 h 1269328"/>
              <a:gd name="connsiteX1" fmla="*/ 562555 w 765110"/>
              <a:gd name="connsiteY1" fmla="*/ 180000 h 1269328"/>
              <a:gd name="connsiteX2" fmla="*/ 561615 w 765110"/>
              <a:gd name="connsiteY2" fmla="*/ 189328 h 1269328"/>
              <a:gd name="connsiteX3" fmla="*/ 562555 w 765110"/>
              <a:gd name="connsiteY3" fmla="*/ 189328 h 1269328"/>
              <a:gd name="connsiteX4" fmla="*/ 562555 w 765110"/>
              <a:gd name="connsiteY4" fmla="*/ 220063 h 1269328"/>
              <a:gd name="connsiteX5" fmla="*/ 765110 w 765110"/>
              <a:gd name="connsiteY5" fmla="*/ 220063 h 1269328"/>
              <a:gd name="connsiteX6" fmla="*/ 765110 w 765110"/>
              <a:gd name="connsiteY6" fmla="*/ 265782 h 1269328"/>
              <a:gd name="connsiteX7" fmla="*/ 562555 w 765110"/>
              <a:gd name="connsiteY7" fmla="*/ 265782 h 1269328"/>
              <a:gd name="connsiteX8" fmla="*/ 562555 w 765110"/>
              <a:gd name="connsiteY8" fmla="*/ 1269328 h 1269328"/>
              <a:gd name="connsiteX9" fmla="*/ 208563 w 765110"/>
              <a:gd name="connsiteY9" fmla="*/ 1269328 h 1269328"/>
              <a:gd name="connsiteX10" fmla="*/ 208563 w 765110"/>
              <a:gd name="connsiteY10" fmla="*/ 265782 h 1269328"/>
              <a:gd name="connsiteX11" fmla="*/ 0 w 765110"/>
              <a:gd name="connsiteY11" fmla="*/ 265782 h 1269328"/>
              <a:gd name="connsiteX12" fmla="*/ 0 w 765110"/>
              <a:gd name="connsiteY12" fmla="*/ 220063 h 1269328"/>
              <a:gd name="connsiteX13" fmla="*/ 207388 w 765110"/>
              <a:gd name="connsiteY13" fmla="*/ 220063 h 1269328"/>
              <a:gd name="connsiteX14" fmla="*/ 206212 w 765110"/>
              <a:gd name="connsiteY14" fmla="*/ 216276 h 1269328"/>
              <a:gd name="connsiteX15" fmla="*/ 202555 w 765110"/>
              <a:gd name="connsiteY15" fmla="*/ 180000 h 1269328"/>
              <a:gd name="connsiteX16" fmla="*/ 382555 w 765110"/>
              <a:gd name="connsiteY16" fmla="*/ 0 h 126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5110" h="1269328">
                <a:moveTo>
                  <a:pt x="382555" y="0"/>
                </a:moveTo>
                <a:cubicBezTo>
                  <a:pt x="481966" y="0"/>
                  <a:pt x="562555" y="80589"/>
                  <a:pt x="562555" y="180000"/>
                </a:cubicBezTo>
                <a:lnTo>
                  <a:pt x="561615" y="189328"/>
                </a:lnTo>
                <a:lnTo>
                  <a:pt x="562555" y="189328"/>
                </a:lnTo>
                <a:lnTo>
                  <a:pt x="562555" y="220063"/>
                </a:lnTo>
                <a:lnTo>
                  <a:pt x="765110" y="220063"/>
                </a:lnTo>
                <a:lnTo>
                  <a:pt x="765110" y="265782"/>
                </a:lnTo>
                <a:lnTo>
                  <a:pt x="562555" y="265782"/>
                </a:lnTo>
                <a:lnTo>
                  <a:pt x="562555" y="1269328"/>
                </a:lnTo>
                <a:lnTo>
                  <a:pt x="208563" y="1269328"/>
                </a:lnTo>
                <a:lnTo>
                  <a:pt x="208563" y="265782"/>
                </a:lnTo>
                <a:lnTo>
                  <a:pt x="0" y="265782"/>
                </a:lnTo>
                <a:lnTo>
                  <a:pt x="0" y="220063"/>
                </a:lnTo>
                <a:lnTo>
                  <a:pt x="207388" y="220063"/>
                </a:lnTo>
                <a:lnTo>
                  <a:pt x="206212" y="216276"/>
                </a:lnTo>
                <a:cubicBezTo>
                  <a:pt x="203814" y="204559"/>
                  <a:pt x="202555" y="192426"/>
                  <a:pt x="202555" y="180000"/>
                </a:cubicBezTo>
                <a:cubicBezTo>
                  <a:pt x="202555" y="80589"/>
                  <a:pt x="283144" y="0"/>
                  <a:pt x="3825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1" name="Agrupa 120">
            <a:extLst>
              <a:ext uri="{FF2B5EF4-FFF2-40B4-BE49-F238E27FC236}">
                <a16:creationId xmlns:a16="http://schemas.microsoft.com/office/drawing/2014/main" id="{2AB4C68F-DDD3-AD2F-D1E2-D9AB9DCACB9E}"/>
              </a:ext>
            </a:extLst>
          </p:cNvPr>
          <p:cNvGrpSpPr/>
          <p:nvPr/>
        </p:nvGrpSpPr>
        <p:grpSpPr>
          <a:xfrm rot="825895">
            <a:off x="3915250" y="3174463"/>
            <a:ext cx="171230" cy="1497740"/>
            <a:chOff x="1421346" y="2605176"/>
            <a:chExt cx="396815" cy="3550288"/>
          </a:xfrm>
          <a:effectLst>
            <a:glow rad="101600">
              <a:srgbClr val="FFCCFF">
                <a:alpha val="60000"/>
              </a:srgbClr>
            </a:glow>
          </a:effectLst>
        </p:grpSpPr>
        <p:sp>
          <p:nvSpPr>
            <p:cNvPr id="122" name="Forma lliure: forma 121">
              <a:extLst>
                <a:ext uri="{FF2B5EF4-FFF2-40B4-BE49-F238E27FC236}">
                  <a16:creationId xmlns:a16="http://schemas.microsoft.com/office/drawing/2014/main" id="{6D189841-C9AB-F39A-1905-3BE9520EEB98}"/>
                </a:ext>
              </a:extLst>
            </p:cNvPr>
            <p:cNvSpPr/>
            <p:nvPr/>
          </p:nvSpPr>
          <p:spPr>
            <a:xfrm>
              <a:off x="158359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orma lliure: forma 122">
              <a:extLst>
                <a:ext uri="{FF2B5EF4-FFF2-40B4-BE49-F238E27FC236}">
                  <a16:creationId xmlns:a16="http://schemas.microsoft.com/office/drawing/2014/main" id="{C9CEAB6F-471C-BBD4-4486-E825B5354410}"/>
                </a:ext>
              </a:extLst>
            </p:cNvPr>
            <p:cNvSpPr/>
            <p:nvPr/>
          </p:nvSpPr>
          <p:spPr>
            <a:xfrm>
              <a:off x="1498973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chemeClr val="bg1">
                <a:lumMod val="5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orma lliure: forma 123">
              <a:extLst>
                <a:ext uri="{FF2B5EF4-FFF2-40B4-BE49-F238E27FC236}">
                  <a16:creationId xmlns:a16="http://schemas.microsoft.com/office/drawing/2014/main" id="{23655343-3698-C802-9515-A385B32889BD}"/>
                </a:ext>
              </a:extLst>
            </p:cNvPr>
            <p:cNvSpPr/>
            <p:nvPr/>
          </p:nvSpPr>
          <p:spPr>
            <a:xfrm>
              <a:off x="1421346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Agrupa 115">
            <a:extLst>
              <a:ext uri="{FF2B5EF4-FFF2-40B4-BE49-F238E27FC236}">
                <a16:creationId xmlns:a16="http://schemas.microsoft.com/office/drawing/2014/main" id="{BB180D54-7B1D-F684-92F5-4C196B407B8A}"/>
              </a:ext>
            </a:extLst>
          </p:cNvPr>
          <p:cNvGrpSpPr/>
          <p:nvPr/>
        </p:nvGrpSpPr>
        <p:grpSpPr>
          <a:xfrm rot="20518107">
            <a:off x="3185950" y="3345701"/>
            <a:ext cx="168940" cy="1273029"/>
            <a:chOff x="598530" y="2605176"/>
            <a:chExt cx="396815" cy="3550288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17" name="Forma lliure: forma 116">
              <a:extLst>
                <a:ext uri="{FF2B5EF4-FFF2-40B4-BE49-F238E27FC236}">
                  <a16:creationId xmlns:a16="http://schemas.microsoft.com/office/drawing/2014/main" id="{E17F4090-0E95-F2C9-6704-F9D4A3FB0F65}"/>
                </a:ext>
              </a:extLst>
            </p:cNvPr>
            <p:cNvSpPr/>
            <p:nvPr/>
          </p:nvSpPr>
          <p:spPr>
            <a:xfrm>
              <a:off x="76200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orma lliure: forma 117">
              <a:extLst>
                <a:ext uri="{FF2B5EF4-FFF2-40B4-BE49-F238E27FC236}">
                  <a16:creationId xmlns:a16="http://schemas.microsoft.com/office/drawing/2014/main" id="{E39B1B4D-202B-2E82-AB8D-F03086CAEBEE}"/>
                </a:ext>
              </a:extLst>
            </p:cNvPr>
            <p:cNvSpPr/>
            <p:nvPr/>
          </p:nvSpPr>
          <p:spPr>
            <a:xfrm>
              <a:off x="687154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orma lliure: forma 118">
              <a:extLst>
                <a:ext uri="{FF2B5EF4-FFF2-40B4-BE49-F238E27FC236}">
                  <a16:creationId xmlns:a16="http://schemas.microsoft.com/office/drawing/2014/main" id="{E764B16B-C6DE-214B-6906-4EF874141B5D}"/>
                </a:ext>
              </a:extLst>
            </p:cNvPr>
            <p:cNvSpPr/>
            <p:nvPr/>
          </p:nvSpPr>
          <p:spPr>
            <a:xfrm>
              <a:off x="598530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F37879-8A23-2D4C-108D-24F46F530515}"/>
              </a:ext>
            </a:extLst>
          </p:cNvPr>
          <p:cNvSpPr/>
          <p:nvPr/>
        </p:nvSpPr>
        <p:spPr>
          <a:xfrm rot="994547" flipH="1">
            <a:off x="3901699" y="3881215"/>
            <a:ext cx="192180" cy="90483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40CD36-2829-1FB2-9B81-79386D1F3561}"/>
              </a:ext>
            </a:extLst>
          </p:cNvPr>
          <p:cNvSpPr/>
          <p:nvPr/>
        </p:nvSpPr>
        <p:spPr>
          <a:xfrm rot="20605453">
            <a:off x="3166549" y="3881214"/>
            <a:ext cx="192180" cy="90483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5A9153-EEC8-39F2-58BD-A4D0CD271F0F}"/>
              </a:ext>
            </a:extLst>
          </p:cNvPr>
          <p:cNvSpPr/>
          <p:nvPr/>
        </p:nvSpPr>
        <p:spPr>
          <a:xfrm>
            <a:off x="3597911" y="4096902"/>
            <a:ext cx="58353" cy="1336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orma lliure: forma 111">
            <a:extLst>
              <a:ext uri="{FF2B5EF4-FFF2-40B4-BE49-F238E27FC236}">
                <a16:creationId xmlns:a16="http://schemas.microsoft.com/office/drawing/2014/main" id="{27B13B6A-0AF5-7123-A641-6E29E6AEBB53}"/>
              </a:ext>
            </a:extLst>
          </p:cNvPr>
          <p:cNvSpPr/>
          <p:nvPr/>
        </p:nvSpPr>
        <p:spPr>
          <a:xfrm>
            <a:off x="2176273" y="2791323"/>
            <a:ext cx="1394020" cy="1291303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  <a:gd name="connsiteX0" fmla="*/ 98487 w 16195753"/>
              <a:gd name="connsiteY0" fmla="*/ 1316708 h 1694630"/>
              <a:gd name="connsiteX1" fmla="*/ 210631 w 16195753"/>
              <a:gd name="connsiteY1" fmla="*/ 39998 h 1694630"/>
              <a:gd name="connsiteX2" fmla="*/ 16195753 w 16195753"/>
              <a:gd name="connsiteY2" fmla="*/ 1692874 h 1694630"/>
              <a:gd name="connsiteX0" fmla="*/ 3 w 16097269"/>
              <a:gd name="connsiteY0" fmla="*/ 1441544 h 1819368"/>
              <a:gd name="connsiteX1" fmla="*/ 3725029 w 16097269"/>
              <a:gd name="connsiteY1" fmla="*/ 37911 h 1819368"/>
              <a:gd name="connsiteX2" fmla="*/ 16097269 w 16097269"/>
              <a:gd name="connsiteY2" fmla="*/ 1817710 h 1819368"/>
              <a:gd name="connsiteX0" fmla="*/ 3 w 16097269"/>
              <a:gd name="connsiteY0" fmla="*/ 1403633 h 1781784"/>
              <a:gd name="connsiteX1" fmla="*/ 3725029 w 16097269"/>
              <a:gd name="connsiteY1" fmla="*/ 0 h 1781784"/>
              <a:gd name="connsiteX2" fmla="*/ 16097269 w 16097269"/>
              <a:gd name="connsiteY2" fmla="*/ 1779799 h 1781784"/>
              <a:gd name="connsiteX0" fmla="*/ 3 w 16097269"/>
              <a:gd name="connsiteY0" fmla="*/ 1403633 h 1781784"/>
              <a:gd name="connsiteX1" fmla="*/ 3725029 w 16097269"/>
              <a:gd name="connsiteY1" fmla="*/ 0 h 1781784"/>
              <a:gd name="connsiteX2" fmla="*/ 16097269 w 16097269"/>
              <a:gd name="connsiteY2" fmla="*/ 1779799 h 1781784"/>
              <a:gd name="connsiteX0" fmla="*/ 3 w 16097269"/>
              <a:gd name="connsiteY0" fmla="*/ 946802 h 1325592"/>
              <a:gd name="connsiteX1" fmla="*/ 4966957 w 16097269"/>
              <a:gd name="connsiteY1" fmla="*/ 0 h 1325592"/>
              <a:gd name="connsiteX2" fmla="*/ 16097269 w 16097269"/>
              <a:gd name="connsiteY2" fmla="*/ 1322968 h 1325592"/>
              <a:gd name="connsiteX0" fmla="*/ 3 w 16097269"/>
              <a:gd name="connsiteY0" fmla="*/ 926270 h 1305099"/>
              <a:gd name="connsiteX1" fmla="*/ 3211128 w 16097269"/>
              <a:gd name="connsiteY1" fmla="*/ 0 h 1305099"/>
              <a:gd name="connsiteX2" fmla="*/ 16097269 w 16097269"/>
              <a:gd name="connsiteY2" fmla="*/ 1302436 h 1305099"/>
              <a:gd name="connsiteX0" fmla="*/ 3 w 16097269"/>
              <a:gd name="connsiteY0" fmla="*/ 932725 h 1311315"/>
              <a:gd name="connsiteX1" fmla="*/ 3211128 w 16097269"/>
              <a:gd name="connsiteY1" fmla="*/ 6455 h 1311315"/>
              <a:gd name="connsiteX2" fmla="*/ 16097269 w 16097269"/>
              <a:gd name="connsiteY2" fmla="*/ 1308891 h 1311315"/>
              <a:gd name="connsiteX0" fmla="*/ 3807789 w 7453868"/>
              <a:gd name="connsiteY0" fmla="*/ 1755027 h 1755027"/>
              <a:gd name="connsiteX1" fmla="*/ 7018914 w 7453868"/>
              <a:gd name="connsiteY1" fmla="*/ 828757 h 1755027"/>
              <a:gd name="connsiteX2" fmla="*/ 68466 w 7453868"/>
              <a:gd name="connsiteY2" fmla="*/ 0 h 1755027"/>
              <a:gd name="connsiteX0" fmla="*/ 3884402 w 3884399"/>
              <a:gd name="connsiteY0" fmla="*/ 1755027 h 1755027"/>
              <a:gd name="connsiteX1" fmla="*/ 1185662 w 3884399"/>
              <a:gd name="connsiteY1" fmla="*/ 680928 h 1755027"/>
              <a:gd name="connsiteX2" fmla="*/ 145079 w 3884399"/>
              <a:gd name="connsiteY2" fmla="*/ 0 h 1755027"/>
              <a:gd name="connsiteX0" fmla="*/ 4193997 w 4193994"/>
              <a:gd name="connsiteY0" fmla="*/ 1755027 h 1755027"/>
              <a:gd name="connsiteX1" fmla="*/ 1495257 w 4193994"/>
              <a:gd name="connsiteY1" fmla="*/ 680928 h 1755027"/>
              <a:gd name="connsiteX2" fmla="*/ 454674 w 4193994"/>
              <a:gd name="connsiteY2" fmla="*/ 0 h 1755027"/>
              <a:gd name="connsiteX0" fmla="*/ 4193997 w 4193994"/>
              <a:gd name="connsiteY0" fmla="*/ 1755027 h 1755027"/>
              <a:gd name="connsiteX1" fmla="*/ 1495257 w 4193994"/>
              <a:gd name="connsiteY1" fmla="*/ 680928 h 1755027"/>
              <a:gd name="connsiteX2" fmla="*/ 454674 w 4193994"/>
              <a:gd name="connsiteY2" fmla="*/ 0 h 1755027"/>
              <a:gd name="connsiteX0" fmla="*/ 3946846 w 3951267"/>
              <a:gd name="connsiteY0" fmla="*/ 1755027 h 1755027"/>
              <a:gd name="connsiteX1" fmla="*/ 3389361 w 3951267"/>
              <a:gd name="connsiteY1" fmla="*/ 680928 h 1755027"/>
              <a:gd name="connsiteX2" fmla="*/ 207523 w 3951267"/>
              <a:gd name="connsiteY2" fmla="*/ 0 h 1755027"/>
              <a:gd name="connsiteX0" fmla="*/ 1662508 w 1666929"/>
              <a:gd name="connsiteY0" fmla="*/ 1755027 h 1755027"/>
              <a:gd name="connsiteX1" fmla="*/ 1105023 w 1666929"/>
              <a:gd name="connsiteY1" fmla="*/ 680928 h 1755027"/>
              <a:gd name="connsiteX2" fmla="*/ 621167 w 1666929"/>
              <a:gd name="connsiteY2" fmla="*/ 0 h 1755027"/>
              <a:gd name="connsiteX0" fmla="*/ 1244063 w 1248484"/>
              <a:gd name="connsiteY0" fmla="*/ 1755027 h 1755027"/>
              <a:gd name="connsiteX1" fmla="*/ 686578 w 1248484"/>
              <a:gd name="connsiteY1" fmla="*/ 680928 h 1755027"/>
              <a:gd name="connsiteX2" fmla="*/ 202722 w 1248484"/>
              <a:gd name="connsiteY2" fmla="*/ 0 h 1755027"/>
              <a:gd name="connsiteX0" fmla="*/ 2825680 w 2830101"/>
              <a:gd name="connsiteY0" fmla="*/ 1448731 h 1448731"/>
              <a:gd name="connsiteX1" fmla="*/ 2268195 w 2830101"/>
              <a:gd name="connsiteY1" fmla="*/ 374632 h 1448731"/>
              <a:gd name="connsiteX2" fmla="*/ 0 w 2830101"/>
              <a:gd name="connsiteY2" fmla="*/ 0 h 1448731"/>
              <a:gd name="connsiteX0" fmla="*/ 2836015 w 2840436"/>
              <a:gd name="connsiteY0" fmla="*/ 1189257 h 1189257"/>
              <a:gd name="connsiteX1" fmla="*/ 2278530 w 2840436"/>
              <a:gd name="connsiteY1" fmla="*/ 115158 h 1189257"/>
              <a:gd name="connsiteX2" fmla="*/ 0 w 2840436"/>
              <a:gd name="connsiteY2" fmla="*/ 232675 h 1189257"/>
              <a:gd name="connsiteX0" fmla="*/ 2836015 w 2840436"/>
              <a:gd name="connsiteY0" fmla="*/ 1212359 h 1212359"/>
              <a:gd name="connsiteX1" fmla="*/ 2278530 w 2840436"/>
              <a:gd name="connsiteY1" fmla="*/ 138260 h 1212359"/>
              <a:gd name="connsiteX2" fmla="*/ 0 w 2840436"/>
              <a:gd name="connsiteY2" fmla="*/ 255777 h 1212359"/>
              <a:gd name="connsiteX0" fmla="*/ 2836015 w 2836015"/>
              <a:gd name="connsiteY0" fmla="*/ 1040369 h 1040369"/>
              <a:gd name="connsiteX1" fmla="*/ 2221689 w 2836015"/>
              <a:gd name="connsiteY1" fmla="*/ 210311 h 1040369"/>
              <a:gd name="connsiteX2" fmla="*/ 0 w 2836015"/>
              <a:gd name="connsiteY2" fmla="*/ 83787 h 1040369"/>
              <a:gd name="connsiteX0" fmla="*/ 2836015 w 2836015"/>
              <a:gd name="connsiteY0" fmla="*/ 1040369 h 1040369"/>
              <a:gd name="connsiteX1" fmla="*/ 2221689 w 2836015"/>
              <a:gd name="connsiteY1" fmla="*/ 210311 h 1040369"/>
              <a:gd name="connsiteX2" fmla="*/ 0 w 2836015"/>
              <a:gd name="connsiteY2" fmla="*/ 83787 h 1040369"/>
              <a:gd name="connsiteX0" fmla="*/ 2836015 w 2836015"/>
              <a:gd name="connsiteY0" fmla="*/ 1040369 h 1040369"/>
              <a:gd name="connsiteX1" fmla="*/ 2221689 w 2836015"/>
              <a:gd name="connsiteY1" fmla="*/ 210311 h 1040369"/>
              <a:gd name="connsiteX2" fmla="*/ 0 w 2836015"/>
              <a:gd name="connsiteY2" fmla="*/ 83787 h 1040369"/>
              <a:gd name="connsiteX0" fmla="*/ 2836015 w 2836015"/>
              <a:gd name="connsiteY0" fmla="*/ 1006529 h 1006529"/>
              <a:gd name="connsiteX1" fmla="*/ 2221689 w 2836015"/>
              <a:gd name="connsiteY1" fmla="*/ 176471 h 1006529"/>
              <a:gd name="connsiteX2" fmla="*/ 0 w 2836015"/>
              <a:gd name="connsiteY2" fmla="*/ 49947 h 1006529"/>
              <a:gd name="connsiteX0" fmla="*/ 2836015 w 2836015"/>
              <a:gd name="connsiteY0" fmla="*/ 997352 h 997352"/>
              <a:gd name="connsiteX1" fmla="*/ 2180350 w 2836015"/>
              <a:gd name="connsiteY1" fmla="*/ 187631 h 997352"/>
              <a:gd name="connsiteX2" fmla="*/ 0 w 2836015"/>
              <a:gd name="connsiteY2" fmla="*/ 40770 h 997352"/>
              <a:gd name="connsiteX0" fmla="*/ 2836015 w 2836015"/>
              <a:gd name="connsiteY0" fmla="*/ 997352 h 997352"/>
              <a:gd name="connsiteX1" fmla="*/ 2180350 w 2836015"/>
              <a:gd name="connsiteY1" fmla="*/ 187631 h 997352"/>
              <a:gd name="connsiteX2" fmla="*/ 0 w 2836015"/>
              <a:gd name="connsiteY2" fmla="*/ 40770 h 997352"/>
              <a:gd name="connsiteX0" fmla="*/ 2836015 w 2836015"/>
              <a:gd name="connsiteY0" fmla="*/ 997352 h 997352"/>
              <a:gd name="connsiteX1" fmla="*/ 2180350 w 2836015"/>
              <a:gd name="connsiteY1" fmla="*/ 187631 h 997352"/>
              <a:gd name="connsiteX2" fmla="*/ 0 w 2836015"/>
              <a:gd name="connsiteY2" fmla="*/ 40770 h 997352"/>
              <a:gd name="connsiteX0" fmla="*/ 2836015 w 2900191"/>
              <a:gd name="connsiteY0" fmla="*/ 991620 h 991620"/>
              <a:gd name="connsiteX1" fmla="*/ 2542069 w 2900191"/>
              <a:gd name="connsiteY1" fmla="*/ 196135 h 991620"/>
              <a:gd name="connsiteX2" fmla="*/ 0 w 2900191"/>
              <a:gd name="connsiteY2" fmla="*/ 35038 h 991620"/>
              <a:gd name="connsiteX0" fmla="*/ 2836015 w 2836015"/>
              <a:gd name="connsiteY0" fmla="*/ 991620 h 991620"/>
              <a:gd name="connsiteX1" fmla="*/ 2542069 w 2836015"/>
              <a:gd name="connsiteY1" fmla="*/ 196135 h 991620"/>
              <a:gd name="connsiteX2" fmla="*/ 0 w 2836015"/>
              <a:gd name="connsiteY2" fmla="*/ 35038 h 991620"/>
              <a:gd name="connsiteX0" fmla="*/ 2836015 w 2836015"/>
              <a:gd name="connsiteY0" fmla="*/ 1010732 h 1010732"/>
              <a:gd name="connsiteX1" fmla="*/ 2542069 w 2836015"/>
              <a:gd name="connsiteY1" fmla="*/ 215247 h 1010732"/>
              <a:gd name="connsiteX2" fmla="*/ 0 w 2836015"/>
              <a:gd name="connsiteY2" fmla="*/ 54150 h 1010732"/>
              <a:gd name="connsiteX0" fmla="*/ 2836015 w 2836015"/>
              <a:gd name="connsiteY0" fmla="*/ 1091446 h 1091446"/>
              <a:gd name="connsiteX1" fmla="*/ 2092504 w 2836015"/>
              <a:gd name="connsiteY1" fmla="*/ 159705 h 1091446"/>
              <a:gd name="connsiteX2" fmla="*/ 0 w 2836015"/>
              <a:gd name="connsiteY2" fmla="*/ 134864 h 1091446"/>
              <a:gd name="connsiteX0" fmla="*/ 2836015 w 2836015"/>
              <a:gd name="connsiteY0" fmla="*/ 1091446 h 1091446"/>
              <a:gd name="connsiteX1" fmla="*/ 2092504 w 2836015"/>
              <a:gd name="connsiteY1" fmla="*/ 159705 h 1091446"/>
              <a:gd name="connsiteX2" fmla="*/ 0 w 2836015"/>
              <a:gd name="connsiteY2" fmla="*/ 134864 h 1091446"/>
              <a:gd name="connsiteX0" fmla="*/ 2836015 w 2836015"/>
              <a:gd name="connsiteY0" fmla="*/ 1029179 h 1029179"/>
              <a:gd name="connsiteX1" fmla="*/ 2092504 w 2836015"/>
              <a:gd name="connsiteY1" fmla="*/ 97438 h 1029179"/>
              <a:gd name="connsiteX2" fmla="*/ 0 w 2836015"/>
              <a:gd name="connsiteY2" fmla="*/ 72597 h 1029179"/>
              <a:gd name="connsiteX0" fmla="*/ 2836015 w 2836015"/>
              <a:gd name="connsiteY0" fmla="*/ 1009517 h 1009517"/>
              <a:gd name="connsiteX1" fmla="*/ 2030495 w 2836015"/>
              <a:gd name="connsiteY1" fmla="*/ 110315 h 1009517"/>
              <a:gd name="connsiteX2" fmla="*/ 0 w 2836015"/>
              <a:gd name="connsiteY2" fmla="*/ 52935 h 1009517"/>
              <a:gd name="connsiteX0" fmla="*/ 2836015 w 2836015"/>
              <a:gd name="connsiteY0" fmla="*/ 1023671 h 1023671"/>
              <a:gd name="connsiteX1" fmla="*/ 2030495 w 2836015"/>
              <a:gd name="connsiteY1" fmla="*/ 124469 h 1023671"/>
              <a:gd name="connsiteX2" fmla="*/ 0 w 2836015"/>
              <a:gd name="connsiteY2" fmla="*/ 67089 h 1023671"/>
              <a:gd name="connsiteX0" fmla="*/ 2836015 w 2836015"/>
              <a:gd name="connsiteY0" fmla="*/ 1023671 h 1023671"/>
              <a:gd name="connsiteX1" fmla="*/ 2030495 w 2836015"/>
              <a:gd name="connsiteY1" fmla="*/ 124469 h 1023671"/>
              <a:gd name="connsiteX2" fmla="*/ 0 w 2836015"/>
              <a:gd name="connsiteY2" fmla="*/ 67089 h 1023671"/>
              <a:gd name="connsiteX0" fmla="*/ 2836015 w 2836015"/>
              <a:gd name="connsiteY0" fmla="*/ 1033894 h 1033894"/>
              <a:gd name="connsiteX1" fmla="*/ 2030495 w 2836015"/>
              <a:gd name="connsiteY1" fmla="*/ 134692 h 1033894"/>
              <a:gd name="connsiteX2" fmla="*/ 0 w 2836015"/>
              <a:gd name="connsiteY2" fmla="*/ 77312 h 1033894"/>
              <a:gd name="connsiteX0" fmla="*/ 2836015 w 2836015"/>
              <a:gd name="connsiteY0" fmla="*/ 1033894 h 1033894"/>
              <a:gd name="connsiteX1" fmla="*/ 2030495 w 2836015"/>
              <a:gd name="connsiteY1" fmla="*/ 134692 h 1033894"/>
              <a:gd name="connsiteX2" fmla="*/ 0 w 2836015"/>
              <a:gd name="connsiteY2" fmla="*/ 77312 h 1033894"/>
              <a:gd name="connsiteX0" fmla="*/ 2836015 w 2836015"/>
              <a:gd name="connsiteY0" fmla="*/ 1033894 h 1033894"/>
              <a:gd name="connsiteX1" fmla="*/ 2030495 w 2836015"/>
              <a:gd name="connsiteY1" fmla="*/ 134692 h 1033894"/>
              <a:gd name="connsiteX2" fmla="*/ 0 w 2836015"/>
              <a:gd name="connsiteY2" fmla="*/ 77312 h 103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015" h="1033894">
                <a:moveTo>
                  <a:pt x="2836015" y="1033894"/>
                </a:moveTo>
                <a:cubicBezTo>
                  <a:pt x="2833139" y="402728"/>
                  <a:pt x="2527799" y="357144"/>
                  <a:pt x="2030495" y="134692"/>
                </a:cubicBezTo>
                <a:cubicBezTo>
                  <a:pt x="1346685" y="-107737"/>
                  <a:pt x="293285" y="44531"/>
                  <a:pt x="0" y="77312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CE4BF5-CDA4-26A7-3AF9-F4FF17471400}"/>
              </a:ext>
            </a:extLst>
          </p:cNvPr>
          <p:cNvSpPr/>
          <p:nvPr/>
        </p:nvSpPr>
        <p:spPr>
          <a:xfrm rot="5400000">
            <a:off x="3418881" y="3575132"/>
            <a:ext cx="61847" cy="45905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EE36CDC-D04B-6CD4-00D8-731C10DB483D}"/>
              </a:ext>
            </a:extLst>
          </p:cNvPr>
          <p:cNvSpPr/>
          <p:nvPr/>
        </p:nvSpPr>
        <p:spPr>
          <a:xfrm>
            <a:off x="3449806" y="3776679"/>
            <a:ext cx="355741" cy="139142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QuadreDeText 124">
            <a:extLst>
              <a:ext uri="{FF2B5EF4-FFF2-40B4-BE49-F238E27FC236}">
                <a16:creationId xmlns:a16="http://schemas.microsoft.com/office/drawing/2014/main" id="{04A163E4-5C64-B9FD-27EE-2C1BCDD8CB0D}"/>
              </a:ext>
            </a:extLst>
          </p:cNvPr>
          <p:cNvSpPr txBox="1"/>
          <p:nvPr/>
        </p:nvSpPr>
        <p:spPr>
          <a:xfrm>
            <a:off x="2468503" y="3679918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</a:t>
            </a:r>
          </a:p>
        </p:txBody>
      </p:sp>
      <p:sp>
        <p:nvSpPr>
          <p:cNvPr id="126" name="QuadreDeText 125">
            <a:extLst>
              <a:ext uri="{FF2B5EF4-FFF2-40B4-BE49-F238E27FC236}">
                <a16:creationId xmlns:a16="http://schemas.microsoft.com/office/drawing/2014/main" id="{7075FEE7-1C32-4826-6615-3CE7CF7B1B0B}"/>
              </a:ext>
            </a:extLst>
          </p:cNvPr>
          <p:cNvSpPr txBox="1"/>
          <p:nvPr/>
        </p:nvSpPr>
        <p:spPr>
          <a:xfrm>
            <a:off x="3989202" y="3693647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228600">
                    <a:srgbClr val="FFCCFF">
                      <a:alpha val="40000"/>
                    </a:srgbClr>
                  </a:glow>
                </a:effectLst>
              </a:rPr>
              <a:t>EC</a:t>
            </a:r>
          </a:p>
        </p:txBody>
      </p:sp>
      <p:sp>
        <p:nvSpPr>
          <p:cNvPr id="127" name="QuadreDeText 126">
            <a:extLst>
              <a:ext uri="{FF2B5EF4-FFF2-40B4-BE49-F238E27FC236}">
                <a16:creationId xmlns:a16="http://schemas.microsoft.com/office/drawing/2014/main" id="{A0D37D7B-3208-8F8A-29DD-F85CE03D9E84}"/>
              </a:ext>
            </a:extLst>
          </p:cNvPr>
          <p:cNvSpPr txBox="1"/>
          <p:nvPr/>
        </p:nvSpPr>
        <p:spPr>
          <a:xfrm>
            <a:off x="4622126" y="1785168"/>
            <a:ext cx="126229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Pressure</a:t>
            </a:r>
          </a:p>
        </p:txBody>
      </p:sp>
      <p:sp>
        <p:nvSpPr>
          <p:cNvPr id="128" name="QuadreDeText 127">
            <a:extLst>
              <a:ext uri="{FF2B5EF4-FFF2-40B4-BE49-F238E27FC236}">
                <a16:creationId xmlns:a16="http://schemas.microsoft.com/office/drawing/2014/main" id="{AE67E0F8-F8C4-A321-D3D8-AB18D43E255D}"/>
              </a:ext>
            </a:extLst>
          </p:cNvPr>
          <p:cNvSpPr txBox="1"/>
          <p:nvPr/>
        </p:nvSpPr>
        <p:spPr>
          <a:xfrm>
            <a:off x="1753039" y="5942120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Weight </a:t>
            </a:r>
          </a:p>
        </p:txBody>
      </p:sp>
      <p:sp>
        <p:nvSpPr>
          <p:cNvPr id="129" name="QuadreDeText 128">
            <a:extLst>
              <a:ext uri="{FF2B5EF4-FFF2-40B4-BE49-F238E27FC236}">
                <a16:creationId xmlns:a16="http://schemas.microsoft.com/office/drawing/2014/main" id="{B25CCC9B-462C-9AF8-B598-B54E0DA09978}"/>
              </a:ext>
            </a:extLst>
          </p:cNvPr>
          <p:cNvSpPr txBox="1"/>
          <p:nvPr/>
        </p:nvSpPr>
        <p:spPr>
          <a:xfrm>
            <a:off x="2693065" y="4544969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Temperature </a:t>
            </a:r>
          </a:p>
        </p:txBody>
      </p:sp>
      <p:sp>
        <p:nvSpPr>
          <p:cNvPr id="130" name="Fletxa: dreta 129">
            <a:extLst>
              <a:ext uri="{FF2B5EF4-FFF2-40B4-BE49-F238E27FC236}">
                <a16:creationId xmlns:a16="http://schemas.microsoft.com/office/drawing/2014/main" id="{21E5841B-330D-9F71-A47C-788C755CCB79}"/>
              </a:ext>
            </a:extLst>
          </p:cNvPr>
          <p:cNvSpPr/>
          <p:nvPr/>
        </p:nvSpPr>
        <p:spPr>
          <a:xfrm>
            <a:off x="5757595" y="362900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Agrupa 137">
            <a:extLst>
              <a:ext uri="{FF2B5EF4-FFF2-40B4-BE49-F238E27FC236}">
                <a16:creationId xmlns:a16="http://schemas.microsoft.com/office/drawing/2014/main" id="{E5E352F3-6A6C-C208-C869-2E7F14C509D9}"/>
              </a:ext>
            </a:extLst>
          </p:cNvPr>
          <p:cNvGrpSpPr/>
          <p:nvPr/>
        </p:nvGrpSpPr>
        <p:grpSpPr>
          <a:xfrm>
            <a:off x="7045322" y="2131711"/>
            <a:ext cx="1732035" cy="3365835"/>
            <a:chOff x="7365783" y="2286820"/>
            <a:chExt cx="1732035" cy="3365835"/>
          </a:xfrm>
        </p:grpSpPr>
        <p:sp>
          <p:nvSpPr>
            <p:cNvPr id="132" name="Rectangle: cantonades arrodonides 131">
              <a:extLst>
                <a:ext uri="{FF2B5EF4-FFF2-40B4-BE49-F238E27FC236}">
                  <a16:creationId xmlns:a16="http://schemas.microsoft.com/office/drawing/2014/main" id="{8A4A6AC9-3136-120B-A29D-1DF0093CBEBD}"/>
                </a:ext>
              </a:extLst>
            </p:cNvPr>
            <p:cNvSpPr/>
            <p:nvPr/>
          </p:nvSpPr>
          <p:spPr>
            <a:xfrm>
              <a:off x="7365783" y="2286820"/>
              <a:ext cx="1732035" cy="336583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3FBE47F5-3E8A-518D-2C53-6EB6CF6CA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9" t="37996" r="42224" b="21165"/>
            <a:stretch/>
          </p:blipFill>
          <p:spPr bwMode="auto">
            <a:xfrm>
              <a:off x="7530111" y="2651258"/>
              <a:ext cx="1428857" cy="265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Rectangle: cantonades arrodonides 134">
              <a:extLst>
                <a:ext uri="{FF2B5EF4-FFF2-40B4-BE49-F238E27FC236}">
                  <a16:creationId xmlns:a16="http://schemas.microsoft.com/office/drawing/2014/main" id="{E59754E3-6F81-F5A7-5AC9-DC20532958B7}"/>
                </a:ext>
              </a:extLst>
            </p:cNvPr>
            <p:cNvSpPr/>
            <p:nvPr/>
          </p:nvSpPr>
          <p:spPr>
            <a:xfrm>
              <a:off x="8041587" y="5409927"/>
              <a:ext cx="380423" cy="14371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cantonades arrodonides 135">
              <a:extLst>
                <a:ext uri="{FF2B5EF4-FFF2-40B4-BE49-F238E27FC236}">
                  <a16:creationId xmlns:a16="http://schemas.microsoft.com/office/drawing/2014/main" id="{80F188E6-00D0-0D4F-12EF-7014641DA41D}"/>
                </a:ext>
              </a:extLst>
            </p:cNvPr>
            <p:cNvSpPr/>
            <p:nvPr/>
          </p:nvSpPr>
          <p:spPr>
            <a:xfrm>
              <a:off x="7952583" y="2322262"/>
              <a:ext cx="567060" cy="4571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A8A1025-2B41-E4B7-15D3-32C207346B96}"/>
                </a:ext>
              </a:extLst>
            </p:cNvPr>
            <p:cNvSpPr/>
            <p:nvPr/>
          </p:nvSpPr>
          <p:spPr>
            <a:xfrm>
              <a:off x="8566109" y="23243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letxa: dreta 138">
            <a:extLst>
              <a:ext uri="{FF2B5EF4-FFF2-40B4-BE49-F238E27FC236}">
                <a16:creationId xmlns:a16="http://schemas.microsoft.com/office/drawing/2014/main" id="{D57EAD83-F95C-CCE1-517C-528C4E078201}"/>
              </a:ext>
            </a:extLst>
          </p:cNvPr>
          <p:cNvSpPr/>
          <p:nvPr/>
        </p:nvSpPr>
        <p:spPr>
          <a:xfrm>
            <a:off x="9157432" y="355643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Agrupa 11">
            <a:extLst>
              <a:ext uri="{FF2B5EF4-FFF2-40B4-BE49-F238E27FC236}">
                <a16:creationId xmlns:a16="http://schemas.microsoft.com/office/drawing/2014/main" id="{61A012C7-5385-2366-92B1-2A163CE5FC42}"/>
              </a:ext>
            </a:extLst>
          </p:cNvPr>
          <p:cNvGrpSpPr/>
          <p:nvPr/>
        </p:nvGrpSpPr>
        <p:grpSpPr>
          <a:xfrm>
            <a:off x="10586314" y="3355984"/>
            <a:ext cx="822795" cy="781021"/>
            <a:chOff x="10509365" y="3547947"/>
            <a:chExt cx="822795" cy="781021"/>
          </a:xfrm>
        </p:grpSpPr>
        <p:pic>
          <p:nvPicPr>
            <p:cNvPr id="142" name="Gràfic 141" descr="Document outline">
              <a:extLst>
                <a:ext uri="{FF2B5EF4-FFF2-40B4-BE49-F238E27FC236}">
                  <a16:creationId xmlns:a16="http://schemas.microsoft.com/office/drawing/2014/main" id="{A819CA42-2C81-FC09-2493-B2FE1B1C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0762" y="3547947"/>
              <a:ext cx="720000" cy="720000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227A27-A990-9D7A-F7AD-22DA14119687}"/>
                </a:ext>
              </a:extLst>
            </p:cNvPr>
            <p:cNvSpPr/>
            <p:nvPr/>
          </p:nvSpPr>
          <p:spPr>
            <a:xfrm>
              <a:off x="10509365" y="4104824"/>
              <a:ext cx="822795" cy="224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CSV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file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3C1FCDF-760F-44F5-3581-98BCEF99B8AF}"/>
              </a:ext>
            </a:extLst>
          </p:cNvPr>
          <p:cNvSpPr/>
          <p:nvPr/>
        </p:nvSpPr>
        <p:spPr>
          <a:xfrm>
            <a:off x="805612" y="1753317"/>
            <a:ext cx="146181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EC 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2C344-CB80-DFA9-B6A6-F5A83C096E95}"/>
              </a:ext>
            </a:extLst>
          </p:cNvPr>
          <p:cNvSpPr/>
          <p:nvPr/>
        </p:nvSpPr>
        <p:spPr>
          <a:xfrm>
            <a:off x="805612" y="2470685"/>
            <a:ext cx="146181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Temperature detector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C2B46-831D-D8C2-48E7-DED9894FF36E}"/>
              </a:ext>
            </a:extLst>
          </p:cNvPr>
          <p:cNvSpPr/>
          <p:nvPr/>
        </p:nvSpPr>
        <p:spPr>
          <a:xfrm>
            <a:off x="805612" y="1031284"/>
            <a:ext cx="146181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Pressure detector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0166B-B81D-5F28-0D53-1C6CC8F4622D}"/>
              </a:ext>
            </a:extLst>
          </p:cNvPr>
          <p:cNvSpPr/>
          <p:nvPr/>
        </p:nvSpPr>
        <p:spPr>
          <a:xfrm>
            <a:off x="805612" y="3188053"/>
            <a:ext cx="146181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pH detector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FFE80-A21F-98AA-D07E-F2C2A5554539}"/>
              </a:ext>
            </a:extLst>
          </p:cNvPr>
          <p:cNvSpPr/>
          <p:nvPr/>
        </p:nvSpPr>
        <p:spPr>
          <a:xfrm>
            <a:off x="807570" y="3913743"/>
            <a:ext cx="146181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Weight detector</a:t>
            </a:r>
          </a:p>
        </p:txBody>
      </p:sp>
      <p:grpSp>
        <p:nvGrpSpPr>
          <p:cNvPr id="111" name="Agrupa 110">
            <a:extLst>
              <a:ext uri="{FF2B5EF4-FFF2-40B4-BE49-F238E27FC236}">
                <a16:creationId xmlns:a16="http://schemas.microsoft.com/office/drawing/2014/main" id="{4DF489F4-4E13-B1C1-DD00-054E0D61E804}"/>
              </a:ext>
            </a:extLst>
          </p:cNvPr>
          <p:cNvGrpSpPr/>
          <p:nvPr/>
        </p:nvGrpSpPr>
        <p:grpSpPr>
          <a:xfrm>
            <a:off x="3523696" y="4027393"/>
            <a:ext cx="67504" cy="622691"/>
            <a:chOff x="5855854" y="3854350"/>
            <a:chExt cx="240146" cy="1207177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C86A792-904C-68A7-D7A9-07F31EAE9963}"/>
                </a:ext>
              </a:extLst>
            </p:cNvPr>
            <p:cNvSpPr/>
            <p:nvPr/>
          </p:nvSpPr>
          <p:spPr>
            <a:xfrm>
              <a:off x="5855855" y="4087589"/>
              <a:ext cx="240145" cy="9739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EA309C8-5C31-535A-22BF-DDE77CCF0B9C}"/>
                </a:ext>
              </a:extLst>
            </p:cNvPr>
            <p:cNvSpPr/>
            <p:nvPr/>
          </p:nvSpPr>
          <p:spPr>
            <a:xfrm>
              <a:off x="5855854" y="3854350"/>
              <a:ext cx="240145" cy="36904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94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liure: forma 9">
            <a:extLst>
              <a:ext uri="{FF2B5EF4-FFF2-40B4-BE49-F238E27FC236}">
                <a16:creationId xmlns:a16="http://schemas.microsoft.com/office/drawing/2014/main" id="{F0FB0284-045A-6709-DA94-0F78F82B3ED8}"/>
              </a:ext>
            </a:extLst>
          </p:cNvPr>
          <p:cNvSpPr/>
          <p:nvPr/>
        </p:nvSpPr>
        <p:spPr>
          <a:xfrm>
            <a:off x="1285336" y="2961736"/>
            <a:ext cx="819509" cy="419819"/>
          </a:xfrm>
          <a:custGeom>
            <a:avLst/>
            <a:gdLst>
              <a:gd name="connsiteX0" fmla="*/ 819509 w 819509"/>
              <a:gd name="connsiteY0" fmla="*/ 419819 h 419819"/>
              <a:gd name="connsiteX1" fmla="*/ 483079 w 819509"/>
              <a:gd name="connsiteY1" fmla="*/ 57509 h 419819"/>
              <a:gd name="connsiteX2" fmla="*/ 0 w 819509"/>
              <a:gd name="connsiteY2" fmla="*/ 5751 h 4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509" h="419819">
                <a:moveTo>
                  <a:pt x="819509" y="419819"/>
                </a:moveTo>
                <a:cubicBezTo>
                  <a:pt x="719586" y="273169"/>
                  <a:pt x="619664" y="126520"/>
                  <a:pt x="483079" y="57509"/>
                </a:cubicBezTo>
                <a:cubicBezTo>
                  <a:pt x="346494" y="-11502"/>
                  <a:pt x="173247" y="-2876"/>
                  <a:pt x="0" y="5751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liure: forma 16">
            <a:extLst>
              <a:ext uri="{FF2B5EF4-FFF2-40B4-BE49-F238E27FC236}">
                <a16:creationId xmlns:a16="http://schemas.microsoft.com/office/drawing/2014/main" id="{EC3F63D1-D024-FC5C-24C6-C5619ACDD579}"/>
              </a:ext>
            </a:extLst>
          </p:cNvPr>
          <p:cNvSpPr/>
          <p:nvPr/>
        </p:nvSpPr>
        <p:spPr>
          <a:xfrm>
            <a:off x="3227448" y="3017546"/>
            <a:ext cx="757955" cy="188608"/>
          </a:xfrm>
          <a:custGeom>
            <a:avLst/>
            <a:gdLst>
              <a:gd name="connsiteX0" fmla="*/ 0 w 785004"/>
              <a:gd name="connsiteY0" fmla="*/ 156975 h 156975"/>
              <a:gd name="connsiteX1" fmla="*/ 327804 w 785004"/>
              <a:gd name="connsiteY1" fmla="*/ 1699 h 156975"/>
              <a:gd name="connsiteX2" fmla="*/ 785004 w 785004"/>
              <a:gd name="connsiteY2" fmla="*/ 87963 h 15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004" h="156975">
                <a:moveTo>
                  <a:pt x="0" y="156975"/>
                </a:moveTo>
                <a:cubicBezTo>
                  <a:pt x="98485" y="85088"/>
                  <a:pt x="196970" y="13201"/>
                  <a:pt x="327804" y="1699"/>
                </a:cubicBezTo>
                <a:cubicBezTo>
                  <a:pt x="458638" y="-9803"/>
                  <a:pt x="621821" y="39080"/>
                  <a:pt x="785004" y="8796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101600">
              <a:srgbClr val="FFCC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9A09B6AF-9C6D-B8AB-06E6-CBE5054685EE}"/>
              </a:ext>
            </a:extLst>
          </p:cNvPr>
          <p:cNvSpPr txBox="1"/>
          <p:nvPr/>
        </p:nvSpPr>
        <p:spPr>
          <a:xfrm>
            <a:off x="4697476" y="201353"/>
            <a:ext cx="2797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FLAPP’S ECOSYSTEM</a:t>
            </a:r>
          </a:p>
        </p:txBody>
      </p:sp>
      <p:sp>
        <p:nvSpPr>
          <p:cNvPr id="64" name="Forma lliure: forma 63">
            <a:extLst>
              <a:ext uri="{FF2B5EF4-FFF2-40B4-BE49-F238E27FC236}">
                <a16:creationId xmlns:a16="http://schemas.microsoft.com/office/drawing/2014/main" id="{782AD050-7EF3-9AC5-96A4-9B7787CA275F}"/>
              </a:ext>
            </a:extLst>
          </p:cNvPr>
          <p:cNvSpPr/>
          <p:nvPr/>
        </p:nvSpPr>
        <p:spPr>
          <a:xfrm>
            <a:off x="2731697" y="1871827"/>
            <a:ext cx="2583180" cy="1744980"/>
          </a:xfrm>
          <a:custGeom>
            <a:avLst/>
            <a:gdLst>
              <a:gd name="connsiteX0" fmla="*/ 0 w 2583180"/>
              <a:gd name="connsiteY0" fmla="*/ 1744980 h 1744980"/>
              <a:gd name="connsiteX1" fmla="*/ 1127760 w 2583180"/>
              <a:gd name="connsiteY1" fmla="*/ 1478280 h 1744980"/>
              <a:gd name="connsiteX2" fmla="*/ 1333500 w 2583180"/>
              <a:gd name="connsiteY2" fmla="*/ 69342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744980">
                <a:moveTo>
                  <a:pt x="0" y="1744980"/>
                </a:moveTo>
                <a:cubicBezTo>
                  <a:pt x="452755" y="1699260"/>
                  <a:pt x="905510" y="1653540"/>
                  <a:pt x="1127760" y="1478280"/>
                </a:cubicBezTo>
                <a:cubicBezTo>
                  <a:pt x="1350010" y="1303020"/>
                  <a:pt x="1139190" y="909320"/>
                  <a:pt x="1333500" y="693420"/>
                </a:cubicBezTo>
                <a:cubicBezTo>
                  <a:pt x="1527810" y="477520"/>
                  <a:pt x="2085340" y="298450"/>
                  <a:pt x="2293620" y="182880"/>
                </a:cubicBezTo>
                <a:cubicBezTo>
                  <a:pt x="2501900" y="67310"/>
                  <a:pt x="2542540" y="33655"/>
                  <a:pt x="2583180" y="0"/>
                </a:cubicBezTo>
              </a:path>
            </a:pathLst>
          </a:cu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rma lliure: forma 67">
            <a:extLst>
              <a:ext uri="{FF2B5EF4-FFF2-40B4-BE49-F238E27FC236}">
                <a16:creationId xmlns:a16="http://schemas.microsoft.com/office/drawing/2014/main" id="{CF945B2E-F1DA-D7AE-A883-9D0BE4C46343}"/>
              </a:ext>
            </a:extLst>
          </p:cNvPr>
          <p:cNvSpPr/>
          <p:nvPr/>
        </p:nvSpPr>
        <p:spPr>
          <a:xfrm rot="20154591">
            <a:off x="3775160" y="1395943"/>
            <a:ext cx="533868" cy="460338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  <a:gd name="connsiteX0" fmla="*/ 10014760 w 10136822"/>
              <a:gd name="connsiteY0" fmla="*/ 1286669 h 8623133"/>
              <a:gd name="connsiteX1" fmla="*/ 10126904 w 10136822"/>
              <a:gd name="connsiteY1" fmla="*/ 9959 h 8623133"/>
              <a:gd name="connsiteX2" fmla="*/ 63618 w 10136822"/>
              <a:gd name="connsiteY2" fmla="*/ 8622723 h 8623133"/>
              <a:gd name="connsiteX0" fmla="*/ 10069235 w 10069241"/>
              <a:gd name="connsiteY0" fmla="*/ 1137481 h 8473951"/>
              <a:gd name="connsiteX1" fmla="*/ 4582442 w 10069241"/>
              <a:gd name="connsiteY1" fmla="*/ 10124 h 8473951"/>
              <a:gd name="connsiteX2" fmla="*/ 118093 w 10069241"/>
              <a:gd name="connsiteY2" fmla="*/ 8473535 h 8473951"/>
              <a:gd name="connsiteX0" fmla="*/ 10218863 w 10218857"/>
              <a:gd name="connsiteY0" fmla="*/ 1127356 h 8463856"/>
              <a:gd name="connsiteX1" fmla="*/ 4732070 w 10218857"/>
              <a:gd name="connsiteY1" fmla="*/ -1 h 8463856"/>
              <a:gd name="connsiteX2" fmla="*/ 267721 w 10218857"/>
              <a:gd name="connsiteY2" fmla="*/ 8463410 h 8463856"/>
              <a:gd name="connsiteX0" fmla="*/ 10218863 w 10218869"/>
              <a:gd name="connsiteY0" fmla="*/ 1199940 h 8536440"/>
              <a:gd name="connsiteX1" fmla="*/ 4732070 w 10218869"/>
              <a:gd name="connsiteY1" fmla="*/ 72583 h 8536440"/>
              <a:gd name="connsiteX2" fmla="*/ 267721 w 10218869"/>
              <a:gd name="connsiteY2" fmla="*/ 8535994 h 8536440"/>
              <a:gd name="connsiteX0" fmla="*/ 15249912 w 15249906"/>
              <a:gd name="connsiteY0" fmla="*/ 1517596 h 1517597"/>
              <a:gd name="connsiteX1" fmla="*/ 9763119 w 15249906"/>
              <a:gd name="connsiteY1" fmla="*/ 390239 h 1517597"/>
              <a:gd name="connsiteX2" fmla="*/ 97615 w 15249906"/>
              <a:gd name="connsiteY2" fmla="*/ 0 h 1517597"/>
              <a:gd name="connsiteX0" fmla="*/ 15292307 w 15292313"/>
              <a:gd name="connsiteY0" fmla="*/ 1517596 h 1517597"/>
              <a:gd name="connsiteX1" fmla="*/ 7369171 w 15292313"/>
              <a:gd name="connsiteY1" fmla="*/ 658305 h 1517597"/>
              <a:gd name="connsiteX2" fmla="*/ 140010 w 15292313"/>
              <a:gd name="connsiteY2" fmla="*/ 0 h 1517597"/>
              <a:gd name="connsiteX0" fmla="*/ 15292307 w 15292301"/>
              <a:gd name="connsiteY0" fmla="*/ 1517596 h 1517597"/>
              <a:gd name="connsiteX1" fmla="*/ 7369171 w 15292301"/>
              <a:gd name="connsiteY1" fmla="*/ 658305 h 1517597"/>
              <a:gd name="connsiteX2" fmla="*/ 140010 w 15292301"/>
              <a:gd name="connsiteY2" fmla="*/ 0 h 1517597"/>
              <a:gd name="connsiteX0" fmla="*/ 15309086 w 15309092"/>
              <a:gd name="connsiteY0" fmla="*/ 1517596 h 1517597"/>
              <a:gd name="connsiteX1" fmla="*/ 7385950 w 15309092"/>
              <a:gd name="connsiteY1" fmla="*/ 658305 h 1517597"/>
              <a:gd name="connsiteX2" fmla="*/ 156789 w 15309092"/>
              <a:gd name="connsiteY2" fmla="*/ 0 h 1517597"/>
              <a:gd name="connsiteX0" fmla="*/ 15297089 w 15297083"/>
              <a:gd name="connsiteY0" fmla="*/ 1538985 h 1538986"/>
              <a:gd name="connsiteX1" fmla="*/ 7796107 w 15297083"/>
              <a:gd name="connsiteY1" fmla="*/ 230250 h 1538986"/>
              <a:gd name="connsiteX2" fmla="*/ 144792 w 15297083"/>
              <a:gd name="connsiteY2" fmla="*/ 21389 h 1538986"/>
              <a:gd name="connsiteX0" fmla="*/ 15306117 w 15306122"/>
              <a:gd name="connsiteY0" fmla="*/ 1517596 h 1517597"/>
              <a:gd name="connsiteX1" fmla="*/ 7805135 w 15306122"/>
              <a:gd name="connsiteY1" fmla="*/ 208861 h 1517597"/>
              <a:gd name="connsiteX2" fmla="*/ 153820 w 15306122"/>
              <a:gd name="connsiteY2" fmla="*/ 0 h 1517597"/>
              <a:gd name="connsiteX0" fmla="*/ 15306117 w 15306122"/>
              <a:gd name="connsiteY0" fmla="*/ 1517596 h 1517597"/>
              <a:gd name="connsiteX1" fmla="*/ 7805135 w 15306122"/>
              <a:gd name="connsiteY1" fmla="*/ 208861 h 1517597"/>
              <a:gd name="connsiteX2" fmla="*/ 153820 w 15306122"/>
              <a:gd name="connsiteY2" fmla="*/ 0 h 151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06122" h="1517597">
                <a:moveTo>
                  <a:pt x="15306117" y="1517596"/>
                </a:moveTo>
                <a:cubicBezTo>
                  <a:pt x="15303241" y="886430"/>
                  <a:pt x="12651894" y="474694"/>
                  <a:pt x="7805135" y="208861"/>
                </a:cubicBezTo>
                <a:cubicBezTo>
                  <a:pt x="3312873" y="-21927"/>
                  <a:pt x="-861222" y="70449"/>
                  <a:pt x="15382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Agrupa 68">
            <a:extLst>
              <a:ext uri="{FF2B5EF4-FFF2-40B4-BE49-F238E27FC236}">
                <a16:creationId xmlns:a16="http://schemas.microsoft.com/office/drawing/2014/main" id="{AD21F13A-B06A-4915-35A4-060BF0D57591}"/>
              </a:ext>
            </a:extLst>
          </p:cNvPr>
          <p:cNvGrpSpPr/>
          <p:nvPr/>
        </p:nvGrpSpPr>
        <p:grpSpPr>
          <a:xfrm rot="20154591">
            <a:off x="4352184" y="1668154"/>
            <a:ext cx="188356" cy="408965"/>
            <a:chOff x="2365362" y="3854350"/>
            <a:chExt cx="741734" cy="1679675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70" name="Forma lliure: forma 69">
              <a:extLst>
                <a:ext uri="{FF2B5EF4-FFF2-40B4-BE49-F238E27FC236}">
                  <a16:creationId xmlns:a16="http://schemas.microsoft.com/office/drawing/2014/main" id="{C055444D-E6C6-88B6-3736-C2F4F715D8C1}"/>
                </a:ext>
              </a:extLst>
            </p:cNvPr>
            <p:cNvSpPr/>
            <p:nvPr/>
          </p:nvSpPr>
          <p:spPr>
            <a:xfrm>
              <a:off x="2495741" y="3854350"/>
              <a:ext cx="477658" cy="466478"/>
            </a:xfrm>
            <a:custGeom>
              <a:avLst/>
              <a:gdLst>
                <a:gd name="connsiteX0" fmla="*/ 72347 w 477658"/>
                <a:gd name="connsiteY0" fmla="*/ 0 h 466478"/>
                <a:gd name="connsiteX1" fmla="*/ 405311 w 477658"/>
                <a:gd name="connsiteY1" fmla="*/ 0 h 466478"/>
                <a:gd name="connsiteX2" fmla="*/ 477658 w 477658"/>
                <a:gd name="connsiteY2" fmla="*/ 72347 h 466478"/>
                <a:gd name="connsiteX3" fmla="*/ 477658 w 477658"/>
                <a:gd name="connsiteY3" fmla="*/ 102111 h 466478"/>
                <a:gd name="connsiteX4" fmla="*/ 477658 w 477658"/>
                <a:gd name="connsiteY4" fmla="*/ 144694 h 466478"/>
                <a:gd name="connsiteX5" fmla="*/ 477658 w 477658"/>
                <a:gd name="connsiteY5" fmla="*/ 221161 h 466478"/>
                <a:gd name="connsiteX6" fmla="*/ 447894 w 477658"/>
                <a:gd name="connsiteY6" fmla="*/ 250925 h 466478"/>
                <a:gd name="connsiteX7" fmla="*/ 405061 w 477658"/>
                <a:gd name="connsiteY7" fmla="*/ 250925 h 466478"/>
                <a:gd name="connsiteX8" fmla="*/ 405061 w 477658"/>
                <a:gd name="connsiteY8" fmla="*/ 411067 h 466478"/>
                <a:gd name="connsiteX9" fmla="*/ 349650 w 477658"/>
                <a:gd name="connsiteY9" fmla="*/ 466478 h 466478"/>
                <a:gd name="connsiteX10" fmla="*/ 128010 w 477658"/>
                <a:gd name="connsiteY10" fmla="*/ 466478 h 466478"/>
                <a:gd name="connsiteX11" fmla="*/ 72599 w 477658"/>
                <a:gd name="connsiteY11" fmla="*/ 411067 h 466478"/>
                <a:gd name="connsiteX12" fmla="*/ 72599 w 477658"/>
                <a:gd name="connsiteY12" fmla="*/ 250925 h 466478"/>
                <a:gd name="connsiteX13" fmla="*/ 29764 w 477658"/>
                <a:gd name="connsiteY13" fmla="*/ 250925 h 466478"/>
                <a:gd name="connsiteX14" fmla="*/ 0 w 477658"/>
                <a:gd name="connsiteY14" fmla="*/ 221161 h 466478"/>
                <a:gd name="connsiteX15" fmla="*/ 0 w 477658"/>
                <a:gd name="connsiteY15" fmla="*/ 144694 h 466478"/>
                <a:gd name="connsiteX16" fmla="*/ 0 w 477658"/>
                <a:gd name="connsiteY16" fmla="*/ 102111 h 466478"/>
                <a:gd name="connsiteX17" fmla="*/ 0 w 477658"/>
                <a:gd name="connsiteY17" fmla="*/ 72347 h 46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7658" h="466478">
                  <a:moveTo>
                    <a:pt x="72347" y="0"/>
                  </a:moveTo>
                  <a:lnTo>
                    <a:pt x="405311" y="0"/>
                  </a:lnTo>
                  <a:lnTo>
                    <a:pt x="477658" y="72347"/>
                  </a:lnTo>
                  <a:lnTo>
                    <a:pt x="477658" y="102111"/>
                  </a:lnTo>
                  <a:lnTo>
                    <a:pt x="477658" y="144694"/>
                  </a:lnTo>
                  <a:lnTo>
                    <a:pt x="477658" y="221161"/>
                  </a:lnTo>
                  <a:cubicBezTo>
                    <a:pt x="477658" y="237599"/>
                    <a:pt x="464332" y="250925"/>
                    <a:pt x="447894" y="250925"/>
                  </a:cubicBezTo>
                  <a:lnTo>
                    <a:pt x="405061" y="250925"/>
                  </a:lnTo>
                  <a:lnTo>
                    <a:pt x="405061" y="411067"/>
                  </a:lnTo>
                  <a:cubicBezTo>
                    <a:pt x="405061" y="441670"/>
                    <a:pt x="380253" y="466478"/>
                    <a:pt x="349650" y="466478"/>
                  </a:cubicBezTo>
                  <a:lnTo>
                    <a:pt x="128010" y="466478"/>
                  </a:lnTo>
                  <a:cubicBezTo>
                    <a:pt x="97407" y="466478"/>
                    <a:pt x="72599" y="441670"/>
                    <a:pt x="72599" y="411067"/>
                  </a:cubicBezTo>
                  <a:lnTo>
                    <a:pt x="72599" y="250925"/>
                  </a:lnTo>
                  <a:lnTo>
                    <a:pt x="29764" y="250925"/>
                  </a:lnTo>
                  <a:cubicBezTo>
                    <a:pt x="13326" y="250925"/>
                    <a:pt x="0" y="237599"/>
                    <a:pt x="0" y="221161"/>
                  </a:cubicBezTo>
                  <a:lnTo>
                    <a:pt x="0" y="144694"/>
                  </a:lnTo>
                  <a:lnTo>
                    <a:pt x="0" y="102111"/>
                  </a:lnTo>
                  <a:lnTo>
                    <a:pt x="0" y="72347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ABE6C1-57A2-5F7E-5113-E4BCCCDEFA80}"/>
                </a:ext>
              </a:extLst>
            </p:cNvPr>
            <p:cNvSpPr/>
            <p:nvPr/>
          </p:nvSpPr>
          <p:spPr>
            <a:xfrm>
              <a:off x="2562045" y="5141343"/>
              <a:ext cx="345057" cy="3926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cantonades arrodonides 71">
              <a:extLst>
                <a:ext uri="{FF2B5EF4-FFF2-40B4-BE49-F238E27FC236}">
                  <a16:creationId xmlns:a16="http://schemas.microsoft.com/office/drawing/2014/main" id="{3D0FB0B4-8199-1535-ADEB-5036C3CD5C5B}"/>
                </a:ext>
              </a:extLst>
            </p:cNvPr>
            <p:cNvSpPr/>
            <p:nvPr/>
          </p:nvSpPr>
          <p:spPr>
            <a:xfrm>
              <a:off x="2436301" y="4313208"/>
              <a:ext cx="596541" cy="6383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Agrupa 72">
              <a:extLst>
                <a:ext uri="{FF2B5EF4-FFF2-40B4-BE49-F238E27FC236}">
                  <a16:creationId xmlns:a16="http://schemas.microsoft.com/office/drawing/2014/main" id="{4C0EE125-136E-5761-95E7-25B70BEFD959}"/>
                </a:ext>
              </a:extLst>
            </p:cNvPr>
            <p:cNvGrpSpPr/>
            <p:nvPr/>
          </p:nvGrpSpPr>
          <p:grpSpPr>
            <a:xfrm>
              <a:off x="2365362" y="4843462"/>
              <a:ext cx="741734" cy="307405"/>
              <a:chOff x="2365362" y="4843462"/>
              <a:chExt cx="741734" cy="307405"/>
            </a:xfrm>
            <a:effectLst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54854CD-CABF-FF2E-5BDC-F2FAE66A15E8}"/>
                  </a:ext>
                </a:extLst>
              </p:cNvPr>
              <p:cNvSpPr/>
              <p:nvPr/>
            </p:nvSpPr>
            <p:spPr>
              <a:xfrm>
                <a:off x="2365362" y="4843462"/>
                <a:ext cx="741734" cy="307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cantonades arrodonides 79">
                <a:extLst>
                  <a:ext uri="{FF2B5EF4-FFF2-40B4-BE49-F238E27FC236}">
                    <a16:creationId xmlns:a16="http://schemas.microsoft.com/office/drawing/2014/main" id="{A3DBFFC4-343F-0037-B959-44F64993A4E1}"/>
                  </a:ext>
                </a:extLst>
              </p:cNvPr>
              <p:cNvSpPr/>
              <p:nvPr/>
            </p:nvSpPr>
            <p:spPr>
              <a:xfrm>
                <a:off x="2559355" y="4856141"/>
                <a:ext cx="350430" cy="284673"/>
              </a:xfrm>
              <a:prstGeom prst="roundRect">
                <a:avLst>
                  <a:gd name="adj" fmla="val 25032"/>
                </a:avLst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orma lliure: forma 80">
                <a:extLst>
                  <a:ext uri="{FF2B5EF4-FFF2-40B4-BE49-F238E27FC236}">
                    <a16:creationId xmlns:a16="http://schemas.microsoft.com/office/drawing/2014/main" id="{D073768A-6461-EAE5-851D-A08018272680}"/>
                  </a:ext>
                </a:extLst>
              </p:cNvPr>
              <p:cNvSpPr/>
              <p:nvPr/>
            </p:nvSpPr>
            <p:spPr>
              <a:xfrm>
                <a:off x="2928564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orma lliure: forma 81">
                <a:extLst>
                  <a:ext uri="{FF2B5EF4-FFF2-40B4-BE49-F238E27FC236}">
                    <a16:creationId xmlns:a16="http://schemas.microsoft.com/office/drawing/2014/main" id="{AF0E326F-BE14-2853-144C-27490817DBAE}"/>
                  </a:ext>
                </a:extLst>
              </p:cNvPr>
              <p:cNvSpPr/>
              <p:nvPr/>
            </p:nvSpPr>
            <p:spPr>
              <a:xfrm flipH="1">
                <a:off x="2365362" y="4856141"/>
                <a:ext cx="175215" cy="284673"/>
              </a:xfrm>
              <a:custGeom>
                <a:avLst/>
                <a:gdLst>
                  <a:gd name="connsiteX0" fmla="*/ 71259 w 175215"/>
                  <a:gd name="connsiteY0" fmla="*/ 0 h 284673"/>
                  <a:gd name="connsiteX1" fmla="*/ 175215 w 175215"/>
                  <a:gd name="connsiteY1" fmla="*/ 0 h 284673"/>
                  <a:gd name="connsiteX2" fmla="*/ 175215 w 175215"/>
                  <a:gd name="connsiteY2" fmla="*/ 284673 h 284673"/>
                  <a:gd name="connsiteX3" fmla="*/ 71259 w 175215"/>
                  <a:gd name="connsiteY3" fmla="*/ 284673 h 284673"/>
                  <a:gd name="connsiteX4" fmla="*/ 0 w 175215"/>
                  <a:gd name="connsiteY4" fmla="*/ 213414 h 284673"/>
                  <a:gd name="connsiteX5" fmla="*/ 0 w 175215"/>
                  <a:gd name="connsiteY5" fmla="*/ 71259 h 284673"/>
                  <a:gd name="connsiteX6" fmla="*/ 71259 w 175215"/>
                  <a:gd name="connsiteY6" fmla="*/ 0 h 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15" h="284673">
                    <a:moveTo>
                      <a:pt x="71259" y="0"/>
                    </a:moveTo>
                    <a:lnTo>
                      <a:pt x="175215" y="0"/>
                    </a:lnTo>
                    <a:lnTo>
                      <a:pt x="175215" y="284673"/>
                    </a:lnTo>
                    <a:lnTo>
                      <a:pt x="71259" y="284673"/>
                    </a:lnTo>
                    <a:cubicBezTo>
                      <a:pt x="31904" y="284673"/>
                      <a:pt x="0" y="252769"/>
                      <a:pt x="0" y="213414"/>
                    </a:cubicBezTo>
                    <a:lnTo>
                      <a:pt x="0" y="71259"/>
                    </a:lnTo>
                    <a:cubicBezTo>
                      <a:pt x="0" y="31904"/>
                      <a:pt x="31904" y="0"/>
                      <a:pt x="7125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4" name="Connector recte 73">
              <a:extLst>
                <a:ext uri="{FF2B5EF4-FFF2-40B4-BE49-F238E27FC236}">
                  <a16:creationId xmlns:a16="http://schemas.microsoft.com/office/drawing/2014/main" id="{A06342C6-A921-C082-70A6-C405CC279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67350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 recte 74">
              <a:extLst>
                <a:ext uri="{FF2B5EF4-FFF2-40B4-BE49-F238E27FC236}">
                  <a16:creationId xmlns:a16="http://schemas.microsoft.com/office/drawing/2014/main" id="{0DD0666A-5018-7CFD-54B1-4391B3F6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422613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 recte 75">
              <a:extLst>
                <a:ext uri="{FF2B5EF4-FFF2-40B4-BE49-F238E27FC236}">
                  <a16:creationId xmlns:a16="http://schemas.microsoft.com/office/drawing/2014/main" id="{608CCFBB-2BAE-3EAF-436C-E130F5E1B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77879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 recte 76">
              <a:extLst>
                <a:ext uri="{FF2B5EF4-FFF2-40B4-BE49-F238E27FC236}">
                  <a16:creationId xmlns:a16="http://schemas.microsoft.com/office/drawing/2014/main" id="{EE01E3C2-55ED-85AD-EA95-DD30A0949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333145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 recte 77">
              <a:extLst>
                <a:ext uri="{FF2B5EF4-FFF2-40B4-BE49-F238E27FC236}">
                  <a16:creationId xmlns:a16="http://schemas.microsoft.com/office/drawing/2014/main" id="{A427EAC7-C20A-2071-BFBE-7183F2CD4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72" y="5288411"/>
              <a:ext cx="387987" cy="50006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letxa: esquerra, dreta i cap amunt 66">
            <a:extLst>
              <a:ext uri="{FF2B5EF4-FFF2-40B4-BE49-F238E27FC236}">
                <a16:creationId xmlns:a16="http://schemas.microsoft.com/office/drawing/2014/main" id="{ED02776F-DB54-4634-A258-86ACBF658422}"/>
              </a:ext>
            </a:extLst>
          </p:cNvPr>
          <p:cNvSpPr/>
          <p:nvPr/>
        </p:nvSpPr>
        <p:spPr>
          <a:xfrm rot="20145043">
            <a:off x="4298715" y="2012805"/>
            <a:ext cx="574603" cy="332911"/>
          </a:xfrm>
          <a:prstGeom prst="leftRightUpArrow">
            <a:avLst>
              <a:gd name="adj1" fmla="val 34825"/>
              <a:gd name="adj2" fmla="val 25000"/>
              <a:gd name="adj3" fmla="val 0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Agrupa 88">
            <a:extLst>
              <a:ext uri="{FF2B5EF4-FFF2-40B4-BE49-F238E27FC236}">
                <a16:creationId xmlns:a16="http://schemas.microsoft.com/office/drawing/2014/main" id="{67497D06-1FE8-CA6D-BFB0-69B4CB704D77}"/>
              </a:ext>
            </a:extLst>
          </p:cNvPr>
          <p:cNvGrpSpPr/>
          <p:nvPr/>
        </p:nvGrpSpPr>
        <p:grpSpPr>
          <a:xfrm rot="5400000">
            <a:off x="3371529" y="5547503"/>
            <a:ext cx="374780" cy="562428"/>
            <a:chOff x="3799322" y="4307579"/>
            <a:chExt cx="1107208" cy="1668704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90" name="Agrupa 89">
              <a:extLst>
                <a:ext uri="{FF2B5EF4-FFF2-40B4-BE49-F238E27FC236}">
                  <a16:creationId xmlns:a16="http://schemas.microsoft.com/office/drawing/2014/main" id="{1CA91AD1-42F0-4F1D-EFD7-75EB2E0D90EC}"/>
                </a:ext>
              </a:extLst>
            </p:cNvPr>
            <p:cNvGrpSpPr/>
            <p:nvPr/>
          </p:nvGrpSpPr>
          <p:grpSpPr>
            <a:xfrm>
              <a:off x="3799322" y="4307579"/>
              <a:ext cx="1107208" cy="1445698"/>
              <a:chOff x="4740562" y="3017086"/>
              <a:chExt cx="1107208" cy="179211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A3BE9AD-1E20-88EC-EC81-52C6CF4F3CB3}"/>
                  </a:ext>
                </a:extLst>
              </p:cNvPr>
              <p:cNvSpPr/>
              <p:nvPr/>
            </p:nvSpPr>
            <p:spPr>
              <a:xfrm>
                <a:off x="4940300" y="3108385"/>
                <a:ext cx="718433" cy="15240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9225196-8036-5E68-41F8-22E0A14F0255}"/>
                  </a:ext>
                </a:extLst>
              </p:cNvPr>
              <p:cNvSpPr/>
              <p:nvPr/>
            </p:nvSpPr>
            <p:spPr>
              <a:xfrm>
                <a:off x="5319591" y="3145767"/>
                <a:ext cx="292983" cy="5461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orma lliure: forma 96">
                <a:extLst>
                  <a:ext uri="{FF2B5EF4-FFF2-40B4-BE49-F238E27FC236}">
                    <a16:creationId xmlns:a16="http://schemas.microsoft.com/office/drawing/2014/main" id="{58F41BFB-793A-1ED5-802D-F55FDB533B53}"/>
                  </a:ext>
                </a:extLst>
              </p:cNvPr>
              <p:cNvSpPr/>
              <p:nvPr/>
            </p:nvSpPr>
            <p:spPr>
              <a:xfrm flipV="1">
                <a:off x="4875980" y="4443641"/>
                <a:ext cx="836372" cy="285750"/>
              </a:xfrm>
              <a:custGeom>
                <a:avLst/>
                <a:gdLst>
                  <a:gd name="connsiteX0" fmla="*/ 131569 w 836372"/>
                  <a:gd name="connsiteY0" fmla="*/ 285750 h 285750"/>
                  <a:gd name="connsiteX1" fmla="*/ 704803 w 836372"/>
                  <a:gd name="connsiteY1" fmla="*/ 285750 h 285750"/>
                  <a:gd name="connsiteX2" fmla="*/ 704803 w 836372"/>
                  <a:gd name="connsiteY2" fmla="*/ 145448 h 285750"/>
                  <a:gd name="connsiteX3" fmla="*/ 836372 w 836372"/>
                  <a:gd name="connsiteY3" fmla="*/ 145448 h 285750"/>
                  <a:gd name="connsiteX4" fmla="*/ 836372 w 836372"/>
                  <a:gd name="connsiteY4" fmla="*/ 0 h 285750"/>
                  <a:gd name="connsiteX5" fmla="*/ 704803 w 836372"/>
                  <a:gd name="connsiteY5" fmla="*/ 0 h 285750"/>
                  <a:gd name="connsiteX6" fmla="*/ 640482 w 836372"/>
                  <a:gd name="connsiteY6" fmla="*/ 0 h 285750"/>
                  <a:gd name="connsiteX7" fmla="*/ 195890 w 836372"/>
                  <a:gd name="connsiteY7" fmla="*/ 0 h 285750"/>
                  <a:gd name="connsiteX8" fmla="*/ 131569 w 836372"/>
                  <a:gd name="connsiteY8" fmla="*/ 0 h 285750"/>
                  <a:gd name="connsiteX9" fmla="*/ 0 w 836372"/>
                  <a:gd name="connsiteY9" fmla="*/ 0 h 285750"/>
                  <a:gd name="connsiteX10" fmla="*/ 0 w 836372"/>
                  <a:gd name="connsiteY10" fmla="*/ 145448 h 285750"/>
                  <a:gd name="connsiteX11" fmla="*/ 131569 w 836372"/>
                  <a:gd name="connsiteY11" fmla="*/ 14544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6372" h="285750">
                    <a:moveTo>
                      <a:pt x="131569" y="285750"/>
                    </a:moveTo>
                    <a:lnTo>
                      <a:pt x="704803" y="285750"/>
                    </a:lnTo>
                    <a:lnTo>
                      <a:pt x="704803" y="145448"/>
                    </a:lnTo>
                    <a:lnTo>
                      <a:pt x="836372" y="145448"/>
                    </a:lnTo>
                    <a:lnTo>
                      <a:pt x="836372" y="0"/>
                    </a:lnTo>
                    <a:lnTo>
                      <a:pt x="704803" y="0"/>
                    </a:lnTo>
                    <a:lnTo>
                      <a:pt x="640482" y="0"/>
                    </a:lnTo>
                    <a:lnTo>
                      <a:pt x="195890" y="0"/>
                    </a:lnTo>
                    <a:lnTo>
                      <a:pt x="131569" y="0"/>
                    </a:lnTo>
                    <a:lnTo>
                      <a:pt x="0" y="0"/>
                    </a:lnTo>
                    <a:lnTo>
                      <a:pt x="0" y="145448"/>
                    </a:lnTo>
                    <a:lnTo>
                      <a:pt x="131569" y="145448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orma lliure: forma 97">
                <a:extLst>
                  <a:ext uri="{FF2B5EF4-FFF2-40B4-BE49-F238E27FC236}">
                    <a16:creationId xmlns:a16="http://schemas.microsoft.com/office/drawing/2014/main" id="{BBBAEF0D-F951-7434-E490-8E65D391C308}"/>
                  </a:ext>
                </a:extLst>
              </p:cNvPr>
              <p:cNvSpPr/>
              <p:nvPr/>
            </p:nvSpPr>
            <p:spPr>
              <a:xfrm>
                <a:off x="4740562" y="3017086"/>
                <a:ext cx="1107208" cy="1792116"/>
              </a:xfrm>
              <a:custGeom>
                <a:avLst/>
                <a:gdLst>
                  <a:gd name="connsiteX0" fmla="*/ 99465 w 1107208"/>
                  <a:gd name="connsiteY0" fmla="*/ 0 h 1792116"/>
                  <a:gd name="connsiteX1" fmla="*/ 1011206 w 1107208"/>
                  <a:gd name="connsiteY1" fmla="*/ 0 h 1792116"/>
                  <a:gd name="connsiteX2" fmla="*/ 1107208 w 1107208"/>
                  <a:gd name="connsiteY2" fmla="*/ 96002 h 1792116"/>
                  <a:gd name="connsiteX3" fmla="*/ 1107208 w 1107208"/>
                  <a:gd name="connsiteY3" fmla="*/ 576000 h 1792116"/>
                  <a:gd name="connsiteX4" fmla="*/ 979919 w 1107208"/>
                  <a:gd name="connsiteY4" fmla="*/ 576000 h 1792116"/>
                  <a:gd name="connsiteX5" fmla="*/ 979919 w 1107208"/>
                  <a:gd name="connsiteY5" fmla="*/ 1216116 h 1792116"/>
                  <a:gd name="connsiteX6" fmla="*/ 1103745 w 1107208"/>
                  <a:gd name="connsiteY6" fmla="*/ 1216116 h 1792116"/>
                  <a:gd name="connsiteX7" fmla="*/ 1103745 w 1107208"/>
                  <a:gd name="connsiteY7" fmla="*/ 1696114 h 1792116"/>
                  <a:gd name="connsiteX8" fmla="*/ 1007743 w 1107208"/>
                  <a:gd name="connsiteY8" fmla="*/ 1792116 h 1792116"/>
                  <a:gd name="connsiteX9" fmla="*/ 96002 w 1107208"/>
                  <a:gd name="connsiteY9" fmla="*/ 1792116 h 1792116"/>
                  <a:gd name="connsiteX10" fmla="*/ 0 w 1107208"/>
                  <a:gd name="connsiteY10" fmla="*/ 1696114 h 1792116"/>
                  <a:gd name="connsiteX11" fmla="*/ 0 w 1107208"/>
                  <a:gd name="connsiteY11" fmla="*/ 1216116 h 1792116"/>
                  <a:gd name="connsiteX12" fmla="*/ 123824 w 1107208"/>
                  <a:gd name="connsiteY12" fmla="*/ 1216116 h 1792116"/>
                  <a:gd name="connsiteX13" fmla="*/ 123824 w 1107208"/>
                  <a:gd name="connsiteY13" fmla="*/ 576000 h 1792116"/>
                  <a:gd name="connsiteX14" fmla="*/ 3463 w 1107208"/>
                  <a:gd name="connsiteY14" fmla="*/ 576000 h 1792116"/>
                  <a:gd name="connsiteX15" fmla="*/ 3463 w 1107208"/>
                  <a:gd name="connsiteY15" fmla="*/ 96002 h 1792116"/>
                  <a:gd name="connsiteX16" fmla="*/ 99465 w 1107208"/>
                  <a:gd name="connsiteY16" fmla="*/ 0 h 179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07208" h="1792116">
                    <a:moveTo>
                      <a:pt x="99465" y="0"/>
                    </a:moveTo>
                    <a:lnTo>
                      <a:pt x="1011206" y="0"/>
                    </a:lnTo>
                    <a:cubicBezTo>
                      <a:pt x="1064226" y="0"/>
                      <a:pt x="1107208" y="42982"/>
                      <a:pt x="1107208" y="96002"/>
                    </a:cubicBezTo>
                    <a:lnTo>
                      <a:pt x="1107208" y="576000"/>
                    </a:lnTo>
                    <a:lnTo>
                      <a:pt x="979919" y="576000"/>
                    </a:lnTo>
                    <a:lnTo>
                      <a:pt x="979919" y="1216116"/>
                    </a:lnTo>
                    <a:lnTo>
                      <a:pt x="1103745" y="1216116"/>
                    </a:lnTo>
                    <a:lnTo>
                      <a:pt x="1103745" y="1696114"/>
                    </a:lnTo>
                    <a:cubicBezTo>
                      <a:pt x="1103745" y="1749134"/>
                      <a:pt x="1060763" y="1792116"/>
                      <a:pt x="1007743" y="1792116"/>
                    </a:cubicBezTo>
                    <a:lnTo>
                      <a:pt x="96002" y="1792116"/>
                    </a:lnTo>
                    <a:cubicBezTo>
                      <a:pt x="42982" y="1792116"/>
                      <a:pt x="0" y="1749134"/>
                      <a:pt x="0" y="1696114"/>
                    </a:cubicBezTo>
                    <a:lnTo>
                      <a:pt x="0" y="1216116"/>
                    </a:lnTo>
                    <a:lnTo>
                      <a:pt x="123824" y="1216116"/>
                    </a:lnTo>
                    <a:lnTo>
                      <a:pt x="123824" y="576000"/>
                    </a:lnTo>
                    <a:lnTo>
                      <a:pt x="3463" y="576000"/>
                    </a:lnTo>
                    <a:lnTo>
                      <a:pt x="3463" y="96002"/>
                    </a:lnTo>
                    <a:cubicBezTo>
                      <a:pt x="3463" y="42982"/>
                      <a:pt x="46445" y="0"/>
                      <a:pt x="9946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Agrupa 90">
              <a:extLst>
                <a:ext uri="{FF2B5EF4-FFF2-40B4-BE49-F238E27FC236}">
                  <a16:creationId xmlns:a16="http://schemas.microsoft.com/office/drawing/2014/main" id="{3B96C94A-04D0-5626-AD16-E74CD0ED1E17}"/>
                </a:ext>
              </a:extLst>
            </p:cNvPr>
            <p:cNvGrpSpPr/>
            <p:nvPr/>
          </p:nvGrpSpPr>
          <p:grpSpPr>
            <a:xfrm>
              <a:off x="3942824" y="5752329"/>
              <a:ext cx="821938" cy="223954"/>
              <a:chOff x="3942824" y="5752329"/>
              <a:chExt cx="821938" cy="22395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144EE-29B9-11B5-3565-4A52DC23BE37}"/>
                  </a:ext>
                </a:extLst>
              </p:cNvPr>
              <p:cNvSpPr/>
              <p:nvPr/>
            </p:nvSpPr>
            <p:spPr>
              <a:xfrm>
                <a:off x="4107982" y="5754210"/>
                <a:ext cx="493722" cy="222073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ECCFC3E-BB20-486F-E854-6DDCA58C7EC2}"/>
                  </a:ext>
                </a:extLst>
              </p:cNvPr>
              <p:cNvSpPr/>
              <p:nvPr/>
            </p:nvSpPr>
            <p:spPr>
              <a:xfrm>
                <a:off x="3942824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CE4245F-A429-1888-D860-39A972660772}"/>
                  </a:ext>
                </a:extLst>
              </p:cNvPr>
              <p:cNvSpPr/>
              <p:nvPr/>
            </p:nvSpPr>
            <p:spPr>
              <a:xfrm>
                <a:off x="4631065" y="5752329"/>
                <a:ext cx="133697" cy="14615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33C347D-DEE6-2513-D65A-78B99625BAF5}"/>
              </a:ext>
            </a:extLst>
          </p:cNvPr>
          <p:cNvSpPr/>
          <p:nvPr/>
        </p:nvSpPr>
        <p:spPr>
          <a:xfrm flipV="1">
            <a:off x="1995989" y="5621823"/>
            <a:ext cx="1281716" cy="3942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66CEB5-E38C-B164-205C-5E1462394D7C}"/>
              </a:ext>
            </a:extLst>
          </p:cNvPr>
          <p:cNvSpPr/>
          <p:nvPr/>
        </p:nvSpPr>
        <p:spPr>
          <a:xfrm>
            <a:off x="2370188" y="5707642"/>
            <a:ext cx="613286" cy="2137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QuadreDeText 86">
            <a:extLst>
              <a:ext uri="{FF2B5EF4-FFF2-40B4-BE49-F238E27FC236}">
                <a16:creationId xmlns:a16="http://schemas.microsoft.com/office/drawing/2014/main" id="{9D327706-75B7-F9AA-E953-E56CE93AC559}"/>
              </a:ext>
            </a:extLst>
          </p:cNvPr>
          <p:cNvSpPr txBox="1"/>
          <p:nvPr/>
        </p:nvSpPr>
        <p:spPr>
          <a:xfrm>
            <a:off x="2341950" y="5645239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10.2 g</a:t>
            </a:r>
          </a:p>
        </p:txBody>
      </p:sp>
      <p:sp>
        <p:nvSpPr>
          <p:cNvPr id="99" name="Forma lliure: forma 98">
            <a:extLst>
              <a:ext uri="{FF2B5EF4-FFF2-40B4-BE49-F238E27FC236}">
                <a16:creationId xmlns:a16="http://schemas.microsoft.com/office/drawing/2014/main" id="{5BE7E77D-6F89-0F07-A0C0-14632C028860}"/>
              </a:ext>
            </a:extLst>
          </p:cNvPr>
          <p:cNvSpPr/>
          <p:nvPr/>
        </p:nvSpPr>
        <p:spPr>
          <a:xfrm rot="20750522">
            <a:off x="1980793" y="3822710"/>
            <a:ext cx="1304296" cy="1841933"/>
          </a:xfrm>
          <a:custGeom>
            <a:avLst/>
            <a:gdLst>
              <a:gd name="connsiteX0" fmla="*/ 1775283 w 2805217"/>
              <a:gd name="connsiteY0" fmla="*/ 2709 h 3829016"/>
              <a:gd name="connsiteX1" fmla="*/ 2118479 w 2805217"/>
              <a:gd name="connsiteY1" fmla="*/ 89283 h 3829016"/>
              <a:gd name="connsiteX2" fmla="*/ 2182637 w 2805217"/>
              <a:gd name="connsiteY2" fmla="*/ 196730 h 3829016"/>
              <a:gd name="connsiteX3" fmla="*/ 2066920 w 2805217"/>
              <a:gd name="connsiteY3" fmla="*/ 655455 h 3829016"/>
              <a:gd name="connsiteX4" fmla="*/ 2352016 w 2805217"/>
              <a:gd name="connsiteY4" fmla="*/ 727373 h 3829016"/>
              <a:gd name="connsiteX5" fmla="*/ 2493741 w 2805217"/>
              <a:gd name="connsiteY5" fmla="*/ 464337 h 3829016"/>
              <a:gd name="connsiteX6" fmla="*/ 2537035 w 2805217"/>
              <a:gd name="connsiteY6" fmla="*/ 441176 h 3829016"/>
              <a:gd name="connsiteX7" fmla="*/ 2553911 w 2805217"/>
              <a:gd name="connsiteY7" fmla="*/ 446303 h 3829016"/>
              <a:gd name="connsiteX8" fmla="*/ 2710312 w 2805217"/>
              <a:gd name="connsiteY8" fmla="*/ 530573 h 3829016"/>
              <a:gd name="connsiteX9" fmla="*/ 2728345 w 2805217"/>
              <a:gd name="connsiteY9" fmla="*/ 590742 h 3829016"/>
              <a:gd name="connsiteX10" fmla="*/ 2611399 w 2805217"/>
              <a:gd name="connsiteY10" fmla="*/ 807790 h 3829016"/>
              <a:gd name="connsiteX11" fmla="*/ 2655051 w 2805217"/>
              <a:gd name="connsiteY11" fmla="*/ 834439 h 3829016"/>
              <a:gd name="connsiteX12" fmla="*/ 2793651 w 2805217"/>
              <a:gd name="connsiteY12" fmla="*/ 1228449 h 3829016"/>
              <a:gd name="connsiteX13" fmla="*/ 2209657 w 2805217"/>
              <a:gd name="connsiteY13" fmla="*/ 3543510 h 3829016"/>
              <a:gd name="connsiteX14" fmla="*/ 1750885 w 2805217"/>
              <a:gd name="connsiteY14" fmla="*/ 3817450 h 3829016"/>
              <a:gd name="connsiteX15" fmla="*/ 285506 w 2805217"/>
              <a:gd name="connsiteY15" fmla="*/ 3447796 h 3829016"/>
              <a:gd name="connsiteX16" fmla="*/ 11566 w 2805217"/>
              <a:gd name="connsiteY16" fmla="*/ 2989023 h 3829016"/>
              <a:gd name="connsiteX17" fmla="*/ 595560 w 2805217"/>
              <a:gd name="connsiteY17" fmla="*/ 673962 h 3829016"/>
              <a:gd name="connsiteX18" fmla="*/ 978621 w 2805217"/>
              <a:gd name="connsiteY18" fmla="*/ 388840 h 3829016"/>
              <a:gd name="connsiteX19" fmla="*/ 1001669 w 2805217"/>
              <a:gd name="connsiteY19" fmla="*/ 392244 h 3829016"/>
              <a:gd name="connsiteX20" fmla="*/ 1001669 w 2805217"/>
              <a:gd name="connsiteY20" fmla="*/ 150148 h 3829016"/>
              <a:gd name="connsiteX21" fmla="*/ 1046085 w 2805217"/>
              <a:gd name="connsiteY21" fmla="*/ 105732 h 3829016"/>
              <a:gd name="connsiteX22" fmla="*/ 1223744 w 2805217"/>
              <a:gd name="connsiteY22" fmla="*/ 105732 h 3829016"/>
              <a:gd name="connsiteX23" fmla="*/ 1241033 w 2805217"/>
              <a:gd name="connsiteY23" fmla="*/ 109223 h 3829016"/>
              <a:gd name="connsiteX24" fmla="*/ 1268160 w 2805217"/>
              <a:gd name="connsiteY24" fmla="*/ 150148 h 3829016"/>
              <a:gd name="connsiteX25" fmla="*/ 1268160 w 2805217"/>
              <a:gd name="connsiteY25" fmla="*/ 453962 h 3829016"/>
              <a:gd name="connsiteX26" fmla="*/ 1552119 w 2805217"/>
              <a:gd name="connsiteY26" fmla="*/ 525592 h 3829016"/>
              <a:gd name="connsiteX27" fmla="*/ 1667836 w 2805217"/>
              <a:gd name="connsiteY27" fmla="*/ 66867 h 3829016"/>
              <a:gd name="connsiteX28" fmla="*/ 1775283 w 2805217"/>
              <a:gd name="connsiteY28" fmla="*/ 2709 h 382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05217" h="3829016">
                <a:moveTo>
                  <a:pt x="1775283" y="2709"/>
                </a:moveTo>
                <a:lnTo>
                  <a:pt x="2118479" y="89283"/>
                </a:lnTo>
                <a:cubicBezTo>
                  <a:pt x="2165867" y="101237"/>
                  <a:pt x="2194591" y="149342"/>
                  <a:pt x="2182637" y="196730"/>
                </a:cubicBezTo>
                <a:lnTo>
                  <a:pt x="2066920" y="655455"/>
                </a:lnTo>
                <a:lnTo>
                  <a:pt x="2352016" y="727373"/>
                </a:lnTo>
                <a:lnTo>
                  <a:pt x="2493741" y="464337"/>
                </a:lnTo>
                <a:cubicBezTo>
                  <a:pt x="2502468" y="448141"/>
                  <a:pt x="2519803" y="439550"/>
                  <a:pt x="2537035" y="441176"/>
                </a:cubicBezTo>
                <a:cubicBezTo>
                  <a:pt x="2542779" y="441718"/>
                  <a:pt x="2548512" y="443395"/>
                  <a:pt x="2553911" y="446303"/>
                </a:cubicBezTo>
                <a:lnTo>
                  <a:pt x="2710312" y="530573"/>
                </a:lnTo>
                <a:cubicBezTo>
                  <a:pt x="2731906" y="542208"/>
                  <a:pt x="2739981" y="569148"/>
                  <a:pt x="2728345" y="590742"/>
                </a:cubicBezTo>
                <a:lnTo>
                  <a:pt x="2611399" y="807790"/>
                </a:lnTo>
                <a:lnTo>
                  <a:pt x="2655051" y="834439"/>
                </a:lnTo>
                <a:cubicBezTo>
                  <a:pt x="2772512" y="923224"/>
                  <a:pt x="2831931" y="1076699"/>
                  <a:pt x="2793651" y="1228449"/>
                </a:cubicBezTo>
                <a:lnTo>
                  <a:pt x="2209657" y="3543510"/>
                </a:lnTo>
                <a:cubicBezTo>
                  <a:pt x="2158617" y="3745843"/>
                  <a:pt x="1953217" y="3868490"/>
                  <a:pt x="1750885" y="3817450"/>
                </a:cubicBezTo>
                <a:lnTo>
                  <a:pt x="285506" y="3447796"/>
                </a:lnTo>
                <a:cubicBezTo>
                  <a:pt x="83173" y="3396756"/>
                  <a:pt x="-39474" y="3191355"/>
                  <a:pt x="11566" y="2989023"/>
                </a:cubicBezTo>
                <a:lnTo>
                  <a:pt x="595560" y="673962"/>
                </a:lnTo>
                <a:cubicBezTo>
                  <a:pt x="640220" y="496921"/>
                  <a:pt x="803062" y="380889"/>
                  <a:pt x="978621" y="388840"/>
                </a:cubicBezTo>
                <a:lnTo>
                  <a:pt x="1001669" y="392244"/>
                </a:lnTo>
                <a:lnTo>
                  <a:pt x="1001669" y="150148"/>
                </a:lnTo>
                <a:cubicBezTo>
                  <a:pt x="1001669" y="125618"/>
                  <a:pt x="1021555" y="105732"/>
                  <a:pt x="1046085" y="105732"/>
                </a:cubicBezTo>
                <a:lnTo>
                  <a:pt x="1223744" y="105732"/>
                </a:lnTo>
                <a:cubicBezTo>
                  <a:pt x="1229877" y="105732"/>
                  <a:pt x="1235719" y="106975"/>
                  <a:pt x="1241033" y="109223"/>
                </a:cubicBezTo>
                <a:cubicBezTo>
                  <a:pt x="1256974" y="115965"/>
                  <a:pt x="1268160" y="131751"/>
                  <a:pt x="1268160" y="150148"/>
                </a:cubicBezTo>
                <a:lnTo>
                  <a:pt x="1268160" y="453962"/>
                </a:lnTo>
                <a:lnTo>
                  <a:pt x="1552119" y="525592"/>
                </a:lnTo>
                <a:lnTo>
                  <a:pt x="1667836" y="66867"/>
                </a:lnTo>
                <a:cubicBezTo>
                  <a:pt x="1679790" y="19479"/>
                  <a:pt x="1727895" y="-9245"/>
                  <a:pt x="1775283" y="270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orma lliure: forma 100">
            <a:extLst>
              <a:ext uri="{FF2B5EF4-FFF2-40B4-BE49-F238E27FC236}">
                <a16:creationId xmlns:a16="http://schemas.microsoft.com/office/drawing/2014/main" id="{638D8424-E8F1-2256-C043-DAB8A1EED8DE}"/>
              </a:ext>
            </a:extLst>
          </p:cNvPr>
          <p:cNvSpPr/>
          <p:nvPr/>
        </p:nvSpPr>
        <p:spPr>
          <a:xfrm>
            <a:off x="2140545" y="4359659"/>
            <a:ext cx="1029407" cy="1215844"/>
          </a:xfrm>
          <a:custGeom>
            <a:avLst/>
            <a:gdLst>
              <a:gd name="connsiteX0" fmla="*/ 0 w 2286001"/>
              <a:gd name="connsiteY0" fmla="*/ 0 h 2934040"/>
              <a:gd name="connsiteX1" fmla="*/ 2286001 w 2286001"/>
              <a:gd name="connsiteY1" fmla="*/ 0 h 2934040"/>
              <a:gd name="connsiteX2" fmla="*/ 2286001 w 2286001"/>
              <a:gd name="connsiteY2" fmla="*/ 390340 h 2934040"/>
              <a:gd name="connsiteX3" fmla="*/ 2286001 w 2286001"/>
              <a:gd name="connsiteY3" fmla="*/ 565348 h 2934040"/>
              <a:gd name="connsiteX4" fmla="*/ 2286001 w 2286001"/>
              <a:gd name="connsiteY4" fmla="*/ 2553032 h 2934040"/>
              <a:gd name="connsiteX5" fmla="*/ 1904993 w 2286001"/>
              <a:gd name="connsiteY5" fmla="*/ 2934040 h 2934040"/>
              <a:gd name="connsiteX6" fmla="*/ 381009 w 2286001"/>
              <a:gd name="connsiteY6" fmla="*/ 2934040 h 2934040"/>
              <a:gd name="connsiteX7" fmla="*/ 1 w 2286001"/>
              <a:gd name="connsiteY7" fmla="*/ 2553032 h 2934040"/>
              <a:gd name="connsiteX8" fmla="*/ 1 w 2286001"/>
              <a:gd name="connsiteY8" fmla="*/ 565348 h 2934040"/>
              <a:gd name="connsiteX9" fmla="*/ 0 w 2286001"/>
              <a:gd name="connsiteY9" fmla="*/ 565348 h 293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934040">
                <a:moveTo>
                  <a:pt x="0" y="0"/>
                </a:moveTo>
                <a:lnTo>
                  <a:pt x="2286001" y="0"/>
                </a:lnTo>
                <a:lnTo>
                  <a:pt x="2286001" y="390340"/>
                </a:lnTo>
                <a:lnTo>
                  <a:pt x="2286001" y="565348"/>
                </a:lnTo>
                <a:lnTo>
                  <a:pt x="2286001" y="2553032"/>
                </a:lnTo>
                <a:cubicBezTo>
                  <a:pt x="2286001" y="2763457"/>
                  <a:pt x="2115418" y="2934040"/>
                  <a:pt x="1904993" y="2934040"/>
                </a:cubicBezTo>
                <a:lnTo>
                  <a:pt x="381009" y="2934040"/>
                </a:lnTo>
                <a:cubicBezTo>
                  <a:pt x="170584" y="2934040"/>
                  <a:pt x="1" y="2763457"/>
                  <a:pt x="1" y="2553032"/>
                </a:cubicBezTo>
                <a:lnTo>
                  <a:pt x="1" y="565348"/>
                </a:lnTo>
                <a:lnTo>
                  <a:pt x="0" y="56534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orma lliure: forma 101">
            <a:extLst>
              <a:ext uri="{FF2B5EF4-FFF2-40B4-BE49-F238E27FC236}">
                <a16:creationId xmlns:a16="http://schemas.microsoft.com/office/drawing/2014/main" id="{2578A3A2-4D6E-635E-2DAD-B25D54935B8E}"/>
              </a:ext>
            </a:extLst>
          </p:cNvPr>
          <p:cNvSpPr/>
          <p:nvPr/>
        </p:nvSpPr>
        <p:spPr>
          <a:xfrm>
            <a:off x="2480139" y="3482103"/>
            <a:ext cx="355741" cy="610605"/>
          </a:xfrm>
          <a:custGeom>
            <a:avLst/>
            <a:gdLst>
              <a:gd name="connsiteX0" fmla="*/ 382555 w 765110"/>
              <a:gd name="connsiteY0" fmla="*/ 0 h 1269328"/>
              <a:gd name="connsiteX1" fmla="*/ 562555 w 765110"/>
              <a:gd name="connsiteY1" fmla="*/ 180000 h 1269328"/>
              <a:gd name="connsiteX2" fmla="*/ 561615 w 765110"/>
              <a:gd name="connsiteY2" fmla="*/ 189328 h 1269328"/>
              <a:gd name="connsiteX3" fmla="*/ 562555 w 765110"/>
              <a:gd name="connsiteY3" fmla="*/ 189328 h 1269328"/>
              <a:gd name="connsiteX4" fmla="*/ 562555 w 765110"/>
              <a:gd name="connsiteY4" fmla="*/ 220063 h 1269328"/>
              <a:gd name="connsiteX5" fmla="*/ 765110 w 765110"/>
              <a:gd name="connsiteY5" fmla="*/ 220063 h 1269328"/>
              <a:gd name="connsiteX6" fmla="*/ 765110 w 765110"/>
              <a:gd name="connsiteY6" fmla="*/ 265782 h 1269328"/>
              <a:gd name="connsiteX7" fmla="*/ 562555 w 765110"/>
              <a:gd name="connsiteY7" fmla="*/ 265782 h 1269328"/>
              <a:gd name="connsiteX8" fmla="*/ 562555 w 765110"/>
              <a:gd name="connsiteY8" fmla="*/ 1269328 h 1269328"/>
              <a:gd name="connsiteX9" fmla="*/ 208563 w 765110"/>
              <a:gd name="connsiteY9" fmla="*/ 1269328 h 1269328"/>
              <a:gd name="connsiteX10" fmla="*/ 208563 w 765110"/>
              <a:gd name="connsiteY10" fmla="*/ 265782 h 1269328"/>
              <a:gd name="connsiteX11" fmla="*/ 0 w 765110"/>
              <a:gd name="connsiteY11" fmla="*/ 265782 h 1269328"/>
              <a:gd name="connsiteX12" fmla="*/ 0 w 765110"/>
              <a:gd name="connsiteY12" fmla="*/ 220063 h 1269328"/>
              <a:gd name="connsiteX13" fmla="*/ 207388 w 765110"/>
              <a:gd name="connsiteY13" fmla="*/ 220063 h 1269328"/>
              <a:gd name="connsiteX14" fmla="*/ 206212 w 765110"/>
              <a:gd name="connsiteY14" fmla="*/ 216276 h 1269328"/>
              <a:gd name="connsiteX15" fmla="*/ 202555 w 765110"/>
              <a:gd name="connsiteY15" fmla="*/ 180000 h 1269328"/>
              <a:gd name="connsiteX16" fmla="*/ 382555 w 765110"/>
              <a:gd name="connsiteY16" fmla="*/ 0 h 126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5110" h="1269328">
                <a:moveTo>
                  <a:pt x="382555" y="0"/>
                </a:moveTo>
                <a:cubicBezTo>
                  <a:pt x="481966" y="0"/>
                  <a:pt x="562555" y="80589"/>
                  <a:pt x="562555" y="180000"/>
                </a:cubicBezTo>
                <a:lnTo>
                  <a:pt x="561615" y="189328"/>
                </a:lnTo>
                <a:lnTo>
                  <a:pt x="562555" y="189328"/>
                </a:lnTo>
                <a:lnTo>
                  <a:pt x="562555" y="220063"/>
                </a:lnTo>
                <a:lnTo>
                  <a:pt x="765110" y="220063"/>
                </a:lnTo>
                <a:lnTo>
                  <a:pt x="765110" y="265782"/>
                </a:lnTo>
                <a:lnTo>
                  <a:pt x="562555" y="265782"/>
                </a:lnTo>
                <a:lnTo>
                  <a:pt x="562555" y="1269328"/>
                </a:lnTo>
                <a:lnTo>
                  <a:pt x="208563" y="1269328"/>
                </a:lnTo>
                <a:lnTo>
                  <a:pt x="208563" y="265782"/>
                </a:lnTo>
                <a:lnTo>
                  <a:pt x="0" y="265782"/>
                </a:lnTo>
                <a:lnTo>
                  <a:pt x="0" y="220063"/>
                </a:lnTo>
                <a:lnTo>
                  <a:pt x="207388" y="220063"/>
                </a:lnTo>
                <a:lnTo>
                  <a:pt x="206212" y="216276"/>
                </a:lnTo>
                <a:cubicBezTo>
                  <a:pt x="203814" y="204559"/>
                  <a:pt x="202555" y="192426"/>
                  <a:pt x="202555" y="180000"/>
                </a:cubicBezTo>
                <a:cubicBezTo>
                  <a:pt x="202555" y="80589"/>
                  <a:pt x="283144" y="0"/>
                  <a:pt x="3825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1" name="Agrupa 120">
            <a:extLst>
              <a:ext uri="{FF2B5EF4-FFF2-40B4-BE49-F238E27FC236}">
                <a16:creationId xmlns:a16="http://schemas.microsoft.com/office/drawing/2014/main" id="{2AB4C68F-DDD3-AD2F-D1E2-D9AB9DCACB9E}"/>
              </a:ext>
            </a:extLst>
          </p:cNvPr>
          <p:cNvGrpSpPr/>
          <p:nvPr/>
        </p:nvGrpSpPr>
        <p:grpSpPr>
          <a:xfrm rot="825895">
            <a:off x="2951008" y="3174463"/>
            <a:ext cx="171230" cy="1497740"/>
            <a:chOff x="1421346" y="2605176"/>
            <a:chExt cx="396815" cy="3550288"/>
          </a:xfrm>
          <a:effectLst>
            <a:glow rad="101600">
              <a:srgbClr val="FFCCFF">
                <a:alpha val="60000"/>
              </a:srgbClr>
            </a:glow>
          </a:effectLst>
        </p:grpSpPr>
        <p:sp>
          <p:nvSpPr>
            <p:cNvPr id="122" name="Forma lliure: forma 121">
              <a:extLst>
                <a:ext uri="{FF2B5EF4-FFF2-40B4-BE49-F238E27FC236}">
                  <a16:creationId xmlns:a16="http://schemas.microsoft.com/office/drawing/2014/main" id="{6D189841-C9AB-F39A-1905-3BE9520EEB98}"/>
                </a:ext>
              </a:extLst>
            </p:cNvPr>
            <p:cNvSpPr/>
            <p:nvPr/>
          </p:nvSpPr>
          <p:spPr>
            <a:xfrm>
              <a:off x="158359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orma lliure: forma 122">
              <a:extLst>
                <a:ext uri="{FF2B5EF4-FFF2-40B4-BE49-F238E27FC236}">
                  <a16:creationId xmlns:a16="http://schemas.microsoft.com/office/drawing/2014/main" id="{C9CEAB6F-471C-BBD4-4486-E825B5354410}"/>
                </a:ext>
              </a:extLst>
            </p:cNvPr>
            <p:cNvSpPr/>
            <p:nvPr/>
          </p:nvSpPr>
          <p:spPr>
            <a:xfrm>
              <a:off x="1498973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chemeClr val="bg1">
                <a:lumMod val="5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orma lliure: forma 123">
              <a:extLst>
                <a:ext uri="{FF2B5EF4-FFF2-40B4-BE49-F238E27FC236}">
                  <a16:creationId xmlns:a16="http://schemas.microsoft.com/office/drawing/2014/main" id="{23655343-3698-C802-9515-A385B32889BD}"/>
                </a:ext>
              </a:extLst>
            </p:cNvPr>
            <p:cNvSpPr/>
            <p:nvPr/>
          </p:nvSpPr>
          <p:spPr>
            <a:xfrm>
              <a:off x="1421346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Agrupa 115">
            <a:extLst>
              <a:ext uri="{FF2B5EF4-FFF2-40B4-BE49-F238E27FC236}">
                <a16:creationId xmlns:a16="http://schemas.microsoft.com/office/drawing/2014/main" id="{BB180D54-7B1D-F684-92F5-4C196B407B8A}"/>
              </a:ext>
            </a:extLst>
          </p:cNvPr>
          <p:cNvGrpSpPr/>
          <p:nvPr/>
        </p:nvGrpSpPr>
        <p:grpSpPr>
          <a:xfrm rot="20518107">
            <a:off x="2221708" y="3345701"/>
            <a:ext cx="168940" cy="1273029"/>
            <a:chOff x="598530" y="2605176"/>
            <a:chExt cx="396815" cy="3550288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17" name="Forma lliure: forma 116">
              <a:extLst>
                <a:ext uri="{FF2B5EF4-FFF2-40B4-BE49-F238E27FC236}">
                  <a16:creationId xmlns:a16="http://schemas.microsoft.com/office/drawing/2014/main" id="{E17F4090-0E95-F2C9-6704-F9D4A3FB0F65}"/>
                </a:ext>
              </a:extLst>
            </p:cNvPr>
            <p:cNvSpPr/>
            <p:nvPr/>
          </p:nvSpPr>
          <p:spPr>
            <a:xfrm>
              <a:off x="762001" y="3265098"/>
              <a:ext cx="81951" cy="2838494"/>
            </a:xfrm>
            <a:custGeom>
              <a:avLst/>
              <a:gdLst>
                <a:gd name="connsiteX0" fmla="*/ 0 w 116457"/>
                <a:gd name="connsiteY0" fmla="*/ 0 h 2838494"/>
                <a:gd name="connsiteX1" fmla="*/ 116457 w 116457"/>
                <a:gd name="connsiteY1" fmla="*/ 0 h 2838494"/>
                <a:gd name="connsiteX2" fmla="*/ 116457 w 116457"/>
                <a:gd name="connsiteY2" fmla="*/ 2665159 h 2838494"/>
                <a:gd name="connsiteX3" fmla="*/ 116457 w 116457"/>
                <a:gd name="connsiteY3" fmla="*/ 2751826 h 2838494"/>
                <a:gd name="connsiteX4" fmla="*/ 116457 w 116457"/>
                <a:gd name="connsiteY4" fmla="*/ 2790520 h 2838494"/>
                <a:gd name="connsiteX5" fmla="*/ 68483 w 116457"/>
                <a:gd name="connsiteY5" fmla="*/ 2838494 h 2838494"/>
                <a:gd name="connsiteX6" fmla="*/ 47974 w 116457"/>
                <a:gd name="connsiteY6" fmla="*/ 2838494 h 2838494"/>
                <a:gd name="connsiteX7" fmla="*/ 0 w 116457"/>
                <a:gd name="connsiteY7" fmla="*/ 2790520 h 2838494"/>
                <a:gd name="connsiteX8" fmla="*/ 0 w 116457"/>
                <a:gd name="connsiteY8" fmla="*/ 2751826 h 2838494"/>
                <a:gd name="connsiteX9" fmla="*/ 0 w 116457"/>
                <a:gd name="connsiteY9" fmla="*/ 2665159 h 28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457" h="2838494">
                  <a:moveTo>
                    <a:pt x="0" y="0"/>
                  </a:moveTo>
                  <a:lnTo>
                    <a:pt x="116457" y="0"/>
                  </a:lnTo>
                  <a:lnTo>
                    <a:pt x="116457" y="2665159"/>
                  </a:lnTo>
                  <a:lnTo>
                    <a:pt x="116457" y="2751826"/>
                  </a:lnTo>
                  <a:lnTo>
                    <a:pt x="116457" y="2790520"/>
                  </a:lnTo>
                  <a:lnTo>
                    <a:pt x="68483" y="2838494"/>
                  </a:lnTo>
                  <a:lnTo>
                    <a:pt x="47974" y="2838494"/>
                  </a:lnTo>
                  <a:lnTo>
                    <a:pt x="0" y="2790520"/>
                  </a:lnTo>
                  <a:lnTo>
                    <a:pt x="0" y="2751826"/>
                  </a:lnTo>
                  <a:lnTo>
                    <a:pt x="0" y="26651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orma lliure: forma 117">
              <a:extLst>
                <a:ext uri="{FF2B5EF4-FFF2-40B4-BE49-F238E27FC236}">
                  <a16:creationId xmlns:a16="http://schemas.microsoft.com/office/drawing/2014/main" id="{E39B1B4D-202B-2E82-AB8D-F03086CAEBEE}"/>
                </a:ext>
              </a:extLst>
            </p:cNvPr>
            <p:cNvSpPr/>
            <p:nvPr/>
          </p:nvSpPr>
          <p:spPr>
            <a:xfrm>
              <a:off x="687154" y="3265098"/>
              <a:ext cx="245102" cy="2890366"/>
            </a:xfrm>
            <a:custGeom>
              <a:avLst/>
              <a:gdLst>
                <a:gd name="connsiteX0" fmla="*/ 0 w 245102"/>
                <a:gd name="connsiteY0" fmla="*/ 0 h 2890366"/>
                <a:gd name="connsiteX1" fmla="*/ 245102 w 245102"/>
                <a:gd name="connsiteY1" fmla="*/ 0 h 2890366"/>
                <a:gd name="connsiteX2" fmla="*/ 245102 w 245102"/>
                <a:gd name="connsiteY2" fmla="*/ 2578490 h 2890366"/>
                <a:gd name="connsiteX3" fmla="*/ 219591 w 245102"/>
                <a:gd name="connsiteY3" fmla="*/ 2578490 h 2890366"/>
                <a:gd name="connsiteX4" fmla="*/ 219591 w 245102"/>
                <a:gd name="connsiteY4" fmla="*/ 2801416 h 2890366"/>
                <a:gd name="connsiteX5" fmla="*/ 120769 w 245102"/>
                <a:gd name="connsiteY5" fmla="*/ 2890366 h 2890366"/>
                <a:gd name="connsiteX6" fmla="*/ 21947 w 245102"/>
                <a:gd name="connsiteY6" fmla="*/ 2801416 h 2890366"/>
                <a:gd name="connsiteX7" fmla="*/ 21947 w 245102"/>
                <a:gd name="connsiteY7" fmla="*/ 2578490 h 2890366"/>
                <a:gd name="connsiteX8" fmla="*/ 0 w 245102"/>
                <a:gd name="connsiteY8" fmla="*/ 2578490 h 289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102" h="2890366">
                  <a:moveTo>
                    <a:pt x="0" y="0"/>
                  </a:moveTo>
                  <a:lnTo>
                    <a:pt x="245102" y="0"/>
                  </a:lnTo>
                  <a:lnTo>
                    <a:pt x="245102" y="2578490"/>
                  </a:lnTo>
                  <a:lnTo>
                    <a:pt x="219591" y="2578490"/>
                  </a:lnTo>
                  <a:lnTo>
                    <a:pt x="219591" y="2801416"/>
                  </a:lnTo>
                  <a:cubicBezTo>
                    <a:pt x="219591" y="2850542"/>
                    <a:pt x="175347" y="2890366"/>
                    <a:pt x="120769" y="2890366"/>
                  </a:cubicBezTo>
                  <a:cubicBezTo>
                    <a:pt x="66191" y="2890366"/>
                    <a:pt x="21947" y="2850542"/>
                    <a:pt x="21947" y="2801416"/>
                  </a:cubicBezTo>
                  <a:lnTo>
                    <a:pt x="21947" y="2578490"/>
                  </a:lnTo>
                  <a:lnTo>
                    <a:pt x="0" y="2578490"/>
                  </a:ln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orma lliure: forma 118">
              <a:extLst>
                <a:ext uri="{FF2B5EF4-FFF2-40B4-BE49-F238E27FC236}">
                  <a16:creationId xmlns:a16="http://schemas.microsoft.com/office/drawing/2014/main" id="{E764B16B-C6DE-214B-6906-4EF874141B5D}"/>
                </a:ext>
              </a:extLst>
            </p:cNvPr>
            <p:cNvSpPr/>
            <p:nvPr/>
          </p:nvSpPr>
          <p:spPr>
            <a:xfrm>
              <a:off x="598530" y="2605176"/>
              <a:ext cx="396815" cy="823824"/>
            </a:xfrm>
            <a:custGeom>
              <a:avLst/>
              <a:gdLst>
                <a:gd name="connsiteX0" fmla="*/ 80229 w 396815"/>
                <a:gd name="connsiteY0" fmla="*/ 0 h 823824"/>
                <a:gd name="connsiteX1" fmla="*/ 316584 w 396815"/>
                <a:gd name="connsiteY1" fmla="*/ 0 h 823824"/>
                <a:gd name="connsiteX2" fmla="*/ 396813 w 396815"/>
                <a:gd name="connsiteY2" fmla="*/ 80229 h 823824"/>
                <a:gd name="connsiteX3" fmla="*/ 396813 w 396815"/>
                <a:gd name="connsiteY3" fmla="*/ 142337 h 823824"/>
                <a:gd name="connsiteX4" fmla="*/ 396815 w 396815"/>
                <a:gd name="connsiteY4" fmla="*/ 142337 h 823824"/>
                <a:gd name="connsiteX5" fmla="*/ 396815 w 396815"/>
                <a:gd name="connsiteY5" fmla="*/ 823824 h 823824"/>
                <a:gd name="connsiteX6" fmla="*/ 1 w 396815"/>
                <a:gd name="connsiteY6" fmla="*/ 823824 h 823824"/>
                <a:gd name="connsiteX7" fmla="*/ 1 w 396815"/>
                <a:gd name="connsiteY7" fmla="*/ 267420 h 823824"/>
                <a:gd name="connsiteX8" fmla="*/ 0 w 396815"/>
                <a:gd name="connsiteY8" fmla="*/ 267420 h 823824"/>
                <a:gd name="connsiteX9" fmla="*/ 0 w 396815"/>
                <a:gd name="connsiteY9" fmla="*/ 80229 h 8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15" h="823824">
                  <a:moveTo>
                    <a:pt x="80229" y="0"/>
                  </a:moveTo>
                  <a:lnTo>
                    <a:pt x="316584" y="0"/>
                  </a:lnTo>
                  <a:lnTo>
                    <a:pt x="396813" y="80229"/>
                  </a:lnTo>
                  <a:lnTo>
                    <a:pt x="396813" y="142337"/>
                  </a:lnTo>
                  <a:lnTo>
                    <a:pt x="396815" y="142337"/>
                  </a:lnTo>
                  <a:lnTo>
                    <a:pt x="396815" y="823824"/>
                  </a:lnTo>
                  <a:lnTo>
                    <a:pt x="1" y="823824"/>
                  </a:lnTo>
                  <a:lnTo>
                    <a:pt x="1" y="267420"/>
                  </a:lnTo>
                  <a:lnTo>
                    <a:pt x="0" y="267420"/>
                  </a:lnTo>
                  <a:lnTo>
                    <a:pt x="0" y="8022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F37879-8A23-2D4C-108D-24F46F530515}"/>
              </a:ext>
            </a:extLst>
          </p:cNvPr>
          <p:cNvSpPr/>
          <p:nvPr/>
        </p:nvSpPr>
        <p:spPr>
          <a:xfrm rot="994547" flipH="1">
            <a:off x="2937457" y="3881215"/>
            <a:ext cx="192180" cy="90483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40CD36-2829-1FB2-9B81-79386D1F3561}"/>
              </a:ext>
            </a:extLst>
          </p:cNvPr>
          <p:cNvSpPr/>
          <p:nvPr/>
        </p:nvSpPr>
        <p:spPr>
          <a:xfrm rot="20605453">
            <a:off x="2202307" y="3881214"/>
            <a:ext cx="192180" cy="90483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5A9153-EEC8-39F2-58BD-A4D0CD271F0F}"/>
              </a:ext>
            </a:extLst>
          </p:cNvPr>
          <p:cNvSpPr/>
          <p:nvPr/>
        </p:nvSpPr>
        <p:spPr>
          <a:xfrm>
            <a:off x="2633669" y="4096902"/>
            <a:ext cx="58353" cy="13367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orma lliure: forma 111">
            <a:extLst>
              <a:ext uri="{FF2B5EF4-FFF2-40B4-BE49-F238E27FC236}">
                <a16:creationId xmlns:a16="http://schemas.microsoft.com/office/drawing/2014/main" id="{27B13B6A-0AF5-7123-A641-6E29E6AEBB53}"/>
              </a:ext>
            </a:extLst>
          </p:cNvPr>
          <p:cNvSpPr/>
          <p:nvPr/>
        </p:nvSpPr>
        <p:spPr>
          <a:xfrm>
            <a:off x="1994543" y="1890645"/>
            <a:ext cx="613682" cy="2191979"/>
          </a:xfrm>
          <a:custGeom>
            <a:avLst/>
            <a:gdLst>
              <a:gd name="connsiteX0" fmla="*/ 274760 w 2638398"/>
              <a:gd name="connsiteY0" fmla="*/ 2104846 h 2104846"/>
              <a:gd name="connsiteX1" fmla="*/ 214375 w 2638398"/>
              <a:gd name="connsiteY1" fmla="*/ 491706 h 2104846"/>
              <a:gd name="connsiteX2" fmla="*/ 2638398 w 2638398"/>
              <a:gd name="connsiteY2" fmla="*/ 0 h 2104846"/>
              <a:gd name="connsiteX0" fmla="*/ 130017 w 2493655"/>
              <a:gd name="connsiteY0" fmla="*/ 2104846 h 2104846"/>
              <a:gd name="connsiteX1" fmla="*/ 362930 w 2493655"/>
              <a:gd name="connsiteY1" fmla="*/ 1078302 h 2104846"/>
              <a:gd name="connsiteX2" fmla="*/ 2493655 w 2493655"/>
              <a:gd name="connsiteY2" fmla="*/ 0 h 2104846"/>
              <a:gd name="connsiteX0" fmla="*/ 130017 w 1803542"/>
              <a:gd name="connsiteY0" fmla="*/ 1699405 h 1699405"/>
              <a:gd name="connsiteX1" fmla="*/ 362930 w 1803542"/>
              <a:gd name="connsiteY1" fmla="*/ 672861 h 1699405"/>
              <a:gd name="connsiteX2" fmla="*/ 1803542 w 1803542"/>
              <a:gd name="connsiteY2" fmla="*/ 0 h 1699405"/>
              <a:gd name="connsiteX0" fmla="*/ 194114 w 1867639"/>
              <a:gd name="connsiteY0" fmla="*/ 1699405 h 1699405"/>
              <a:gd name="connsiteX1" fmla="*/ 271752 w 1867639"/>
              <a:gd name="connsiteY1" fmla="*/ 422695 h 1699405"/>
              <a:gd name="connsiteX2" fmla="*/ 1867639 w 1867639"/>
              <a:gd name="connsiteY2" fmla="*/ 0 h 1699405"/>
              <a:gd name="connsiteX0" fmla="*/ 177344 w 1885375"/>
              <a:gd name="connsiteY0" fmla="*/ 1699405 h 1699405"/>
              <a:gd name="connsiteX1" fmla="*/ 289488 w 1885375"/>
              <a:gd name="connsiteY1" fmla="*/ 422695 h 1699405"/>
              <a:gd name="connsiteX2" fmla="*/ 1885375 w 1885375"/>
              <a:gd name="connsiteY2" fmla="*/ 0 h 1699405"/>
              <a:gd name="connsiteX0" fmla="*/ 98487 w 1806518"/>
              <a:gd name="connsiteY0" fmla="*/ 1699405 h 1699405"/>
              <a:gd name="connsiteX1" fmla="*/ 210631 w 1806518"/>
              <a:gd name="connsiteY1" fmla="*/ 422695 h 1699405"/>
              <a:gd name="connsiteX2" fmla="*/ 1806518 w 1806518"/>
              <a:gd name="connsiteY2" fmla="*/ 0 h 1699405"/>
              <a:gd name="connsiteX0" fmla="*/ 98487 w 16195753"/>
              <a:gd name="connsiteY0" fmla="*/ 1316708 h 1694630"/>
              <a:gd name="connsiteX1" fmla="*/ 210631 w 16195753"/>
              <a:gd name="connsiteY1" fmla="*/ 39998 h 1694630"/>
              <a:gd name="connsiteX2" fmla="*/ 16195753 w 16195753"/>
              <a:gd name="connsiteY2" fmla="*/ 1692874 h 1694630"/>
              <a:gd name="connsiteX0" fmla="*/ 3 w 16097269"/>
              <a:gd name="connsiteY0" fmla="*/ 1441544 h 1819368"/>
              <a:gd name="connsiteX1" fmla="*/ 3725029 w 16097269"/>
              <a:gd name="connsiteY1" fmla="*/ 37911 h 1819368"/>
              <a:gd name="connsiteX2" fmla="*/ 16097269 w 16097269"/>
              <a:gd name="connsiteY2" fmla="*/ 1817710 h 1819368"/>
              <a:gd name="connsiteX0" fmla="*/ 3 w 16097269"/>
              <a:gd name="connsiteY0" fmla="*/ 1403633 h 1781784"/>
              <a:gd name="connsiteX1" fmla="*/ 3725029 w 16097269"/>
              <a:gd name="connsiteY1" fmla="*/ 0 h 1781784"/>
              <a:gd name="connsiteX2" fmla="*/ 16097269 w 16097269"/>
              <a:gd name="connsiteY2" fmla="*/ 1779799 h 1781784"/>
              <a:gd name="connsiteX0" fmla="*/ 3 w 16097269"/>
              <a:gd name="connsiteY0" fmla="*/ 1403633 h 1781784"/>
              <a:gd name="connsiteX1" fmla="*/ 3725029 w 16097269"/>
              <a:gd name="connsiteY1" fmla="*/ 0 h 1781784"/>
              <a:gd name="connsiteX2" fmla="*/ 16097269 w 16097269"/>
              <a:gd name="connsiteY2" fmla="*/ 1779799 h 1781784"/>
              <a:gd name="connsiteX0" fmla="*/ 3 w 16097269"/>
              <a:gd name="connsiteY0" fmla="*/ 946802 h 1325592"/>
              <a:gd name="connsiteX1" fmla="*/ 4966957 w 16097269"/>
              <a:gd name="connsiteY1" fmla="*/ 0 h 1325592"/>
              <a:gd name="connsiteX2" fmla="*/ 16097269 w 16097269"/>
              <a:gd name="connsiteY2" fmla="*/ 1322968 h 1325592"/>
              <a:gd name="connsiteX0" fmla="*/ 3 w 16097269"/>
              <a:gd name="connsiteY0" fmla="*/ 926270 h 1305099"/>
              <a:gd name="connsiteX1" fmla="*/ 3211128 w 16097269"/>
              <a:gd name="connsiteY1" fmla="*/ 0 h 1305099"/>
              <a:gd name="connsiteX2" fmla="*/ 16097269 w 16097269"/>
              <a:gd name="connsiteY2" fmla="*/ 1302436 h 1305099"/>
              <a:gd name="connsiteX0" fmla="*/ 3 w 16097269"/>
              <a:gd name="connsiteY0" fmla="*/ 932725 h 1311315"/>
              <a:gd name="connsiteX1" fmla="*/ 3211128 w 16097269"/>
              <a:gd name="connsiteY1" fmla="*/ 6455 h 1311315"/>
              <a:gd name="connsiteX2" fmla="*/ 16097269 w 16097269"/>
              <a:gd name="connsiteY2" fmla="*/ 1308891 h 1311315"/>
              <a:gd name="connsiteX0" fmla="*/ 3807789 w 7453868"/>
              <a:gd name="connsiteY0" fmla="*/ 1755027 h 1755027"/>
              <a:gd name="connsiteX1" fmla="*/ 7018914 w 7453868"/>
              <a:gd name="connsiteY1" fmla="*/ 828757 h 1755027"/>
              <a:gd name="connsiteX2" fmla="*/ 68466 w 7453868"/>
              <a:gd name="connsiteY2" fmla="*/ 0 h 1755027"/>
              <a:gd name="connsiteX0" fmla="*/ 3884402 w 3884399"/>
              <a:gd name="connsiteY0" fmla="*/ 1755027 h 1755027"/>
              <a:gd name="connsiteX1" fmla="*/ 1185662 w 3884399"/>
              <a:gd name="connsiteY1" fmla="*/ 680928 h 1755027"/>
              <a:gd name="connsiteX2" fmla="*/ 145079 w 3884399"/>
              <a:gd name="connsiteY2" fmla="*/ 0 h 1755027"/>
              <a:gd name="connsiteX0" fmla="*/ 4193997 w 4193994"/>
              <a:gd name="connsiteY0" fmla="*/ 1755027 h 1755027"/>
              <a:gd name="connsiteX1" fmla="*/ 1495257 w 4193994"/>
              <a:gd name="connsiteY1" fmla="*/ 680928 h 1755027"/>
              <a:gd name="connsiteX2" fmla="*/ 454674 w 4193994"/>
              <a:gd name="connsiteY2" fmla="*/ 0 h 1755027"/>
              <a:gd name="connsiteX0" fmla="*/ 4193997 w 4193994"/>
              <a:gd name="connsiteY0" fmla="*/ 1755027 h 1755027"/>
              <a:gd name="connsiteX1" fmla="*/ 1495257 w 4193994"/>
              <a:gd name="connsiteY1" fmla="*/ 680928 h 1755027"/>
              <a:gd name="connsiteX2" fmla="*/ 454674 w 4193994"/>
              <a:gd name="connsiteY2" fmla="*/ 0 h 1755027"/>
              <a:gd name="connsiteX0" fmla="*/ 3946846 w 3951267"/>
              <a:gd name="connsiteY0" fmla="*/ 1755027 h 1755027"/>
              <a:gd name="connsiteX1" fmla="*/ 3389361 w 3951267"/>
              <a:gd name="connsiteY1" fmla="*/ 680928 h 1755027"/>
              <a:gd name="connsiteX2" fmla="*/ 207523 w 3951267"/>
              <a:gd name="connsiteY2" fmla="*/ 0 h 1755027"/>
              <a:gd name="connsiteX0" fmla="*/ 1662508 w 1666929"/>
              <a:gd name="connsiteY0" fmla="*/ 1755027 h 1755027"/>
              <a:gd name="connsiteX1" fmla="*/ 1105023 w 1666929"/>
              <a:gd name="connsiteY1" fmla="*/ 680928 h 1755027"/>
              <a:gd name="connsiteX2" fmla="*/ 621167 w 1666929"/>
              <a:gd name="connsiteY2" fmla="*/ 0 h 1755027"/>
              <a:gd name="connsiteX0" fmla="*/ 1244063 w 1248484"/>
              <a:gd name="connsiteY0" fmla="*/ 1755027 h 1755027"/>
              <a:gd name="connsiteX1" fmla="*/ 686578 w 1248484"/>
              <a:gd name="connsiteY1" fmla="*/ 680928 h 1755027"/>
              <a:gd name="connsiteX2" fmla="*/ 202722 w 1248484"/>
              <a:gd name="connsiteY2" fmla="*/ 0 h 175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484" h="1755027">
                <a:moveTo>
                  <a:pt x="1244063" y="1755027"/>
                </a:moveTo>
                <a:cubicBezTo>
                  <a:pt x="1241187" y="1123861"/>
                  <a:pt x="1345363" y="938970"/>
                  <a:pt x="686578" y="680928"/>
                </a:cubicBezTo>
                <a:cubicBezTo>
                  <a:pt x="-535934" y="324614"/>
                  <a:pt x="258307" y="121778"/>
                  <a:pt x="202722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CE4BF5-CDA4-26A7-3AF9-F4FF17471400}"/>
              </a:ext>
            </a:extLst>
          </p:cNvPr>
          <p:cNvSpPr/>
          <p:nvPr/>
        </p:nvSpPr>
        <p:spPr>
          <a:xfrm rot="5400000">
            <a:off x="2454639" y="3575132"/>
            <a:ext cx="61847" cy="45905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EE36CDC-D04B-6CD4-00D8-731C10DB483D}"/>
              </a:ext>
            </a:extLst>
          </p:cNvPr>
          <p:cNvSpPr/>
          <p:nvPr/>
        </p:nvSpPr>
        <p:spPr>
          <a:xfrm>
            <a:off x="2485564" y="3776679"/>
            <a:ext cx="355741" cy="139142"/>
          </a:xfrm>
          <a:prstGeom prst="rect">
            <a:avLst/>
          </a:prstGeom>
          <a:pattFill prst="ltVert">
            <a:fgClr>
              <a:schemeClr val="bg2"/>
            </a:fgClr>
            <a:bgClr>
              <a:schemeClr val="bg2">
                <a:lumMod val="90000"/>
              </a:schemeClr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QuadreDeText 124">
            <a:extLst>
              <a:ext uri="{FF2B5EF4-FFF2-40B4-BE49-F238E27FC236}">
                <a16:creationId xmlns:a16="http://schemas.microsoft.com/office/drawing/2014/main" id="{04A163E4-5C64-B9FD-27EE-2C1BCDD8CB0D}"/>
              </a:ext>
            </a:extLst>
          </p:cNvPr>
          <p:cNvSpPr txBox="1"/>
          <p:nvPr/>
        </p:nvSpPr>
        <p:spPr>
          <a:xfrm>
            <a:off x="1364809" y="3214070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</a:t>
            </a:r>
          </a:p>
        </p:txBody>
      </p:sp>
      <p:sp>
        <p:nvSpPr>
          <p:cNvPr id="126" name="QuadreDeText 125">
            <a:extLst>
              <a:ext uri="{FF2B5EF4-FFF2-40B4-BE49-F238E27FC236}">
                <a16:creationId xmlns:a16="http://schemas.microsoft.com/office/drawing/2014/main" id="{7075FEE7-1C32-4826-6615-3CE7CF7B1B0B}"/>
              </a:ext>
            </a:extLst>
          </p:cNvPr>
          <p:cNvSpPr txBox="1"/>
          <p:nvPr/>
        </p:nvSpPr>
        <p:spPr>
          <a:xfrm>
            <a:off x="2997857" y="3713573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228600">
                    <a:srgbClr val="FFCCFF">
                      <a:alpha val="40000"/>
                    </a:srgbClr>
                  </a:glow>
                </a:effectLst>
              </a:rPr>
              <a:t>EC</a:t>
            </a:r>
          </a:p>
        </p:txBody>
      </p:sp>
      <p:sp>
        <p:nvSpPr>
          <p:cNvPr id="127" name="QuadreDeText 126">
            <a:extLst>
              <a:ext uri="{FF2B5EF4-FFF2-40B4-BE49-F238E27FC236}">
                <a16:creationId xmlns:a16="http://schemas.microsoft.com/office/drawing/2014/main" id="{A0D37D7B-3208-8F8A-29DD-F85CE03D9E84}"/>
              </a:ext>
            </a:extLst>
          </p:cNvPr>
          <p:cNvSpPr txBox="1"/>
          <p:nvPr/>
        </p:nvSpPr>
        <p:spPr>
          <a:xfrm>
            <a:off x="4307146" y="1221238"/>
            <a:ext cx="126229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Pressure</a:t>
            </a:r>
          </a:p>
        </p:txBody>
      </p:sp>
      <p:sp>
        <p:nvSpPr>
          <p:cNvPr id="128" name="QuadreDeText 127">
            <a:extLst>
              <a:ext uri="{FF2B5EF4-FFF2-40B4-BE49-F238E27FC236}">
                <a16:creationId xmlns:a16="http://schemas.microsoft.com/office/drawing/2014/main" id="{AE67E0F8-F8C4-A321-D3D8-AB18D43E255D}"/>
              </a:ext>
            </a:extLst>
          </p:cNvPr>
          <p:cNvSpPr txBox="1"/>
          <p:nvPr/>
        </p:nvSpPr>
        <p:spPr>
          <a:xfrm>
            <a:off x="2632941" y="5968120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Weight </a:t>
            </a:r>
          </a:p>
        </p:txBody>
      </p:sp>
      <p:sp>
        <p:nvSpPr>
          <p:cNvPr id="129" name="QuadreDeText 128">
            <a:extLst>
              <a:ext uri="{FF2B5EF4-FFF2-40B4-BE49-F238E27FC236}">
                <a16:creationId xmlns:a16="http://schemas.microsoft.com/office/drawing/2014/main" id="{B25CCC9B-462C-9AF8-B598-B54E0DA09978}"/>
              </a:ext>
            </a:extLst>
          </p:cNvPr>
          <p:cNvSpPr txBox="1"/>
          <p:nvPr/>
        </p:nvSpPr>
        <p:spPr>
          <a:xfrm>
            <a:off x="2168253" y="2244908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Temperature </a:t>
            </a:r>
          </a:p>
        </p:txBody>
      </p:sp>
      <p:sp>
        <p:nvSpPr>
          <p:cNvPr id="130" name="Fletxa: dreta 129">
            <a:extLst>
              <a:ext uri="{FF2B5EF4-FFF2-40B4-BE49-F238E27FC236}">
                <a16:creationId xmlns:a16="http://schemas.microsoft.com/office/drawing/2014/main" id="{21E5841B-330D-9F71-A47C-788C755CCB79}"/>
              </a:ext>
            </a:extLst>
          </p:cNvPr>
          <p:cNvSpPr/>
          <p:nvPr/>
        </p:nvSpPr>
        <p:spPr>
          <a:xfrm>
            <a:off x="5757595" y="362900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Agrupa 137">
            <a:extLst>
              <a:ext uri="{FF2B5EF4-FFF2-40B4-BE49-F238E27FC236}">
                <a16:creationId xmlns:a16="http://schemas.microsoft.com/office/drawing/2014/main" id="{E5E352F3-6A6C-C208-C869-2E7F14C509D9}"/>
              </a:ext>
            </a:extLst>
          </p:cNvPr>
          <p:cNvGrpSpPr/>
          <p:nvPr/>
        </p:nvGrpSpPr>
        <p:grpSpPr>
          <a:xfrm>
            <a:off x="7045322" y="2131711"/>
            <a:ext cx="1732035" cy="3365835"/>
            <a:chOff x="7365783" y="2286820"/>
            <a:chExt cx="1732035" cy="3365835"/>
          </a:xfrm>
        </p:grpSpPr>
        <p:sp>
          <p:nvSpPr>
            <p:cNvPr id="132" name="Rectangle: cantonades arrodonides 131">
              <a:extLst>
                <a:ext uri="{FF2B5EF4-FFF2-40B4-BE49-F238E27FC236}">
                  <a16:creationId xmlns:a16="http://schemas.microsoft.com/office/drawing/2014/main" id="{8A4A6AC9-3136-120B-A29D-1DF0093CBEBD}"/>
                </a:ext>
              </a:extLst>
            </p:cNvPr>
            <p:cNvSpPr/>
            <p:nvPr/>
          </p:nvSpPr>
          <p:spPr>
            <a:xfrm>
              <a:off x="7365783" y="2286820"/>
              <a:ext cx="1732035" cy="336583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3FBE47F5-3E8A-518D-2C53-6EB6CF6CA8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9" t="37996" r="42224" b="21165"/>
            <a:stretch/>
          </p:blipFill>
          <p:spPr bwMode="auto">
            <a:xfrm>
              <a:off x="7530111" y="2651258"/>
              <a:ext cx="1428857" cy="265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Rectangle: cantonades arrodonides 134">
              <a:extLst>
                <a:ext uri="{FF2B5EF4-FFF2-40B4-BE49-F238E27FC236}">
                  <a16:creationId xmlns:a16="http://schemas.microsoft.com/office/drawing/2014/main" id="{E59754E3-6F81-F5A7-5AC9-DC20532958B7}"/>
                </a:ext>
              </a:extLst>
            </p:cNvPr>
            <p:cNvSpPr/>
            <p:nvPr/>
          </p:nvSpPr>
          <p:spPr>
            <a:xfrm>
              <a:off x="8041587" y="5409927"/>
              <a:ext cx="380423" cy="14371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cantonades arrodonides 135">
              <a:extLst>
                <a:ext uri="{FF2B5EF4-FFF2-40B4-BE49-F238E27FC236}">
                  <a16:creationId xmlns:a16="http://schemas.microsoft.com/office/drawing/2014/main" id="{80F188E6-00D0-0D4F-12EF-7014641DA41D}"/>
                </a:ext>
              </a:extLst>
            </p:cNvPr>
            <p:cNvSpPr/>
            <p:nvPr/>
          </p:nvSpPr>
          <p:spPr>
            <a:xfrm>
              <a:off x="7952583" y="2322262"/>
              <a:ext cx="567060" cy="4571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A8A1025-2B41-E4B7-15D3-32C207346B96}"/>
                </a:ext>
              </a:extLst>
            </p:cNvPr>
            <p:cNvSpPr/>
            <p:nvPr/>
          </p:nvSpPr>
          <p:spPr>
            <a:xfrm>
              <a:off x="8566109" y="23243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Fletxa: dreta 138">
            <a:extLst>
              <a:ext uri="{FF2B5EF4-FFF2-40B4-BE49-F238E27FC236}">
                <a16:creationId xmlns:a16="http://schemas.microsoft.com/office/drawing/2014/main" id="{D57EAD83-F95C-CCE1-517C-528C4E078201}"/>
              </a:ext>
            </a:extLst>
          </p:cNvPr>
          <p:cNvSpPr/>
          <p:nvPr/>
        </p:nvSpPr>
        <p:spPr>
          <a:xfrm>
            <a:off x="9157432" y="355643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Agrupa 11">
            <a:extLst>
              <a:ext uri="{FF2B5EF4-FFF2-40B4-BE49-F238E27FC236}">
                <a16:creationId xmlns:a16="http://schemas.microsoft.com/office/drawing/2014/main" id="{61A012C7-5385-2366-92B1-2A163CE5FC42}"/>
              </a:ext>
            </a:extLst>
          </p:cNvPr>
          <p:cNvGrpSpPr/>
          <p:nvPr/>
        </p:nvGrpSpPr>
        <p:grpSpPr>
          <a:xfrm>
            <a:off x="10586314" y="3355984"/>
            <a:ext cx="822795" cy="781021"/>
            <a:chOff x="10509365" y="3547947"/>
            <a:chExt cx="822795" cy="781021"/>
          </a:xfrm>
        </p:grpSpPr>
        <p:pic>
          <p:nvPicPr>
            <p:cNvPr id="142" name="Gràfic 141" descr="Document outline">
              <a:extLst>
                <a:ext uri="{FF2B5EF4-FFF2-40B4-BE49-F238E27FC236}">
                  <a16:creationId xmlns:a16="http://schemas.microsoft.com/office/drawing/2014/main" id="{A819CA42-2C81-FC09-2493-B2FE1B1C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0762" y="3547947"/>
              <a:ext cx="720000" cy="720000"/>
            </a:xfrm>
            <a:prstGeom prst="rect">
              <a:avLst/>
            </a:prstGeom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227A27-A990-9D7A-F7AD-22DA14119687}"/>
                </a:ext>
              </a:extLst>
            </p:cNvPr>
            <p:cNvSpPr/>
            <p:nvPr/>
          </p:nvSpPr>
          <p:spPr>
            <a:xfrm>
              <a:off x="10509365" y="4104824"/>
              <a:ext cx="822795" cy="224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CSV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ysClr val="windowText" lastClr="000000"/>
                  </a:solidFill>
                </a:rPr>
                <a:t>file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3C1FCDF-760F-44F5-3581-98BCEF99B8AF}"/>
              </a:ext>
            </a:extLst>
          </p:cNvPr>
          <p:cNvSpPr/>
          <p:nvPr/>
        </p:nvSpPr>
        <p:spPr>
          <a:xfrm>
            <a:off x="2928543" y="1090771"/>
            <a:ext cx="113085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Electronic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2C344-CB80-DFA9-B6A6-F5A83C096E95}"/>
              </a:ext>
            </a:extLst>
          </p:cNvPr>
          <p:cNvSpPr/>
          <p:nvPr/>
        </p:nvSpPr>
        <p:spPr>
          <a:xfrm>
            <a:off x="1364809" y="1597019"/>
            <a:ext cx="1225258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Electronic system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C2B46-831D-D8C2-48E7-DED9894FF36E}"/>
              </a:ext>
            </a:extLst>
          </p:cNvPr>
          <p:cNvSpPr/>
          <p:nvPr/>
        </p:nvSpPr>
        <p:spPr>
          <a:xfrm>
            <a:off x="3917189" y="2785995"/>
            <a:ext cx="1241130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27000">
              <a:srgbClr val="FFCCFF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Electronic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0166B-B81D-5F28-0D53-1C6CC8F4622D}"/>
              </a:ext>
            </a:extLst>
          </p:cNvPr>
          <p:cNvSpPr/>
          <p:nvPr/>
        </p:nvSpPr>
        <p:spPr>
          <a:xfrm>
            <a:off x="322895" y="2604520"/>
            <a:ext cx="1180093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Electronic system</a:t>
            </a:r>
          </a:p>
        </p:txBody>
      </p:sp>
      <p:cxnSp>
        <p:nvCxnSpPr>
          <p:cNvPr id="13" name="Connector recte 12">
            <a:extLst>
              <a:ext uri="{FF2B5EF4-FFF2-40B4-BE49-F238E27FC236}">
                <a16:creationId xmlns:a16="http://schemas.microsoft.com/office/drawing/2014/main" id="{51946C84-4441-7C0B-2CBA-056774C57145}"/>
              </a:ext>
            </a:extLst>
          </p:cNvPr>
          <p:cNvCxnSpPr>
            <a:cxnSpLocks/>
          </p:cNvCxnSpPr>
          <p:nvPr/>
        </p:nvCxnSpPr>
        <p:spPr>
          <a:xfrm>
            <a:off x="3818384" y="5837323"/>
            <a:ext cx="943346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9DFFE80-A21F-98AA-D07E-F2C2A5554539}"/>
              </a:ext>
            </a:extLst>
          </p:cNvPr>
          <p:cNvSpPr/>
          <p:nvPr/>
        </p:nvSpPr>
        <p:spPr>
          <a:xfrm>
            <a:off x="4507514" y="5492337"/>
            <a:ext cx="1262291" cy="68997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Electronic system</a:t>
            </a:r>
          </a:p>
        </p:txBody>
      </p:sp>
      <p:grpSp>
        <p:nvGrpSpPr>
          <p:cNvPr id="111" name="Agrupa 110">
            <a:extLst>
              <a:ext uri="{FF2B5EF4-FFF2-40B4-BE49-F238E27FC236}">
                <a16:creationId xmlns:a16="http://schemas.microsoft.com/office/drawing/2014/main" id="{4DF489F4-4E13-B1C1-DD00-054E0D61E804}"/>
              </a:ext>
            </a:extLst>
          </p:cNvPr>
          <p:cNvGrpSpPr/>
          <p:nvPr/>
        </p:nvGrpSpPr>
        <p:grpSpPr>
          <a:xfrm>
            <a:off x="2559454" y="4027393"/>
            <a:ext cx="67504" cy="622691"/>
            <a:chOff x="5855854" y="3854350"/>
            <a:chExt cx="240146" cy="1207177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C86A792-904C-68A7-D7A9-07F31EAE9963}"/>
                </a:ext>
              </a:extLst>
            </p:cNvPr>
            <p:cNvSpPr/>
            <p:nvPr/>
          </p:nvSpPr>
          <p:spPr>
            <a:xfrm>
              <a:off x="5855855" y="4087589"/>
              <a:ext cx="240145" cy="9739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EA309C8-5C31-535A-22BF-DDE77CCF0B9C}"/>
                </a:ext>
              </a:extLst>
            </p:cNvPr>
            <p:cNvSpPr/>
            <p:nvPr/>
          </p:nvSpPr>
          <p:spPr>
            <a:xfrm>
              <a:off x="5855854" y="3854350"/>
              <a:ext cx="240145" cy="36904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90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orma lliure: forma 95">
            <a:extLst>
              <a:ext uri="{FF2B5EF4-FFF2-40B4-BE49-F238E27FC236}">
                <a16:creationId xmlns:a16="http://schemas.microsoft.com/office/drawing/2014/main" id="{F8C53AA1-F97A-8A50-6E4E-284D6A27015F}"/>
              </a:ext>
            </a:extLst>
          </p:cNvPr>
          <p:cNvSpPr/>
          <p:nvPr/>
        </p:nvSpPr>
        <p:spPr>
          <a:xfrm>
            <a:off x="1736799" y="2152559"/>
            <a:ext cx="2583180" cy="1744980"/>
          </a:xfrm>
          <a:custGeom>
            <a:avLst/>
            <a:gdLst>
              <a:gd name="connsiteX0" fmla="*/ 0 w 2583180"/>
              <a:gd name="connsiteY0" fmla="*/ 1744980 h 1744980"/>
              <a:gd name="connsiteX1" fmla="*/ 1127760 w 2583180"/>
              <a:gd name="connsiteY1" fmla="*/ 1478280 h 1744980"/>
              <a:gd name="connsiteX2" fmla="*/ 1333500 w 2583180"/>
              <a:gd name="connsiteY2" fmla="*/ 693420 h 1744980"/>
              <a:gd name="connsiteX3" fmla="*/ 2293620 w 2583180"/>
              <a:gd name="connsiteY3" fmla="*/ 182880 h 1744980"/>
              <a:gd name="connsiteX4" fmla="*/ 2583180 w 2583180"/>
              <a:gd name="connsiteY4" fmla="*/ 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744980">
                <a:moveTo>
                  <a:pt x="0" y="1744980"/>
                </a:moveTo>
                <a:cubicBezTo>
                  <a:pt x="452755" y="1699260"/>
                  <a:pt x="905510" y="1653540"/>
                  <a:pt x="1127760" y="1478280"/>
                </a:cubicBezTo>
                <a:cubicBezTo>
                  <a:pt x="1350010" y="1303020"/>
                  <a:pt x="1139190" y="909320"/>
                  <a:pt x="1333500" y="693420"/>
                </a:cubicBezTo>
                <a:cubicBezTo>
                  <a:pt x="1527810" y="477520"/>
                  <a:pt x="2085340" y="298450"/>
                  <a:pt x="2293620" y="182880"/>
                </a:cubicBezTo>
                <a:cubicBezTo>
                  <a:pt x="2501900" y="67310"/>
                  <a:pt x="2542540" y="33655"/>
                  <a:pt x="2583180" y="0"/>
                </a:cubicBezTo>
              </a:path>
            </a:pathLst>
          </a:cu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grupa 10">
            <a:extLst>
              <a:ext uri="{FF2B5EF4-FFF2-40B4-BE49-F238E27FC236}">
                <a16:creationId xmlns:a16="http://schemas.microsoft.com/office/drawing/2014/main" id="{FEA6D3B4-689B-35AB-9F0A-278CBD3AEE11}"/>
              </a:ext>
            </a:extLst>
          </p:cNvPr>
          <p:cNvGrpSpPr/>
          <p:nvPr/>
        </p:nvGrpSpPr>
        <p:grpSpPr>
          <a:xfrm>
            <a:off x="10828469" y="4485158"/>
            <a:ext cx="964284" cy="2033201"/>
            <a:chOff x="683709" y="4096538"/>
            <a:chExt cx="964284" cy="2033201"/>
          </a:xfrm>
        </p:grpSpPr>
        <p:sp>
          <p:nvSpPr>
            <p:cNvPr id="5" name="Forma lliure: forma 4">
              <a:extLst>
                <a:ext uri="{FF2B5EF4-FFF2-40B4-BE49-F238E27FC236}">
                  <a16:creationId xmlns:a16="http://schemas.microsoft.com/office/drawing/2014/main" id="{A0F35AEE-2395-154F-F488-F62D4B3AA105}"/>
                </a:ext>
              </a:extLst>
            </p:cNvPr>
            <p:cNvSpPr/>
            <p:nvPr/>
          </p:nvSpPr>
          <p:spPr>
            <a:xfrm>
              <a:off x="710607" y="4893360"/>
              <a:ext cx="929280" cy="1227737"/>
            </a:xfrm>
            <a:custGeom>
              <a:avLst/>
              <a:gdLst>
                <a:gd name="connsiteX0" fmla="*/ 0 w 2286001"/>
                <a:gd name="connsiteY0" fmla="*/ 0 h 2934040"/>
                <a:gd name="connsiteX1" fmla="*/ 2286001 w 2286001"/>
                <a:gd name="connsiteY1" fmla="*/ 0 h 2934040"/>
                <a:gd name="connsiteX2" fmla="*/ 2286001 w 2286001"/>
                <a:gd name="connsiteY2" fmla="*/ 390340 h 2934040"/>
                <a:gd name="connsiteX3" fmla="*/ 2286001 w 2286001"/>
                <a:gd name="connsiteY3" fmla="*/ 565348 h 2934040"/>
                <a:gd name="connsiteX4" fmla="*/ 2286001 w 2286001"/>
                <a:gd name="connsiteY4" fmla="*/ 2553032 h 2934040"/>
                <a:gd name="connsiteX5" fmla="*/ 1904993 w 2286001"/>
                <a:gd name="connsiteY5" fmla="*/ 2934040 h 2934040"/>
                <a:gd name="connsiteX6" fmla="*/ 381009 w 2286001"/>
                <a:gd name="connsiteY6" fmla="*/ 2934040 h 2934040"/>
                <a:gd name="connsiteX7" fmla="*/ 1 w 2286001"/>
                <a:gd name="connsiteY7" fmla="*/ 2553032 h 2934040"/>
                <a:gd name="connsiteX8" fmla="*/ 1 w 2286001"/>
                <a:gd name="connsiteY8" fmla="*/ 565348 h 2934040"/>
                <a:gd name="connsiteX9" fmla="*/ 0 w 2286001"/>
                <a:gd name="connsiteY9" fmla="*/ 565348 h 29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1" h="2934040">
                  <a:moveTo>
                    <a:pt x="0" y="0"/>
                  </a:moveTo>
                  <a:lnTo>
                    <a:pt x="2286001" y="0"/>
                  </a:lnTo>
                  <a:lnTo>
                    <a:pt x="2286001" y="390340"/>
                  </a:lnTo>
                  <a:lnTo>
                    <a:pt x="2286001" y="565348"/>
                  </a:lnTo>
                  <a:lnTo>
                    <a:pt x="2286001" y="2553032"/>
                  </a:lnTo>
                  <a:cubicBezTo>
                    <a:pt x="2286001" y="2763457"/>
                    <a:pt x="2115418" y="2934040"/>
                    <a:pt x="1904993" y="2934040"/>
                  </a:cubicBezTo>
                  <a:lnTo>
                    <a:pt x="381009" y="2934040"/>
                  </a:lnTo>
                  <a:cubicBezTo>
                    <a:pt x="170584" y="2934040"/>
                    <a:pt x="1" y="2763457"/>
                    <a:pt x="1" y="2553032"/>
                  </a:cubicBezTo>
                  <a:lnTo>
                    <a:pt x="1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orma lliure: forma 6">
              <a:extLst>
                <a:ext uri="{FF2B5EF4-FFF2-40B4-BE49-F238E27FC236}">
                  <a16:creationId xmlns:a16="http://schemas.microsoft.com/office/drawing/2014/main" id="{743FD197-6C34-2730-2A28-3989720D8990}"/>
                </a:ext>
              </a:extLst>
            </p:cNvPr>
            <p:cNvSpPr/>
            <p:nvPr/>
          </p:nvSpPr>
          <p:spPr>
            <a:xfrm>
              <a:off x="683709" y="4230489"/>
              <a:ext cx="964284" cy="1899250"/>
            </a:xfrm>
            <a:custGeom>
              <a:avLst/>
              <a:gdLst>
                <a:gd name="connsiteX0" fmla="*/ 317241 w 1008613"/>
                <a:gd name="connsiteY0" fmla="*/ 0 h 2050582"/>
                <a:gd name="connsiteX1" fmla="*/ 699796 w 1008613"/>
                <a:gd name="connsiteY1" fmla="*/ 0 h 2050582"/>
                <a:gd name="connsiteX2" fmla="*/ 699796 w 1008613"/>
                <a:gd name="connsiteY2" fmla="*/ 251855 h 2050582"/>
                <a:gd name="connsiteX3" fmla="*/ 706411 w 1008613"/>
                <a:gd name="connsiteY3" fmla="*/ 251855 h 2050582"/>
                <a:gd name="connsiteX4" fmla="*/ 1008613 w 1008613"/>
                <a:gd name="connsiteY4" fmla="*/ 554058 h 2050582"/>
                <a:gd name="connsiteX5" fmla="*/ 1008613 w 1008613"/>
                <a:gd name="connsiteY5" fmla="*/ 856260 h 2050582"/>
                <a:gd name="connsiteX6" fmla="*/ 1007706 w 1008613"/>
                <a:gd name="connsiteY6" fmla="*/ 856260 h 2050582"/>
                <a:gd name="connsiteX7" fmla="*/ 1007706 w 1008613"/>
                <a:gd name="connsiteY7" fmla="*/ 1882628 h 2050582"/>
                <a:gd name="connsiteX8" fmla="*/ 839752 w 1008613"/>
                <a:gd name="connsiteY8" fmla="*/ 2050582 h 2050582"/>
                <a:gd name="connsiteX9" fmla="*/ 167954 w 1008613"/>
                <a:gd name="connsiteY9" fmla="*/ 2050582 h 2050582"/>
                <a:gd name="connsiteX10" fmla="*/ 0 w 1008613"/>
                <a:gd name="connsiteY10" fmla="*/ 1882628 h 2050582"/>
                <a:gd name="connsiteX11" fmla="*/ 0 w 1008613"/>
                <a:gd name="connsiteY11" fmla="*/ 740691 h 2050582"/>
                <a:gd name="connsiteX12" fmla="*/ 613 w 1008613"/>
                <a:gd name="connsiteY12" fmla="*/ 737655 h 2050582"/>
                <a:gd name="connsiteX13" fmla="*/ 613 w 1008613"/>
                <a:gd name="connsiteY13" fmla="*/ 554058 h 2050582"/>
                <a:gd name="connsiteX14" fmla="*/ 302816 w 1008613"/>
                <a:gd name="connsiteY14" fmla="*/ 251855 h 2050582"/>
                <a:gd name="connsiteX15" fmla="*/ 317241 w 1008613"/>
                <a:gd name="connsiteY15" fmla="*/ 251855 h 205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613" h="2050582">
                  <a:moveTo>
                    <a:pt x="317241" y="0"/>
                  </a:moveTo>
                  <a:lnTo>
                    <a:pt x="699796" y="0"/>
                  </a:lnTo>
                  <a:lnTo>
                    <a:pt x="699796" y="251855"/>
                  </a:lnTo>
                  <a:lnTo>
                    <a:pt x="706411" y="251855"/>
                  </a:lnTo>
                  <a:lnTo>
                    <a:pt x="1008613" y="554058"/>
                  </a:lnTo>
                  <a:lnTo>
                    <a:pt x="1008613" y="856260"/>
                  </a:lnTo>
                  <a:lnTo>
                    <a:pt x="1007706" y="856260"/>
                  </a:lnTo>
                  <a:lnTo>
                    <a:pt x="1007706" y="1882628"/>
                  </a:lnTo>
                  <a:cubicBezTo>
                    <a:pt x="1007706" y="1975386"/>
                    <a:pt x="932510" y="2050582"/>
                    <a:pt x="839752" y="2050582"/>
                  </a:cubicBezTo>
                  <a:lnTo>
                    <a:pt x="167954" y="2050582"/>
                  </a:lnTo>
                  <a:cubicBezTo>
                    <a:pt x="75196" y="2050582"/>
                    <a:pt x="0" y="1975386"/>
                    <a:pt x="0" y="1882628"/>
                  </a:cubicBezTo>
                  <a:lnTo>
                    <a:pt x="0" y="740691"/>
                  </a:lnTo>
                  <a:lnTo>
                    <a:pt x="613" y="737655"/>
                  </a:lnTo>
                  <a:lnTo>
                    <a:pt x="613" y="554058"/>
                  </a:lnTo>
                  <a:lnTo>
                    <a:pt x="302816" y="251855"/>
                  </a:lnTo>
                  <a:lnTo>
                    <a:pt x="317241" y="251855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521E2-F555-CBFE-2BA9-290A68129733}"/>
                </a:ext>
              </a:extLst>
            </p:cNvPr>
            <p:cNvSpPr/>
            <p:nvPr/>
          </p:nvSpPr>
          <p:spPr>
            <a:xfrm>
              <a:off x="800109" y="4096538"/>
              <a:ext cx="731483" cy="267902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Agrupa 108">
            <a:extLst>
              <a:ext uri="{FF2B5EF4-FFF2-40B4-BE49-F238E27FC236}">
                <a16:creationId xmlns:a16="http://schemas.microsoft.com/office/drawing/2014/main" id="{8D171F00-9139-1C78-1978-868B6FFF5053}"/>
              </a:ext>
            </a:extLst>
          </p:cNvPr>
          <p:cNvGrpSpPr/>
          <p:nvPr/>
        </p:nvGrpSpPr>
        <p:grpSpPr>
          <a:xfrm>
            <a:off x="3199008" y="1401135"/>
            <a:ext cx="640437" cy="1236677"/>
            <a:chOff x="3151192" y="440553"/>
            <a:chExt cx="640437" cy="1236677"/>
          </a:xfrm>
        </p:grpSpPr>
        <p:grpSp>
          <p:nvGrpSpPr>
            <p:cNvPr id="46" name="Agrupa 45">
              <a:extLst>
                <a:ext uri="{FF2B5EF4-FFF2-40B4-BE49-F238E27FC236}">
                  <a16:creationId xmlns:a16="http://schemas.microsoft.com/office/drawing/2014/main" id="{7A86EF9F-D960-BF8E-9EB0-F9A10CE5B923}"/>
                </a:ext>
              </a:extLst>
            </p:cNvPr>
            <p:cNvGrpSpPr/>
            <p:nvPr/>
          </p:nvGrpSpPr>
          <p:grpSpPr>
            <a:xfrm rot="20154591">
              <a:off x="3151192" y="440553"/>
              <a:ext cx="235905" cy="983391"/>
              <a:chOff x="5058288" y="1564136"/>
              <a:chExt cx="928981" cy="4038916"/>
            </a:xfr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47" name="Forma lliure: forma 46">
                <a:extLst>
                  <a:ext uri="{FF2B5EF4-FFF2-40B4-BE49-F238E27FC236}">
                    <a16:creationId xmlns:a16="http://schemas.microsoft.com/office/drawing/2014/main" id="{E314FE9F-766E-AB66-483A-020910D227BC}"/>
                  </a:ext>
                </a:extLst>
              </p:cNvPr>
              <p:cNvSpPr/>
              <p:nvPr/>
            </p:nvSpPr>
            <p:spPr>
              <a:xfrm>
                <a:off x="5390728" y="1564136"/>
                <a:ext cx="596541" cy="2542362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Agrupa 47">
                <a:extLst>
                  <a:ext uri="{FF2B5EF4-FFF2-40B4-BE49-F238E27FC236}">
                    <a16:creationId xmlns:a16="http://schemas.microsoft.com/office/drawing/2014/main" id="{C73F1B6B-2AED-3E1E-BCF3-405778FF6D67}"/>
                  </a:ext>
                </a:extLst>
              </p:cNvPr>
              <p:cNvGrpSpPr/>
              <p:nvPr/>
            </p:nvGrpSpPr>
            <p:grpSpPr>
              <a:xfrm>
                <a:off x="5058288" y="3923377"/>
                <a:ext cx="741734" cy="1679675"/>
                <a:chOff x="2365362" y="3854350"/>
                <a:chExt cx="741734" cy="1679675"/>
              </a:xfrm>
            </p:grpSpPr>
            <p:sp>
              <p:nvSpPr>
                <p:cNvPr id="49" name="Forma lliure: forma 48">
                  <a:extLst>
                    <a:ext uri="{FF2B5EF4-FFF2-40B4-BE49-F238E27FC236}">
                      <a16:creationId xmlns:a16="http://schemas.microsoft.com/office/drawing/2014/main" id="{EF87F135-FFF4-AA80-A96C-71C13FCADD7F}"/>
                    </a:ext>
                  </a:extLst>
                </p:cNvPr>
                <p:cNvSpPr/>
                <p:nvPr/>
              </p:nvSpPr>
              <p:spPr>
                <a:xfrm>
                  <a:off x="2495741" y="3854350"/>
                  <a:ext cx="477658" cy="466478"/>
                </a:xfrm>
                <a:custGeom>
                  <a:avLst/>
                  <a:gdLst>
                    <a:gd name="connsiteX0" fmla="*/ 72347 w 477658"/>
                    <a:gd name="connsiteY0" fmla="*/ 0 h 466478"/>
                    <a:gd name="connsiteX1" fmla="*/ 405311 w 477658"/>
                    <a:gd name="connsiteY1" fmla="*/ 0 h 466478"/>
                    <a:gd name="connsiteX2" fmla="*/ 477658 w 477658"/>
                    <a:gd name="connsiteY2" fmla="*/ 72347 h 466478"/>
                    <a:gd name="connsiteX3" fmla="*/ 477658 w 477658"/>
                    <a:gd name="connsiteY3" fmla="*/ 102111 h 466478"/>
                    <a:gd name="connsiteX4" fmla="*/ 477658 w 477658"/>
                    <a:gd name="connsiteY4" fmla="*/ 144694 h 466478"/>
                    <a:gd name="connsiteX5" fmla="*/ 477658 w 477658"/>
                    <a:gd name="connsiteY5" fmla="*/ 221161 h 466478"/>
                    <a:gd name="connsiteX6" fmla="*/ 447894 w 477658"/>
                    <a:gd name="connsiteY6" fmla="*/ 250925 h 466478"/>
                    <a:gd name="connsiteX7" fmla="*/ 405061 w 477658"/>
                    <a:gd name="connsiteY7" fmla="*/ 250925 h 466478"/>
                    <a:gd name="connsiteX8" fmla="*/ 405061 w 477658"/>
                    <a:gd name="connsiteY8" fmla="*/ 411067 h 466478"/>
                    <a:gd name="connsiteX9" fmla="*/ 349650 w 477658"/>
                    <a:gd name="connsiteY9" fmla="*/ 466478 h 466478"/>
                    <a:gd name="connsiteX10" fmla="*/ 128010 w 477658"/>
                    <a:gd name="connsiteY10" fmla="*/ 466478 h 466478"/>
                    <a:gd name="connsiteX11" fmla="*/ 72599 w 477658"/>
                    <a:gd name="connsiteY11" fmla="*/ 411067 h 466478"/>
                    <a:gd name="connsiteX12" fmla="*/ 72599 w 477658"/>
                    <a:gd name="connsiteY12" fmla="*/ 250925 h 466478"/>
                    <a:gd name="connsiteX13" fmla="*/ 29764 w 477658"/>
                    <a:gd name="connsiteY13" fmla="*/ 250925 h 466478"/>
                    <a:gd name="connsiteX14" fmla="*/ 0 w 477658"/>
                    <a:gd name="connsiteY14" fmla="*/ 221161 h 466478"/>
                    <a:gd name="connsiteX15" fmla="*/ 0 w 477658"/>
                    <a:gd name="connsiteY15" fmla="*/ 144694 h 466478"/>
                    <a:gd name="connsiteX16" fmla="*/ 0 w 477658"/>
                    <a:gd name="connsiteY16" fmla="*/ 102111 h 466478"/>
                    <a:gd name="connsiteX17" fmla="*/ 0 w 477658"/>
                    <a:gd name="connsiteY17" fmla="*/ 72347 h 466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7658" h="466478">
                      <a:moveTo>
                        <a:pt x="72347" y="0"/>
                      </a:moveTo>
                      <a:lnTo>
                        <a:pt x="405311" y="0"/>
                      </a:lnTo>
                      <a:lnTo>
                        <a:pt x="477658" y="72347"/>
                      </a:lnTo>
                      <a:lnTo>
                        <a:pt x="477658" y="102111"/>
                      </a:lnTo>
                      <a:lnTo>
                        <a:pt x="477658" y="144694"/>
                      </a:lnTo>
                      <a:lnTo>
                        <a:pt x="477658" y="221161"/>
                      </a:lnTo>
                      <a:cubicBezTo>
                        <a:pt x="477658" y="237599"/>
                        <a:pt x="464332" y="250925"/>
                        <a:pt x="447894" y="250925"/>
                      </a:cubicBezTo>
                      <a:lnTo>
                        <a:pt x="405061" y="250925"/>
                      </a:lnTo>
                      <a:lnTo>
                        <a:pt x="405061" y="411067"/>
                      </a:lnTo>
                      <a:cubicBezTo>
                        <a:pt x="405061" y="441670"/>
                        <a:pt x="380253" y="466478"/>
                        <a:pt x="349650" y="466478"/>
                      </a:cubicBezTo>
                      <a:lnTo>
                        <a:pt x="128010" y="466478"/>
                      </a:lnTo>
                      <a:cubicBezTo>
                        <a:pt x="97407" y="466478"/>
                        <a:pt x="72599" y="441670"/>
                        <a:pt x="72599" y="411067"/>
                      </a:cubicBezTo>
                      <a:lnTo>
                        <a:pt x="72599" y="250925"/>
                      </a:lnTo>
                      <a:lnTo>
                        <a:pt x="29764" y="250925"/>
                      </a:lnTo>
                      <a:cubicBezTo>
                        <a:pt x="13326" y="250925"/>
                        <a:pt x="0" y="237599"/>
                        <a:pt x="0" y="221161"/>
                      </a:cubicBezTo>
                      <a:lnTo>
                        <a:pt x="0" y="144694"/>
                      </a:lnTo>
                      <a:lnTo>
                        <a:pt x="0" y="102111"/>
                      </a:lnTo>
                      <a:lnTo>
                        <a:pt x="0" y="7234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D34242-0D6C-E027-1C30-CEC2A0D50AE1}"/>
                    </a:ext>
                  </a:extLst>
                </p:cNvPr>
                <p:cNvSpPr/>
                <p:nvPr/>
              </p:nvSpPr>
              <p:spPr>
                <a:xfrm>
                  <a:off x="2562045" y="5141343"/>
                  <a:ext cx="345057" cy="39268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cantonades arrodonides 50">
                  <a:extLst>
                    <a:ext uri="{FF2B5EF4-FFF2-40B4-BE49-F238E27FC236}">
                      <a16:creationId xmlns:a16="http://schemas.microsoft.com/office/drawing/2014/main" id="{7BAB3899-434A-E65E-0AD2-F054116186A3}"/>
                    </a:ext>
                  </a:extLst>
                </p:cNvPr>
                <p:cNvSpPr/>
                <p:nvPr/>
              </p:nvSpPr>
              <p:spPr>
                <a:xfrm>
                  <a:off x="2436301" y="4313208"/>
                  <a:ext cx="596541" cy="638354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2" name="Agrupa 51">
                  <a:extLst>
                    <a:ext uri="{FF2B5EF4-FFF2-40B4-BE49-F238E27FC236}">
                      <a16:creationId xmlns:a16="http://schemas.microsoft.com/office/drawing/2014/main" id="{3EF2249E-5F93-22A2-B463-26E1D0DEE4B1}"/>
                    </a:ext>
                  </a:extLst>
                </p:cNvPr>
                <p:cNvGrpSpPr/>
                <p:nvPr/>
              </p:nvGrpSpPr>
              <p:grpSpPr>
                <a:xfrm>
                  <a:off x="2365362" y="4843462"/>
                  <a:ext cx="741734" cy="307405"/>
                  <a:chOff x="2365362" y="4843462"/>
                  <a:chExt cx="741734" cy="307405"/>
                </a:xfrm>
                <a:effectLst/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AA08E3C3-40C2-28FD-3CD9-063BB34F6744}"/>
                      </a:ext>
                    </a:extLst>
                  </p:cNvPr>
                  <p:cNvSpPr/>
                  <p:nvPr/>
                </p:nvSpPr>
                <p:spPr>
                  <a:xfrm>
                    <a:off x="2365362" y="4843462"/>
                    <a:ext cx="741734" cy="307405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: cantonades arrodonides 61">
                    <a:extLst>
                      <a:ext uri="{FF2B5EF4-FFF2-40B4-BE49-F238E27FC236}">
                        <a16:creationId xmlns:a16="http://schemas.microsoft.com/office/drawing/2014/main" id="{E8BE10B0-EEBD-3851-D585-6066C305A817}"/>
                      </a:ext>
                    </a:extLst>
                  </p:cNvPr>
                  <p:cNvSpPr/>
                  <p:nvPr/>
                </p:nvSpPr>
                <p:spPr>
                  <a:xfrm>
                    <a:off x="2559355" y="4856141"/>
                    <a:ext cx="350430" cy="284673"/>
                  </a:xfrm>
                  <a:prstGeom prst="roundRect">
                    <a:avLst>
                      <a:gd name="adj" fmla="val 25032"/>
                    </a:avLst>
                  </a:pr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Forma lliure: forma 62">
                    <a:extLst>
                      <a:ext uri="{FF2B5EF4-FFF2-40B4-BE49-F238E27FC236}">
                        <a16:creationId xmlns:a16="http://schemas.microsoft.com/office/drawing/2014/main" id="{61A8A85F-14C1-8314-44FD-33234AB315A6}"/>
                      </a:ext>
                    </a:extLst>
                  </p:cNvPr>
                  <p:cNvSpPr/>
                  <p:nvPr/>
                </p:nvSpPr>
                <p:spPr>
                  <a:xfrm>
                    <a:off x="2928564" y="4856141"/>
                    <a:ext cx="175215" cy="284673"/>
                  </a:xfrm>
                  <a:custGeom>
                    <a:avLst/>
                    <a:gdLst>
                      <a:gd name="connsiteX0" fmla="*/ 71259 w 175215"/>
                      <a:gd name="connsiteY0" fmla="*/ 0 h 284673"/>
                      <a:gd name="connsiteX1" fmla="*/ 175215 w 175215"/>
                      <a:gd name="connsiteY1" fmla="*/ 0 h 284673"/>
                      <a:gd name="connsiteX2" fmla="*/ 175215 w 175215"/>
                      <a:gd name="connsiteY2" fmla="*/ 284673 h 284673"/>
                      <a:gd name="connsiteX3" fmla="*/ 71259 w 175215"/>
                      <a:gd name="connsiteY3" fmla="*/ 284673 h 284673"/>
                      <a:gd name="connsiteX4" fmla="*/ 0 w 175215"/>
                      <a:gd name="connsiteY4" fmla="*/ 213414 h 284673"/>
                      <a:gd name="connsiteX5" fmla="*/ 0 w 175215"/>
                      <a:gd name="connsiteY5" fmla="*/ 71259 h 284673"/>
                      <a:gd name="connsiteX6" fmla="*/ 71259 w 175215"/>
                      <a:gd name="connsiteY6" fmla="*/ 0 h 28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5215" h="284673">
                        <a:moveTo>
                          <a:pt x="71259" y="0"/>
                        </a:moveTo>
                        <a:lnTo>
                          <a:pt x="175215" y="0"/>
                        </a:lnTo>
                        <a:lnTo>
                          <a:pt x="175215" y="284673"/>
                        </a:lnTo>
                        <a:lnTo>
                          <a:pt x="71259" y="284673"/>
                        </a:lnTo>
                        <a:cubicBezTo>
                          <a:pt x="31904" y="284673"/>
                          <a:pt x="0" y="252769"/>
                          <a:pt x="0" y="213414"/>
                        </a:cubicBezTo>
                        <a:lnTo>
                          <a:pt x="0" y="71259"/>
                        </a:lnTo>
                        <a:cubicBezTo>
                          <a:pt x="0" y="31904"/>
                          <a:pt x="31904" y="0"/>
                          <a:pt x="71259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Forma lliure: forma 63">
                    <a:extLst>
                      <a:ext uri="{FF2B5EF4-FFF2-40B4-BE49-F238E27FC236}">
                        <a16:creationId xmlns:a16="http://schemas.microsoft.com/office/drawing/2014/main" id="{A4ED2FBA-843A-4D30-AC7C-6B01876C48C8}"/>
                      </a:ext>
                    </a:extLst>
                  </p:cNvPr>
                  <p:cNvSpPr/>
                  <p:nvPr/>
                </p:nvSpPr>
                <p:spPr>
                  <a:xfrm flipH="1">
                    <a:off x="2365362" y="4856141"/>
                    <a:ext cx="175215" cy="284673"/>
                  </a:xfrm>
                  <a:custGeom>
                    <a:avLst/>
                    <a:gdLst>
                      <a:gd name="connsiteX0" fmla="*/ 71259 w 175215"/>
                      <a:gd name="connsiteY0" fmla="*/ 0 h 284673"/>
                      <a:gd name="connsiteX1" fmla="*/ 175215 w 175215"/>
                      <a:gd name="connsiteY1" fmla="*/ 0 h 284673"/>
                      <a:gd name="connsiteX2" fmla="*/ 175215 w 175215"/>
                      <a:gd name="connsiteY2" fmla="*/ 284673 h 284673"/>
                      <a:gd name="connsiteX3" fmla="*/ 71259 w 175215"/>
                      <a:gd name="connsiteY3" fmla="*/ 284673 h 284673"/>
                      <a:gd name="connsiteX4" fmla="*/ 0 w 175215"/>
                      <a:gd name="connsiteY4" fmla="*/ 213414 h 284673"/>
                      <a:gd name="connsiteX5" fmla="*/ 0 w 175215"/>
                      <a:gd name="connsiteY5" fmla="*/ 71259 h 284673"/>
                      <a:gd name="connsiteX6" fmla="*/ 71259 w 175215"/>
                      <a:gd name="connsiteY6" fmla="*/ 0 h 284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5215" h="284673">
                        <a:moveTo>
                          <a:pt x="71259" y="0"/>
                        </a:moveTo>
                        <a:lnTo>
                          <a:pt x="175215" y="0"/>
                        </a:lnTo>
                        <a:lnTo>
                          <a:pt x="175215" y="284673"/>
                        </a:lnTo>
                        <a:lnTo>
                          <a:pt x="71259" y="284673"/>
                        </a:lnTo>
                        <a:cubicBezTo>
                          <a:pt x="31904" y="284673"/>
                          <a:pt x="0" y="252769"/>
                          <a:pt x="0" y="213414"/>
                        </a:cubicBezTo>
                        <a:lnTo>
                          <a:pt x="0" y="71259"/>
                        </a:lnTo>
                        <a:cubicBezTo>
                          <a:pt x="0" y="31904"/>
                          <a:pt x="31904" y="0"/>
                          <a:pt x="71259" y="0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53" name="Connector recte 52">
                  <a:extLst>
                    <a:ext uri="{FF2B5EF4-FFF2-40B4-BE49-F238E27FC236}">
                      <a16:creationId xmlns:a16="http://schemas.microsoft.com/office/drawing/2014/main" id="{06D7105E-968B-00D7-19FE-8FA6788E7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467350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or recte 53">
                  <a:extLst>
                    <a:ext uri="{FF2B5EF4-FFF2-40B4-BE49-F238E27FC236}">
                      <a16:creationId xmlns:a16="http://schemas.microsoft.com/office/drawing/2014/main" id="{EC871F76-F9B8-148D-38B5-5AD901305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422613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or recte 54">
                  <a:extLst>
                    <a:ext uri="{FF2B5EF4-FFF2-40B4-BE49-F238E27FC236}">
                      <a16:creationId xmlns:a16="http://schemas.microsoft.com/office/drawing/2014/main" id="{9DFF93AC-5F97-C5FD-5A99-7E2B5E018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377879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 recte 55">
                  <a:extLst>
                    <a:ext uri="{FF2B5EF4-FFF2-40B4-BE49-F238E27FC236}">
                      <a16:creationId xmlns:a16="http://schemas.microsoft.com/office/drawing/2014/main" id="{74D4BE99-A5A0-2801-C9CA-5B9397447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333145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or recte 56">
                  <a:extLst>
                    <a:ext uri="{FF2B5EF4-FFF2-40B4-BE49-F238E27FC236}">
                      <a16:creationId xmlns:a16="http://schemas.microsoft.com/office/drawing/2014/main" id="{FC37C8AE-B15F-B1F0-20C9-F0391332E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572" y="5288411"/>
                  <a:ext cx="387987" cy="50006"/>
                </a:xfrm>
                <a:prstGeom prst="line">
                  <a:avLst/>
                </a:prstGeom>
                <a:ln w="38100" cap="rnd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Fletxa: esquerra, dreta i cap amunt 93">
              <a:extLst>
                <a:ext uri="{FF2B5EF4-FFF2-40B4-BE49-F238E27FC236}">
                  <a16:creationId xmlns:a16="http://schemas.microsoft.com/office/drawing/2014/main" id="{13290DA1-0AE9-0C5D-2EE4-9B2463D20440}"/>
                </a:ext>
              </a:extLst>
            </p:cNvPr>
            <p:cNvSpPr/>
            <p:nvPr/>
          </p:nvSpPr>
          <p:spPr>
            <a:xfrm rot="20145043">
              <a:off x="3217026" y="1344319"/>
              <a:ext cx="574603" cy="332911"/>
            </a:xfrm>
            <a:prstGeom prst="leftRightUpArrow">
              <a:avLst>
                <a:gd name="adj1" fmla="val 34825"/>
                <a:gd name="adj2" fmla="val 25000"/>
                <a:gd name="adj3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Agrupa 105">
            <a:extLst>
              <a:ext uri="{FF2B5EF4-FFF2-40B4-BE49-F238E27FC236}">
                <a16:creationId xmlns:a16="http://schemas.microsoft.com/office/drawing/2014/main" id="{5579D62C-E702-4089-2829-A13D3B1EBABB}"/>
              </a:ext>
            </a:extLst>
          </p:cNvPr>
          <p:cNvGrpSpPr/>
          <p:nvPr/>
        </p:nvGrpSpPr>
        <p:grpSpPr>
          <a:xfrm>
            <a:off x="962116" y="5913919"/>
            <a:ext cx="2505070" cy="422871"/>
            <a:chOff x="1209864" y="5544464"/>
            <a:chExt cx="2505070" cy="422871"/>
          </a:xfrm>
        </p:grpSpPr>
        <p:grpSp>
          <p:nvGrpSpPr>
            <p:cNvPr id="65" name="Agrupa 64">
              <a:extLst>
                <a:ext uri="{FF2B5EF4-FFF2-40B4-BE49-F238E27FC236}">
                  <a16:creationId xmlns:a16="http://schemas.microsoft.com/office/drawing/2014/main" id="{BA931EB1-ABCE-85B5-16C8-1577A856A2A3}"/>
                </a:ext>
              </a:extLst>
            </p:cNvPr>
            <p:cNvGrpSpPr/>
            <p:nvPr/>
          </p:nvGrpSpPr>
          <p:grpSpPr>
            <a:xfrm rot="5400000">
              <a:off x="2878909" y="5131309"/>
              <a:ext cx="404662" cy="1267389"/>
              <a:chOff x="7427404" y="1930192"/>
              <a:chExt cx="1195489" cy="3760301"/>
            </a:xfr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66" name="Forma lliure: forma 65">
                <a:extLst>
                  <a:ext uri="{FF2B5EF4-FFF2-40B4-BE49-F238E27FC236}">
                    <a16:creationId xmlns:a16="http://schemas.microsoft.com/office/drawing/2014/main" id="{783FFBD9-F4F4-206E-F1DF-492ABDE587CB}"/>
                  </a:ext>
                </a:extLst>
              </p:cNvPr>
              <p:cNvSpPr/>
              <p:nvPr/>
            </p:nvSpPr>
            <p:spPr>
              <a:xfrm>
                <a:off x="7904458" y="1930192"/>
                <a:ext cx="718435" cy="2104846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223303 w 2586941"/>
                  <a:gd name="connsiteY0" fmla="*/ 2104846 h 2104846"/>
                  <a:gd name="connsiteX1" fmla="*/ 162918 w 2586941"/>
                  <a:gd name="connsiteY1" fmla="*/ 491706 h 2104846"/>
                  <a:gd name="connsiteX2" fmla="*/ 2586941 w 2586941"/>
                  <a:gd name="connsiteY2" fmla="*/ 0 h 210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6941" h="2104846">
                    <a:moveTo>
                      <a:pt x="223303" y="2104846"/>
                    </a:moveTo>
                    <a:cubicBezTo>
                      <a:pt x="211801" y="1473680"/>
                      <a:pt x="-231022" y="842514"/>
                      <a:pt x="162918" y="491706"/>
                    </a:cubicBezTo>
                    <a:cubicBezTo>
                      <a:pt x="556858" y="140898"/>
                      <a:pt x="1571899" y="70449"/>
                      <a:pt x="2586941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Agrupa 66">
                <a:extLst>
                  <a:ext uri="{FF2B5EF4-FFF2-40B4-BE49-F238E27FC236}">
                    <a16:creationId xmlns:a16="http://schemas.microsoft.com/office/drawing/2014/main" id="{DE073AC2-E07C-BF17-A1C7-6E2FF3467031}"/>
                  </a:ext>
                </a:extLst>
              </p:cNvPr>
              <p:cNvGrpSpPr/>
              <p:nvPr/>
            </p:nvGrpSpPr>
            <p:grpSpPr>
              <a:xfrm>
                <a:off x="7427404" y="4021789"/>
                <a:ext cx="1107208" cy="1668704"/>
                <a:chOff x="3799322" y="4307579"/>
                <a:chExt cx="1107208" cy="1668704"/>
              </a:xfrm>
            </p:grpSpPr>
            <p:grpSp>
              <p:nvGrpSpPr>
                <p:cNvPr id="68" name="Agrupa 67">
                  <a:extLst>
                    <a:ext uri="{FF2B5EF4-FFF2-40B4-BE49-F238E27FC236}">
                      <a16:creationId xmlns:a16="http://schemas.microsoft.com/office/drawing/2014/main" id="{E3D591DC-6FE8-D784-5DDA-25D282BDA43E}"/>
                    </a:ext>
                  </a:extLst>
                </p:cNvPr>
                <p:cNvGrpSpPr/>
                <p:nvPr/>
              </p:nvGrpSpPr>
              <p:grpSpPr>
                <a:xfrm>
                  <a:off x="3799322" y="4307579"/>
                  <a:ext cx="1107208" cy="1445698"/>
                  <a:chOff x="4740562" y="3017086"/>
                  <a:chExt cx="1107208" cy="1792116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E392949-CE77-76AA-FCC7-78D75BEC0C7F}"/>
                      </a:ext>
                    </a:extLst>
                  </p:cNvPr>
                  <p:cNvSpPr/>
                  <p:nvPr/>
                </p:nvSpPr>
                <p:spPr>
                  <a:xfrm>
                    <a:off x="4940300" y="3108385"/>
                    <a:ext cx="718433" cy="1524000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D65AD9FA-5ACD-6823-D476-DA493561F3AB}"/>
                      </a:ext>
                    </a:extLst>
                  </p:cNvPr>
                  <p:cNvSpPr/>
                  <p:nvPr/>
                </p:nvSpPr>
                <p:spPr>
                  <a:xfrm>
                    <a:off x="5319591" y="3145767"/>
                    <a:ext cx="292983" cy="5461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orma lliure: forma 74">
                    <a:extLst>
                      <a:ext uri="{FF2B5EF4-FFF2-40B4-BE49-F238E27FC236}">
                        <a16:creationId xmlns:a16="http://schemas.microsoft.com/office/drawing/2014/main" id="{A63F22C0-F652-BF2E-6561-4802B8085357}"/>
                      </a:ext>
                    </a:extLst>
                  </p:cNvPr>
                  <p:cNvSpPr/>
                  <p:nvPr/>
                </p:nvSpPr>
                <p:spPr>
                  <a:xfrm flipV="1">
                    <a:off x="4875980" y="4443641"/>
                    <a:ext cx="836372" cy="285750"/>
                  </a:xfrm>
                  <a:custGeom>
                    <a:avLst/>
                    <a:gdLst>
                      <a:gd name="connsiteX0" fmla="*/ 131569 w 836372"/>
                      <a:gd name="connsiteY0" fmla="*/ 285750 h 285750"/>
                      <a:gd name="connsiteX1" fmla="*/ 704803 w 836372"/>
                      <a:gd name="connsiteY1" fmla="*/ 285750 h 285750"/>
                      <a:gd name="connsiteX2" fmla="*/ 704803 w 836372"/>
                      <a:gd name="connsiteY2" fmla="*/ 145448 h 285750"/>
                      <a:gd name="connsiteX3" fmla="*/ 836372 w 836372"/>
                      <a:gd name="connsiteY3" fmla="*/ 145448 h 285750"/>
                      <a:gd name="connsiteX4" fmla="*/ 836372 w 836372"/>
                      <a:gd name="connsiteY4" fmla="*/ 0 h 285750"/>
                      <a:gd name="connsiteX5" fmla="*/ 704803 w 836372"/>
                      <a:gd name="connsiteY5" fmla="*/ 0 h 285750"/>
                      <a:gd name="connsiteX6" fmla="*/ 640482 w 836372"/>
                      <a:gd name="connsiteY6" fmla="*/ 0 h 285750"/>
                      <a:gd name="connsiteX7" fmla="*/ 195890 w 836372"/>
                      <a:gd name="connsiteY7" fmla="*/ 0 h 285750"/>
                      <a:gd name="connsiteX8" fmla="*/ 131569 w 836372"/>
                      <a:gd name="connsiteY8" fmla="*/ 0 h 285750"/>
                      <a:gd name="connsiteX9" fmla="*/ 0 w 836372"/>
                      <a:gd name="connsiteY9" fmla="*/ 0 h 285750"/>
                      <a:gd name="connsiteX10" fmla="*/ 0 w 836372"/>
                      <a:gd name="connsiteY10" fmla="*/ 145448 h 285750"/>
                      <a:gd name="connsiteX11" fmla="*/ 131569 w 836372"/>
                      <a:gd name="connsiteY11" fmla="*/ 145448 h 285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36372" h="285750">
                        <a:moveTo>
                          <a:pt x="131569" y="285750"/>
                        </a:moveTo>
                        <a:lnTo>
                          <a:pt x="704803" y="285750"/>
                        </a:lnTo>
                        <a:lnTo>
                          <a:pt x="704803" y="145448"/>
                        </a:lnTo>
                        <a:lnTo>
                          <a:pt x="836372" y="145448"/>
                        </a:lnTo>
                        <a:lnTo>
                          <a:pt x="836372" y="0"/>
                        </a:lnTo>
                        <a:lnTo>
                          <a:pt x="704803" y="0"/>
                        </a:lnTo>
                        <a:lnTo>
                          <a:pt x="640482" y="0"/>
                        </a:lnTo>
                        <a:lnTo>
                          <a:pt x="195890" y="0"/>
                        </a:lnTo>
                        <a:lnTo>
                          <a:pt x="131569" y="0"/>
                        </a:lnTo>
                        <a:lnTo>
                          <a:pt x="0" y="0"/>
                        </a:lnTo>
                        <a:lnTo>
                          <a:pt x="0" y="145448"/>
                        </a:lnTo>
                        <a:lnTo>
                          <a:pt x="131569" y="145448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Forma lliure: forma 75">
                    <a:extLst>
                      <a:ext uri="{FF2B5EF4-FFF2-40B4-BE49-F238E27FC236}">
                        <a16:creationId xmlns:a16="http://schemas.microsoft.com/office/drawing/2014/main" id="{7106B997-DFDE-3601-1710-4D9B7C3AB623}"/>
                      </a:ext>
                    </a:extLst>
                  </p:cNvPr>
                  <p:cNvSpPr/>
                  <p:nvPr/>
                </p:nvSpPr>
                <p:spPr>
                  <a:xfrm>
                    <a:off x="4740562" y="3017086"/>
                    <a:ext cx="1107208" cy="1792116"/>
                  </a:xfrm>
                  <a:custGeom>
                    <a:avLst/>
                    <a:gdLst>
                      <a:gd name="connsiteX0" fmla="*/ 99465 w 1107208"/>
                      <a:gd name="connsiteY0" fmla="*/ 0 h 1792116"/>
                      <a:gd name="connsiteX1" fmla="*/ 1011206 w 1107208"/>
                      <a:gd name="connsiteY1" fmla="*/ 0 h 1792116"/>
                      <a:gd name="connsiteX2" fmla="*/ 1107208 w 1107208"/>
                      <a:gd name="connsiteY2" fmla="*/ 96002 h 1792116"/>
                      <a:gd name="connsiteX3" fmla="*/ 1107208 w 1107208"/>
                      <a:gd name="connsiteY3" fmla="*/ 576000 h 1792116"/>
                      <a:gd name="connsiteX4" fmla="*/ 979919 w 1107208"/>
                      <a:gd name="connsiteY4" fmla="*/ 576000 h 1792116"/>
                      <a:gd name="connsiteX5" fmla="*/ 979919 w 1107208"/>
                      <a:gd name="connsiteY5" fmla="*/ 1216116 h 1792116"/>
                      <a:gd name="connsiteX6" fmla="*/ 1103745 w 1107208"/>
                      <a:gd name="connsiteY6" fmla="*/ 1216116 h 1792116"/>
                      <a:gd name="connsiteX7" fmla="*/ 1103745 w 1107208"/>
                      <a:gd name="connsiteY7" fmla="*/ 1696114 h 1792116"/>
                      <a:gd name="connsiteX8" fmla="*/ 1007743 w 1107208"/>
                      <a:gd name="connsiteY8" fmla="*/ 1792116 h 1792116"/>
                      <a:gd name="connsiteX9" fmla="*/ 96002 w 1107208"/>
                      <a:gd name="connsiteY9" fmla="*/ 1792116 h 1792116"/>
                      <a:gd name="connsiteX10" fmla="*/ 0 w 1107208"/>
                      <a:gd name="connsiteY10" fmla="*/ 1696114 h 1792116"/>
                      <a:gd name="connsiteX11" fmla="*/ 0 w 1107208"/>
                      <a:gd name="connsiteY11" fmla="*/ 1216116 h 1792116"/>
                      <a:gd name="connsiteX12" fmla="*/ 123824 w 1107208"/>
                      <a:gd name="connsiteY12" fmla="*/ 1216116 h 1792116"/>
                      <a:gd name="connsiteX13" fmla="*/ 123824 w 1107208"/>
                      <a:gd name="connsiteY13" fmla="*/ 576000 h 1792116"/>
                      <a:gd name="connsiteX14" fmla="*/ 3463 w 1107208"/>
                      <a:gd name="connsiteY14" fmla="*/ 576000 h 1792116"/>
                      <a:gd name="connsiteX15" fmla="*/ 3463 w 1107208"/>
                      <a:gd name="connsiteY15" fmla="*/ 96002 h 1792116"/>
                      <a:gd name="connsiteX16" fmla="*/ 99465 w 1107208"/>
                      <a:gd name="connsiteY16" fmla="*/ 0 h 1792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07208" h="1792116">
                        <a:moveTo>
                          <a:pt x="99465" y="0"/>
                        </a:moveTo>
                        <a:lnTo>
                          <a:pt x="1011206" y="0"/>
                        </a:lnTo>
                        <a:cubicBezTo>
                          <a:pt x="1064226" y="0"/>
                          <a:pt x="1107208" y="42982"/>
                          <a:pt x="1107208" y="96002"/>
                        </a:cubicBezTo>
                        <a:lnTo>
                          <a:pt x="1107208" y="576000"/>
                        </a:lnTo>
                        <a:lnTo>
                          <a:pt x="979919" y="576000"/>
                        </a:lnTo>
                        <a:lnTo>
                          <a:pt x="979919" y="1216116"/>
                        </a:lnTo>
                        <a:lnTo>
                          <a:pt x="1103745" y="1216116"/>
                        </a:lnTo>
                        <a:lnTo>
                          <a:pt x="1103745" y="1696114"/>
                        </a:lnTo>
                        <a:cubicBezTo>
                          <a:pt x="1103745" y="1749134"/>
                          <a:pt x="1060763" y="1792116"/>
                          <a:pt x="1007743" y="1792116"/>
                        </a:cubicBezTo>
                        <a:lnTo>
                          <a:pt x="96002" y="1792116"/>
                        </a:lnTo>
                        <a:cubicBezTo>
                          <a:pt x="42982" y="1792116"/>
                          <a:pt x="0" y="1749134"/>
                          <a:pt x="0" y="1696114"/>
                        </a:cubicBezTo>
                        <a:lnTo>
                          <a:pt x="0" y="1216116"/>
                        </a:lnTo>
                        <a:lnTo>
                          <a:pt x="123824" y="1216116"/>
                        </a:lnTo>
                        <a:lnTo>
                          <a:pt x="123824" y="576000"/>
                        </a:lnTo>
                        <a:lnTo>
                          <a:pt x="3463" y="576000"/>
                        </a:lnTo>
                        <a:lnTo>
                          <a:pt x="3463" y="96002"/>
                        </a:lnTo>
                        <a:cubicBezTo>
                          <a:pt x="3463" y="42982"/>
                          <a:pt x="46445" y="0"/>
                          <a:pt x="9946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  <a:alpha val="3019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Agrupa 68">
                  <a:extLst>
                    <a:ext uri="{FF2B5EF4-FFF2-40B4-BE49-F238E27FC236}">
                      <a16:creationId xmlns:a16="http://schemas.microsoft.com/office/drawing/2014/main" id="{F9E87F00-D72F-9384-1A31-F3C032633F6A}"/>
                    </a:ext>
                  </a:extLst>
                </p:cNvPr>
                <p:cNvGrpSpPr/>
                <p:nvPr/>
              </p:nvGrpSpPr>
              <p:grpSpPr>
                <a:xfrm>
                  <a:off x="3942824" y="5752329"/>
                  <a:ext cx="821938" cy="223954"/>
                  <a:chOff x="3942824" y="5752329"/>
                  <a:chExt cx="821938" cy="223954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156EFC8-A29F-E144-EB9C-21D34048CD47}"/>
                      </a:ext>
                    </a:extLst>
                  </p:cNvPr>
                  <p:cNvSpPr/>
                  <p:nvPr/>
                </p:nvSpPr>
                <p:spPr>
                  <a:xfrm>
                    <a:off x="4107982" y="5754210"/>
                    <a:ext cx="493722" cy="22207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B21A738E-8D96-19A2-D1AD-3794D26153CA}"/>
                      </a:ext>
                    </a:extLst>
                  </p:cNvPr>
                  <p:cNvSpPr/>
                  <p:nvPr/>
                </p:nvSpPr>
                <p:spPr>
                  <a:xfrm>
                    <a:off x="3942824" y="5752329"/>
                    <a:ext cx="133697" cy="14615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71AF3F6-96CA-7591-2AC4-194144335937}"/>
                      </a:ext>
                    </a:extLst>
                  </p:cNvPr>
                  <p:cNvSpPr/>
                  <p:nvPr/>
                </p:nvSpPr>
                <p:spPr>
                  <a:xfrm>
                    <a:off x="4631065" y="5752329"/>
                    <a:ext cx="133697" cy="14615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548F62D-D4BC-B51E-DA8D-AACDC53FADF2}"/>
                </a:ext>
              </a:extLst>
            </p:cNvPr>
            <p:cNvSpPr/>
            <p:nvPr/>
          </p:nvSpPr>
          <p:spPr>
            <a:xfrm flipV="1">
              <a:off x="1209864" y="5544464"/>
              <a:ext cx="1281716" cy="3942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4CF2A96-42E9-66A5-4121-F7DBE9DD0F09}"/>
                </a:ext>
              </a:extLst>
            </p:cNvPr>
            <p:cNvSpPr/>
            <p:nvPr/>
          </p:nvSpPr>
          <p:spPr>
            <a:xfrm>
              <a:off x="1584063" y="5630283"/>
              <a:ext cx="613286" cy="2137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QuadreDeText 102">
              <a:extLst>
                <a:ext uri="{FF2B5EF4-FFF2-40B4-BE49-F238E27FC236}">
                  <a16:creationId xmlns:a16="http://schemas.microsoft.com/office/drawing/2014/main" id="{9E1FAA0D-A43E-AA98-C64B-5DB2C977CF1C}"/>
                </a:ext>
              </a:extLst>
            </p:cNvPr>
            <p:cNvSpPr txBox="1"/>
            <p:nvPr/>
          </p:nvSpPr>
          <p:spPr>
            <a:xfrm>
              <a:off x="1555825" y="5567880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ysClr val="windowText" lastClr="000000"/>
                  </a:solidFill>
                </a:rPr>
                <a:t>10.2 g</a:t>
              </a:r>
            </a:p>
          </p:txBody>
        </p:sp>
      </p:grpSp>
      <p:sp>
        <p:nvSpPr>
          <p:cNvPr id="84" name="Forma lliure: forma 83">
            <a:extLst>
              <a:ext uri="{FF2B5EF4-FFF2-40B4-BE49-F238E27FC236}">
                <a16:creationId xmlns:a16="http://schemas.microsoft.com/office/drawing/2014/main" id="{45082385-C1EA-E6F4-5988-14AD730C8AA8}"/>
              </a:ext>
            </a:extLst>
          </p:cNvPr>
          <p:cNvSpPr/>
          <p:nvPr/>
        </p:nvSpPr>
        <p:spPr>
          <a:xfrm rot="20750522">
            <a:off x="946920" y="4114806"/>
            <a:ext cx="1304296" cy="1841933"/>
          </a:xfrm>
          <a:custGeom>
            <a:avLst/>
            <a:gdLst>
              <a:gd name="connsiteX0" fmla="*/ 1775283 w 2805217"/>
              <a:gd name="connsiteY0" fmla="*/ 2709 h 3829016"/>
              <a:gd name="connsiteX1" fmla="*/ 2118479 w 2805217"/>
              <a:gd name="connsiteY1" fmla="*/ 89283 h 3829016"/>
              <a:gd name="connsiteX2" fmla="*/ 2182637 w 2805217"/>
              <a:gd name="connsiteY2" fmla="*/ 196730 h 3829016"/>
              <a:gd name="connsiteX3" fmla="*/ 2066920 w 2805217"/>
              <a:gd name="connsiteY3" fmla="*/ 655455 h 3829016"/>
              <a:gd name="connsiteX4" fmla="*/ 2352016 w 2805217"/>
              <a:gd name="connsiteY4" fmla="*/ 727373 h 3829016"/>
              <a:gd name="connsiteX5" fmla="*/ 2493741 w 2805217"/>
              <a:gd name="connsiteY5" fmla="*/ 464337 h 3829016"/>
              <a:gd name="connsiteX6" fmla="*/ 2537035 w 2805217"/>
              <a:gd name="connsiteY6" fmla="*/ 441176 h 3829016"/>
              <a:gd name="connsiteX7" fmla="*/ 2553911 w 2805217"/>
              <a:gd name="connsiteY7" fmla="*/ 446303 h 3829016"/>
              <a:gd name="connsiteX8" fmla="*/ 2710312 w 2805217"/>
              <a:gd name="connsiteY8" fmla="*/ 530573 h 3829016"/>
              <a:gd name="connsiteX9" fmla="*/ 2728345 w 2805217"/>
              <a:gd name="connsiteY9" fmla="*/ 590742 h 3829016"/>
              <a:gd name="connsiteX10" fmla="*/ 2611399 w 2805217"/>
              <a:gd name="connsiteY10" fmla="*/ 807790 h 3829016"/>
              <a:gd name="connsiteX11" fmla="*/ 2655051 w 2805217"/>
              <a:gd name="connsiteY11" fmla="*/ 834439 h 3829016"/>
              <a:gd name="connsiteX12" fmla="*/ 2793651 w 2805217"/>
              <a:gd name="connsiteY12" fmla="*/ 1228449 h 3829016"/>
              <a:gd name="connsiteX13" fmla="*/ 2209657 w 2805217"/>
              <a:gd name="connsiteY13" fmla="*/ 3543510 h 3829016"/>
              <a:gd name="connsiteX14" fmla="*/ 1750885 w 2805217"/>
              <a:gd name="connsiteY14" fmla="*/ 3817450 h 3829016"/>
              <a:gd name="connsiteX15" fmla="*/ 285506 w 2805217"/>
              <a:gd name="connsiteY15" fmla="*/ 3447796 h 3829016"/>
              <a:gd name="connsiteX16" fmla="*/ 11566 w 2805217"/>
              <a:gd name="connsiteY16" fmla="*/ 2989023 h 3829016"/>
              <a:gd name="connsiteX17" fmla="*/ 595560 w 2805217"/>
              <a:gd name="connsiteY17" fmla="*/ 673962 h 3829016"/>
              <a:gd name="connsiteX18" fmla="*/ 978621 w 2805217"/>
              <a:gd name="connsiteY18" fmla="*/ 388840 h 3829016"/>
              <a:gd name="connsiteX19" fmla="*/ 1001669 w 2805217"/>
              <a:gd name="connsiteY19" fmla="*/ 392244 h 3829016"/>
              <a:gd name="connsiteX20" fmla="*/ 1001669 w 2805217"/>
              <a:gd name="connsiteY20" fmla="*/ 150148 h 3829016"/>
              <a:gd name="connsiteX21" fmla="*/ 1046085 w 2805217"/>
              <a:gd name="connsiteY21" fmla="*/ 105732 h 3829016"/>
              <a:gd name="connsiteX22" fmla="*/ 1223744 w 2805217"/>
              <a:gd name="connsiteY22" fmla="*/ 105732 h 3829016"/>
              <a:gd name="connsiteX23" fmla="*/ 1241033 w 2805217"/>
              <a:gd name="connsiteY23" fmla="*/ 109223 h 3829016"/>
              <a:gd name="connsiteX24" fmla="*/ 1268160 w 2805217"/>
              <a:gd name="connsiteY24" fmla="*/ 150148 h 3829016"/>
              <a:gd name="connsiteX25" fmla="*/ 1268160 w 2805217"/>
              <a:gd name="connsiteY25" fmla="*/ 453962 h 3829016"/>
              <a:gd name="connsiteX26" fmla="*/ 1552119 w 2805217"/>
              <a:gd name="connsiteY26" fmla="*/ 525592 h 3829016"/>
              <a:gd name="connsiteX27" fmla="*/ 1667836 w 2805217"/>
              <a:gd name="connsiteY27" fmla="*/ 66867 h 3829016"/>
              <a:gd name="connsiteX28" fmla="*/ 1775283 w 2805217"/>
              <a:gd name="connsiteY28" fmla="*/ 2709 h 3829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05217" h="3829016">
                <a:moveTo>
                  <a:pt x="1775283" y="2709"/>
                </a:moveTo>
                <a:lnTo>
                  <a:pt x="2118479" y="89283"/>
                </a:lnTo>
                <a:cubicBezTo>
                  <a:pt x="2165867" y="101237"/>
                  <a:pt x="2194591" y="149342"/>
                  <a:pt x="2182637" y="196730"/>
                </a:cubicBezTo>
                <a:lnTo>
                  <a:pt x="2066920" y="655455"/>
                </a:lnTo>
                <a:lnTo>
                  <a:pt x="2352016" y="727373"/>
                </a:lnTo>
                <a:lnTo>
                  <a:pt x="2493741" y="464337"/>
                </a:lnTo>
                <a:cubicBezTo>
                  <a:pt x="2502468" y="448141"/>
                  <a:pt x="2519803" y="439550"/>
                  <a:pt x="2537035" y="441176"/>
                </a:cubicBezTo>
                <a:cubicBezTo>
                  <a:pt x="2542779" y="441718"/>
                  <a:pt x="2548512" y="443395"/>
                  <a:pt x="2553911" y="446303"/>
                </a:cubicBezTo>
                <a:lnTo>
                  <a:pt x="2710312" y="530573"/>
                </a:lnTo>
                <a:cubicBezTo>
                  <a:pt x="2731906" y="542208"/>
                  <a:pt x="2739981" y="569148"/>
                  <a:pt x="2728345" y="590742"/>
                </a:cubicBezTo>
                <a:lnTo>
                  <a:pt x="2611399" y="807790"/>
                </a:lnTo>
                <a:lnTo>
                  <a:pt x="2655051" y="834439"/>
                </a:lnTo>
                <a:cubicBezTo>
                  <a:pt x="2772512" y="923224"/>
                  <a:pt x="2831931" y="1076699"/>
                  <a:pt x="2793651" y="1228449"/>
                </a:cubicBezTo>
                <a:lnTo>
                  <a:pt x="2209657" y="3543510"/>
                </a:lnTo>
                <a:cubicBezTo>
                  <a:pt x="2158617" y="3745843"/>
                  <a:pt x="1953217" y="3868490"/>
                  <a:pt x="1750885" y="3817450"/>
                </a:cubicBezTo>
                <a:lnTo>
                  <a:pt x="285506" y="3447796"/>
                </a:lnTo>
                <a:cubicBezTo>
                  <a:pt x="83173" y="3396756"/>
                  <a:pt x="-39474" y="3191355"/>
                  <a:pt x="11566" y="2989023"/>
                </a:cubicBezTo>
                <a:lnTo>
                  <a:pt x="595560" y="673962"/>
                </a:lnTo>
                <a:cubicBezTo>
                  <a:pt x="640220" y="496921"/>
                  <a:pt x="803062" y="380889"/>
                  <a:pt x="978621" y="388840"/>
                </a:cubicBezTo>
                <a:lnTo>
                  <a:pt x="1001669" y="392244"/>
                </a:lnTo>
                <a:lnTo>
                  <a:pt x="1001669" y="150148"/>
                </a:lnTo>
                <a:cubicBezTo>
                  <a:pt x="1001669" y="125618"/>
                  <a:pt x="1021555" y="105732"/>
                  <a:pt x="1046085" y="105732"/>
                </a:cubicBezTo>
                <a:lnTo>
                  <a:pt x="1223744" y="105732"/>
                </a:lnTo>
                <a:cubicBezTo>
                  <a:pt x="1229877" y="105732"/>
                  <a:pt x="1235719" y="106975"/>
                  <a:pt x="1241033" y="109223"/>
                </a:cubicBezTo>
                <a:cubicBezTo>
                  <a:pt x="1256974" y="115965"/>
                  <a:pt x="1268160" y="131751"/>
                  <a:pt x="1268160" y="150148"/>
                </a:cubicBezTo>
                <a:lnTo>
                  <a:pt x="1268160" y="453962"/>
                </a:lnTo>
                <a:lnTo>
                  <a:pt x="1552119" y="525592"/>
                </a:lnTo>
                <a:lnTo>
                  <a:pt x="1667836" y="66867"/>
                </a:lnTo>
                <a:cubicBezTo>
                  <a:pt x="1679790" y="19479"/>
                  <a:pt x="1727895" y="-9245"/>
                  <a:pt x="1775283" y="270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Agrupa 110">
            <a:extLst>
              <a:ext uri="{FF2B5EF4-FFF2-40B4-BE49-F238E27FC236}">
                <a16:creationId xmlns:a16="http://schemas.microsoft.com/office/drawing/2014/main" id="{77736D51-8084-9B44-AC35-DC882A8718AD}"/>
              </a:ext>
            </a:extLst>
          </p:cNvPr>
          <p:cNvGrpSpPr/>
          <p:nvPr/>
        </p:nvGrpSpPr>
        <p:grpSpPr>
          <a:xfrm>
            <a:off x="891694" y="2244072"/>
            <a:ext cx="1370995" cy="3623527"/>
            <a:chOff x="843878" y="1283490"/>
            <a:chExt cx="1370995" cy="3623527"/>
          </a:xfrm>
        </p:grpSpPr>
        <p:sp>
          <p:nvSpPr>
            <p:cNvPr id="83" name="Forma lliure: forma 82">
              <a:extLst>
                <a:ext uri="{FF2B5EF4-FFF2-40B4-BE49-F238E27FC236}">
                  <a16:creationId xmlns:a16="http://schemas.microsoft.com/office/drawing/2014/main" id="{41BE09AA-0F60-B28D-D7F2-35DA2E2DBD13}"/>
                </a:ext>
              </a:extLst>
            </p:cNvPr>
            <p:cNvSpPr/>
            <p:nvPr/>
          </p:nvSpPr>
          <p:spPr>
            <a:xfrm>
              <a:off x="1058856" y="3691173"/>
              <a:ext cx="1029407" cy="1215844"/>
            </a:xfrm>
            <a:custGeom>
              <a:avLst/>
              <a:gdLst>
                <a:gd name="connsiteX0" fmla="*/ 0 w 2286001"/>
                <a:gd name="connsiteY0" fmla="*/ 0 h 2934040"/>
                <a:gd name="connsiteX1" fmla="*/ 2286001 w 2286001"/>
                <a:gd name="connsiteY1" fmla="*/ 0 h 2934040"/>
                <a:gd name="connsiteX2" fmla="*/ 2286001 w 2286001"/>
                <a:gd name="connsiteY2" fmla="*/ 390340 h 2934040"/>
                <a:gd name="connsiteX3" fmla="*/ 2286001 w 2286001"/>
                <a:gd name="connsiteY3" fmla="*/ 565348 h 2934040"/>
                <a:gd name="connsiteX4" fmla="*/ 2286001 w 2286001"/>
                <a:gd name="connsiteY4" fmla="*/ 2553032 h 2934040"/>
                <a:gd name="connsiteX5" fmla="*/ 1904993 w 2286001"/>
                <a:gd name="connsiteY5" fmla="*/ 2934040 h 2934040"/>
                <a:gd name="connsiteX6" fmla="*/ 381009 w 2286001"/>
                <a:gd name="connsiteY6" fmla="*/ 2934040 h 2934040"/>
                <a:gd name="connsiteX7" fmla="*/ 1 w 2286001"/>
                <a:gd name="connsiteY7" fmla="*/ 2553032 h 2934040"/>
                <a:gd name="connsiteX8" fmla="*/ 1 w 2286001"/>
                <a:gd name="connsiteY8" fmla="*/ 565348 h 2934040"/>
                <a:gd name="connsiteX9" fmla="*/ 0 w 2286001"/>
                <a:gd name="connsiteY9" fmla="*/ 565348 h 29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1" h="2934040">
                  <a:moveTo>
                    <a:pt x="0" y="0"/>
                  </a:moveTo>
                  <a:lnTo>
                    <a:pt x="2286001" y="0"/>
                  </a:lnTo>
                  <a:lnTo>
                    <a:pt x="2286001" y="390340"/>
                  </a:lnTo>
                  <a:lnTo>
                    <a:pt x="2286001" y="565348"/>
                  </a:lnTo>
                  <a:lnTo>
                    <a:pt x="2286001" y="2553032"/>
                  </a:lnTo>
                  <a:cubicBezTo>
                    <a:pt x="2286001" y="2763457"/>
                    <a:pt x="2115418" y="2934040"/>
                    <a:pt x="1904993" y="2934040"/>
                  </a:cubicBezTo>
                  <a:lnTo>
                    <a:pt x="381009" y="2934040"/>
                  </a:lnTo>
                  <a:cubicBezTo>
                    <a:pt x="170584" y="2934040"/>
                    <a:pt x="1" y="2763457"/>
                    <a:pt x="1" y="2553032"/>
                  </a:cubicBezTo>
                  <a:lnTo>
                    <a:pt x="1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orma lliure: forma 88">
              <a:extLst>
                <a:ext uri="{FF2B5EF4-FFF2-40B4-BE49-F238E27FC236}">
                  <a16:creationId xmlns:a16="http://schemas.microsoft.com/office/drawing/2014/main" id="{83ED54DC-DFBA-05D2-DA3D-6C1DB5D58A4C}"/>
                </a:ext>
              </a:extLst>
            </p:cNvPr>
            <p:cNvSpPr/>
            <p:nvPr/>
          </p:nvSpPr>
          <p:spPr>
            <a:xfrm>
              <a:off x="1398450" y="2813617"/>
              <a:ext cx="355741" cy="610605"/>
            </a:xfrm>
            <a:custGeom>
              <a:avLst/>
              <a:gdLst>
                <a:gd name="connsiteX0" fmla="*/ 382555 w 765110"/>
                <a:gd name="connsiteY0" fmla="*/ 0 h 1269328"/>
                <a:gd name="connsiteX1" fmla="*/ 562555 w 765110"/>
                <a:gd name="connsiteY1" fmla="*/ 180000 h 1269328"/>
                <a:gd name="connsiteX2" fmla="*/ 561615 w 765110"/>
                <a:gd name="connsiteY2" fmla="*/ 189328 h 1269328"/>
                <a:gd name="connsiteX3" fmla="*/ 562555 w 765110"/>
                <a:gd name="connsiteY3" fmla="*/ 189328 h 1269328"/>
                <a:gd name="connsiteX4" fmla="*/ 562555 w 765110"/>
                <a:gd name="connsiteY4" fmla="*/ 220063 h 1269328"/>
                <a:gd name="connsiteX5" fmla="*/ 765110 w 765110"/>
                <a:gd name="connsiteY5" fmla="*/ 220063 h 1269328"/>
                <a:gd name="connsiteX6" fmla="*/ 765110 w 765110"/>
                <a:gd name="connsiteY6" fmla="*/ 265782 h 1269328"/>
                <a:gd name="connsiteX7" fmla="*/ 562555 w 765110"/>
                <a:gd name="connsiteY7" fmla="*/ 265782 h 1269328"/>
                <a:gd name="connsiteX8" fmla="*/ 562555 w 765110"/>
                <a:gd name="connsiteY8" fmla="*/ 1269328 h 1269328"/>
                <a:gd name="connsiteX9" fmla="*/ 208563 w 765110"/>
                <a:gd name="connsiteY9" fmla="*/ 1269328 h 1269328"/>
                <a:gd name="connsiteX10" fmla="*/ 208563 w 765110"/>
                <a:gd name="connsiteY10" fmla="*/ 265782 h 1269328"/>
                <a:gd name="connsiteX11" fmla="*/ 0 w 765110"/>
                <a:gd name="connsiteY11" fmla="*/ 265782 h 1269328"/>
                <a:gd name="connsiteX12" fmla="*/ 0 w 765110"/>
                <a:gd name="connsiteY12" fmla="*/ 220063 h 1269328"/>
                <a:gd name="connsiteX13" fmla="*/ 207388 w 765110"/>
                <a:gd name="connsiteY13" fmla="*/ 220063 h 1269328"/>
                <a:gd name="connsiteX14" fmla="*/ 206212 w 765110"/>
                <a:gd name="connsiteY14" fmla="*/ 216276 h 1269328"/>
                <a:gd name="connsiteX15" fmla="*/ 202555 w 765110"/>
                <a:gd name="connsiteY15" fmla="*/ 180000 h 1269328"/>
                <a:gd name="connsiteX16" fmla="*/ 382555 w 765110"/>
                <a:gd name="connsiteY16" fmla="*/ 0 h 126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5110" h="1269328">
                  <a:moveTo>
                    <a:pt x="382555" y="0"/>
                  </a:moveTo>
                  <a:cubicBezTo>
                    <a:pt x="481966" y="0"/>
                    <a:pt x="562555" y="80589"/>
                    <a:pt x="562555" y="180000"/>
                  </a:cubicBezTo>
                  <a:lnTo>
                    <a:pt x="561615" y="189328"/>
                  </a:lnTo>
                  <a:lnTo>
                    <a:pt x="562555" y="189328"/>
                  </a:lnTo>
                  <a:lnTo>
                    <a:pt x="562555" y="220063"/>
                  </a:lnTo>
                  <a:lnTo>
                    <a:pt x="765110" y="220063"/>
                  </a:lnTo>
                  <a:lnTo>
                    <a:pt x="765110" y="265782"/>
                  </a:lnTo>
                  <a:lnTo>
                    <a:pt x="562555" y="265782"/>
                  </a:lnTo>
                  <a:lnTo>
                    <a:pt x="562555" y="1269328"/>
                  </a:lnTo>
                  <a:lnTo>
                    <a:pt x="208563" y="1269328"/>
                  </a:lnTo>
                  <a:lnTo>
                    <a:pt x="208563" y="265782"/>
                  </a:lnTo>
                  <a:lnTo>
                    <a:pt x="0" y="265782"/>
                  </a:lnTo>
                  <a:lnTo>
                    <a:pt x="0" y="220063"/>
                  </a:lnTo>
                  <a:lnTo>
                    <a:pt x="207388" y="220063"/>
                  </a:lnTo>
                  <a:lnTo>
                    <a:pt x="206212" y="216276"/>
                  </a:lnTo>
                  <a:cubicBezTo>
                    <a:pt x="203814" y="204559"/>
                    <a:pt x="202555" y="192426"/>
                    <a:pt x="202555" y="180000"/>
                  </a:cubicBezTo>
                  <a:cubicBezTo>
                    <a:pt x="202555" y="80589"/>
                    <a:pt x="283144" y="0"/>
                    <a:pt x="38255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8" name="Agrupa 27">
              <a:extLst>
                <a:ext uri="{FF2B5EF4-FFF2-40B4-BE49-F238E27FC236}">
                  <a16:creationId xmlns:a16="http://schemas.microsoft.com/office/drawing/2014/main" id="{23E47AB9-7443-82D8-C9B5-15934BB90279}"/>
                </a:ext>
              </a:extLst>
            </p:cNvPr>
            <p:cNvGrpSpPr/>
            <p:nvPr/>
          </p:nvGrpSpPr>
          <p:grpSpPr>
            <a:xfrm rot="825895">
              <a:off x="1947843" y="1855420"/>
              <a:ext cx="267030" cy="2169338"/>
              <a:chOff x="2750658" y="940313"/>
              <a:chExt cx="618826" cy="5142264"/>
            </a:xfrm>
            <a:effectLst>
              <a:glow rad="139700">
                <a:schemeClr val="tx1">
                  <a:alpha val="40000"/>
                </a:schemeClr>
              </a:glow>
            </a:effectLst>
          </p:grpSpPr>
          <p:sp>
            <p:nvSpPr>
              <p:cNvPr id="29" name="Forma lliure: forma 28">
                <a:extLst>
                  <a:ext uri="{FF2B5EF4-FFF2-40B4-BE49-F238E27FC236}">
                    <a16:creationId xmlns:a16="http://schemas.microsoft.com/office/drawing/2014/main" id="{C4AC9FFD-C87D-E66A-F20D-D5507A1C8A8D}"/>
                  </a:ext>
                </a:extLst>
              </p:cNvPr>
              <p:cNvSpPr/>
              <p:nvPr/>
            </p:nvSpPr>
            <p:spPr>
              <a:xfrm>
                <a:off x="2908240" y="940313"/>
                <a:ext cx="461244" cy="1699406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Agrupa 29">
                <a:extLst>
                  <a:ext uri="{FF2B5EF4-FFF2-40B4-BE49-F238E27FC236}">
                    <a16:creationId xmlns:a16="http://schemas.microsoft.com/office/drawing/2014/main" id="{5C716C37-1078-AA2D-5427-1962127D7F84}"/>
                  </a:ext>
                </a:extLst>
              </p:cNvPr>
              <p:cNvGrpSpPr/>
              <p:nvPr/>
            </p:nvGrpSpPr>
            <p:grpSpPr>
              <a:xfrm>
                <a:off x="2750658" y="2532289"/>
                <a:ext cx="396815" cy="3550288"/>
                <a:chOff x="1421346" y="2605176"/>
                <a:chExt cx="396815" cy="3550288"/>
              </a:xfrm>
            </p:grpSpPr>
            <p:sp>
              <p:nvSpPr>
                <p:cNvPr id="31" name="Forma lliure: forma 30">
                  <a:extLst>
                    <a:ext uri="{FF2B5EF4-FFF2-40B4-BE49-F238E27FC236}">
                      <a16:creationId xmlns:a16="http://schemas.microsoft.com/office/drawing/2014/main" id="{51E257C5-249E-EBA5-5C40-95D15C652934}"/>
                    </a:ext>
                  </a:extLst>
                </p:cNvPr>
                <p:cNvSpPr/>
                <p:nvPr/>
              </p:nvSpPr>
              <p:spPr>
                <a:xfrm>
                  <a:off x="1583591" y="3265098"/>
                  <a:ext cx="81951" cy="2838494"/>
                </a:xfrm>
                <a:custGeom>
                  <a:avLst/>
                  <a:gdLst>
                    <a:gd name="connsiteX0" fmla="*/ 0 w 116457"/>
                    <a:gd name="connsiteY0" fmla="*/ 0 h 2838494"/>
                    <a:gd name="connsiteX1" fmla="*/ 116457 w 116457"/>
                    <a:gd name="connsiteY1" fmla="*/ 0 h 2838494"/>
                    <a:gd name="connsiteX2" fmla="*/ 116457 w 116457"/>
                    <a:gd name="connsiteY2" fmla="*/ 2665159 h 2838494"/>
                    <a:gd name="connsiteX3" fmla="*/ 116457 w 116457"/>
                    <a:gd name="connsiteY3" fmla="*/ 2751826 h 2838494"/>
                    <a:gd name="connsiteX4" fmla="*/ 116457 w 116457"/>
                    <a:gd name="connsiteY4" fmla="*/ 2790520 h 2838494"/>
                    <a:gd name="connsiteX5" fmla="*/ 68483 w 116457"/>
                    <a:gd name="connsiteY5" fmla="*/ 2838494 h 2838494"/>
                    <a:gd name="connsiteX6" fmla="*/ 47974 w 116457"/>
                    <a:gd name="connsiteY6" fmla="*/ 2838494 h 2838494"/>
                    <a:gd name="connsiteX7" fmla="*/ 0 w 116457"/>
                    <a:gd name="connsiteY7" fmla="*/ 2790520 h 2838494"/>
                    <a:gd name="connsiteX8" fmla="*/ 0 w 116457"/>
                    <a:gd name="connsiteY8" fmla="*/ 2751826 h 2838494"/>
                    <a:gd name="connsiteX9" fmla="*/ 0 w 116457"/>
                    <a:gd name="connsiteY9" fmla="*/ 2665159 h 283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457" h="2838494">
                      <a:moveTo>
                        <a:pt x="0" y="0"/>
                      </a:moveTo>
                      <a:lnTo>
                        <a:pt x="116457" y="0"/>
                      </a:lnTo>
                      <a:lnTo>
                        <a:pt x="116457" y="2665159"/>
                      </a:lnTo>
                      <a:lnTo>
                        <a:pt x="116457" y="2751826"/>
                      </a:lnTo>
                      <a:lnTo>
                        <a:pt x="116457" y="2790520"/>
                      </a:lnTo>
                      <a:lnTo>
                        <a:pt x="68483" y="2838494"/>
                      </a:lnTo>
                      <a:lnTo>
                        <a:pt x="47974" y="2838494"/>
                      </a:lnTo>
                      <a:lnTo>
                        <a:pt x="0" y="2790520"/>
                      </a:lnTo>
                      <a:lnTo>
                        <a:pt x="0" y="2751826"/>
                      </a:lnTo>
                      <a:lnTo>
                        <a:pt x="0" y="26651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orma lliure: forma 31">
                  <a:extLst>
                    <a:ext uri="{FF2B5EF4-FFF2-40B4-BE49-F238E27FC236}">
                      <a16:creationId xmlns:a16="http://schemas.microsoft.com/office/drawing/2014/main" id="{90FF0EB6-D950-BC5C-1D3D-9CBD02E66F77}"/>
                    </a:ext>
                  </a:extLst>
                </p:cNvPr>
                <p:cNvSpPr/>
                <p:nvPr/>
              </p:nvSpPr>
              <p:spPr>
                <a:xfrm>
                  <a:off x="1498973" y="3265098"/>
                  <a:ext cx="245102" cy="2890366"/>
                </a:xfrm>
                <a:custGeom>
                  <a:avLst/>
                  <a:gdLst>
                    <a:gd name="connsiteX0" fmla="*/ 0 w 245102"/>
                    <a:gd name="connsiteY0" fmla="*/ 0 h 2890366"/>
                    <a:gd name="connsiteX1" fmla="*/ 245102 w 245102"/>
                    <a:gd name="connsiteY1" fmla="*/ 0 h 2890366"/>
                    <a:gd name="connsiteX2" fmla="*/ 245102 w 245102"/>
                    <a:gd name="connsiteY2" fmla="*/ 2578490 h 2890366"/>
                    <a:gd name="connsiteX3" fmla="*/ 219591 w 245102"/>
                    <a:gd name="connsiteY3" fmla="*/ 2578490 h 2890366"/>
                    <a:gd name="connsiteX4" fmla="*/ 219591 w 245102"/>
                    <a:gd name="connsiteY4" fmla="*/ 2801416 h 2890366"/>
                    <a:gd name="connsiteX5" fmla="*/ 120769 w 245102"/>
                    <a:gd name="connsiteY5" fmla="*/ 2890366 h 2890366"/>
                    <a:gd name="connsiteX6" fmla="*/ 21947 w 245102"/>
                    <a:gd name="connsiteY6" fmla="*/ 2801416 h 2890366"/>
                    <a:gd name="connsiteX7" fmla="*/ 21947 w 245102"/>
                    <a:gd name="connsiteY7" fmla="*/ 2578490 h 2890366"/>
                    <a:gd name="connsiteX8" fmla="*/ 0 w 245102"/>
                    <a:gd name="connsiteY8" fmla="*/ 2578490 h 2890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102" h="2890366">
                      <a:moveTo>
                        <a:pt x="0" y="0"/>
                      </a:moveTo>
                      <a:lnTo>
                        <a:pt x="245102" y="0"/>
                      </a:lnTo>
                      <a:lnTo>
                        <a:pt x="245102" y="2578490"/>
                      </a:lnTo>
                      <a:lnTo>
                        <a:pt x="219591" y="2578490"/>
                      </a:lnTo>
                      <a:lnTo>
                        <a:pt x="219591" y="2801416"/>
                      </a:lnTo>
                      <a:cubicBezTo>
                        <a:pt x="219591" y="2850542"/>
                        <a:pt x="175347" y="2890366"/>
                        <a:pt x="120769" y="2890366"/>
                      </a:cubicBezTo>
                      <a:cubicBezTo>
                        <a:pt x="66191" y="2890366"/>
                        <a:pt x="21947" y="2850542"/>
                        <a:pt x="21947" y="2801416"/>
                      </a:cubicBezTo>
                      <a:lnTo>
                        <a:pt x="21947" y="2578490"/>
                      </a:lnTo>
                      <a:lnTo>
                        <a:pt x="0" y="257849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3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orma lliure: forma 33">
                  <a:extLst>
                    <a:ext uri="{FF2B5EF4-FFF2-40B4-BE49-F238E27FC236}">
                      <a16:creationId xmlns:a16="http://schemas.microsoft.com/office/drawing/2014/main" id="{02C9E04C-69DD-F54D-1CD6-08549C281034}"/>
                    </a:ext>
                  </a:extLst>
                </p:cNvPr>
                <p:cNvSpPr/>
                <p:nvPr/>
              </p:nvSpPr>
              <p:spPr>
                <a:xfrm>
                  <a:off x="1421346" y="2605176"/>
                  <a:ext cx="396815" cy="823824"/>
                </a:xfrm>
                <a:custGeom>
                  <a:avLst/>
                  <a:gdLst>
                    <a:gd name="connsiteX0" fmla="*/ 80229 w 396815"/>
                    <a:gd name="connsiteY0" fmla="*/ 0 h 823824"/>
                    <a:gd name="connsiteX1" fmla="*/ 316584 w 396815"/>
                    <a:gd name="connsiteY1" fmla="*/ 0 h 823824"/>
                    <a:gd name="connsiteX2" fmla="*/ 396813 w 396815"/>
                    <a:gd name="connsiteY2" fmla="*/ 80229 h 823824"/>
                    <a:gd name="connsiteX3" fmla="*/ 396813 w 396815"/>
                    <a:gd name="connsiteY3" fmla="*/ 142337 h 823824"/>
                    <a:gd name="connsiteX4" fmla="*/ 396815 w 396815"/>
                    <a:gd name="connsiteY4" fmla="*/ 142337 h 823824"/>
                    <a:gd name="connsiteX5" fmla="*/ 396815 w 396815"/>
                    <a:gd name="connsiteY5" fmla="*/ 823824 h 823824"/>
                    <a:gd name="connsiteX6" fmla="*/ 1 w 396815"/>
                    <a:gd name="connsiteY6" fmla="*/ 823824 h 823824"/>
                    <a:gd name="connsiteX7" fmla="*/ 1 w 396815"/>
                    <a:gd name="connsiteY7" fmla="*/ 267420 h 823824"/>
                    <a:gd name="connsiteX8" fmla="*/ 0 w 396815"/>
                    <a:gd name="connsiteY8" fmla="*/ 267420 h 823824"/>
                    <a:gd name="connsiteX9" fmla="*/ 0 w 396815"/>
                    <a:gd name="connsiteY9" fmla="*/ 80229 h 823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6815" h="823824">
                      <a:moveTo>
                        <a:pt x="80229" y="0"/>
                      </a:moveTo>
                      <a:lnTo>
                        <a:pt x="316584" y="0"/>
                      </a:lnTo>
                      <a:lnTo>
                        <a:pt x="396813" y="80229"/>
                      </a:lnTo>
                      <a:lnTo>
                        <a:pt x="396813" y="142337"/>
                      </a:lnTo>
                      <a:lnTo>
                        <a:pt x="396815" y="142337"/>
                      </a:lnTo>
                      <a:lnTo>
                        <a:pt x="396815" y="823824"/>
                      </a:lnTo>
                      <a:lnTo>
                        <a:pt x="1" y="823824"/>
                      </a:lnTo>
                      <a:lnTo>
                        <a:pt x="1" y="267420"/>
                      </a:lnTo>
                      <a:lnTo>
                        <a:pt x="0" y="267420"/>
                      </a:lnTo>
                      <a:lnTo>
                        <a:pt x="0" y="8022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Agrupa 36">
              <a:extLst>
                <a:ext uri="{FF2B5EF4-FFF2-40B4-BE49-F238E27FC236}">
                  <a16:creationId xmlns:a16="http://schemas.microsoft.com/office/drawing/2014/main" id="{0A671BED-CF5A-62A3-818C-CE6A54148252}"/>
                </a:ext>
              </a:extLst>
            </p:cNvPr>
            <p:cNvGrpSpPr/>
            <p:nvPr/>
          </p:nvGrpSpPr>
          <p:grpSpPr>
            <a:xfrm rot="20518107">
              <a:off x="843878" y="1925203"/>
              <a:ext cx="347350" cy="2054555"/>
              <a:chOff x="179472" y="425615"/>
              <a:chExt cx="815873" cy="5729849"/>
            </a:xfr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grpSpPr>
          <p:sp>
            <p:nvSpPr>
              <p:cNvPr id="38" name="Forma lliure: forma 37">
                <a:extLst>
                  <a:ext uri="{FF2B5EF4-FFF2-40B4-BE49-F238E27FC236}">
                    <a16:creationId xmlns:a16="http://schemas.microsoft.com/office/drawing/2014/main" id="{D9B38244-9925-2908-2857-C56F8E9D3C0C}"/>
                  </a:ext>
                </a:extLst>
              </p:cNvPr>
              <p:cNvSpPr/>
              <p:nvPr/>
            </p:nvSpPr>
            <p:spPr>
              <a:xfrm>
                <a:off x="179472" y="425615"/>
                <a:ext cx="630920" cy="2348402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223303 w 2586941"/>
                  <a:gd name="connsiteY0" fmla="*/ 2104846 h 2104846"/>
                  <a:gd name="connsiteX1" fmla="*/ 162918 w 2586941"/>
                  <a:gd name="connsiteY1" fmla="*/ 491706 h 2104846"/>
                  <a:gd name="connsiteX2" fmla="*/ 2586941 w 2586941"/>
                  <a:gd name="connsiteY2" fmla="*/ 0 h 2104846"/>
                  <a:gd name="connsiteX0" fmla="*/ 2436494 w 2436497"/>
                  <a:gd name="connsiteY0" fmla="*/ 2348402 h 2348402"/>
                  <a:gd name="connsiteX1" fmla="*/ 2376109 w 2436497"/>
                  <a:gd name="connsiteY1" fmla="*/ 735262 h 2348402"/>
                  <a:gd name="connsiteX2" fmla="*/ 180949 w 2436497"/>
                  <a:gd name="connsiteY2" fmla="*/ 1 h 2348402"/>
                  <a:gd name="connsiteX0" fmla="*/ 2432240 w 2504024"/>
                  <a:gd name="connsiteY0" fmla="*/ 2348402 h 2348402"/>
                  <a:gd name="connsiteX1" fmla="*/ 2474576 w 2504024"/>
                  <a:gd name="connsiteY1" fmla="*/ 697225 h 2348402"/>
                  <a:gd name="connsiteX2" fmla="*/ 176695 w 2504024"/>
                  <a:gd name="connsiteY2" fmla="*/ 1 h 2348402"/>
                  <a:gd name="connsiteX0" fmla="*/ 2479237 w 2521572"/>
                  <a:gd name="connsiteY0" fmla="*/ 2348402 h 2348402"/>
                  <a:gd name="connsiteX1" fmla="*/ 2521573 w 2521572"/>
                  <a:gd name="connsiteY1" fmla="*/ 697225 h 2348402"/>
                  <a:gd name="connsiteX2" fmla="*/ 223692 w 2521572"/>
                  <a:gd name="connsiteY2" fmla="*/ 1 h 2348402"/>
                  <a:gd name="connsiteX0" fmla="*/ 2442578 w 2489124"/>
                  <a:gd name="connsiteY0" fmla="*/ 2348402 h 2348402"/>
                  <a:gd name="connsiteX1" fmla="*/ 2484914 w 2489124"/>
                  <a:gd name="connsiteY1" fmla="*/ 697225 h 2348402"/>
                  <a:gd name="connsiteX2" fmla="*/ 187033 w 2489124"/>
                  <a:gd name="connsiteY2" fmla="*/ 1 h 2348402"/>
                  <a:gd name="connsiteX0" fmla="*/ 2442578 w 2489124"/>
                  <a:gd name="connsiteY0" fmla="*/ 2348402 h 2348402"/>
                  <a:gd name="connsiteX1" fmla="*/ 2484914 w 2489124"/>
                  <a:gd name="connsiteY1" fmla="*/ 697225 h 2348402"/>
                  <a:gd name="connsiteX2" fmla="*/ 187033 w 2489124"/>
                  <a:gd name="connsiteY2" fmla="*/ 1 h 2348402"/>
                  <a:gd name="connsiteX0" fmla="*/ 2255544 w 2308243"/>
                  <a:gd name="connsiteY0" fmla="*/ 2348402 h 2348402"/>
                  <a:gd name="connsiteX1" fmla="*/ 2297880 w 2308243"/>
                  <a:gd name="connsiteY1" fmla="*/ 697225 h 2348402"/>
                  <a:gd name="connsiteX2" fmla="*/ -1 w 2308243"/>
                  <a:gd name="connsiteY2" fmla="*/ 1 h 234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8243" h="2348402">
                    <a:moveTo>
                      <a:pt x="2255544" y="2348402"/>
                    </a:moveTo>
                    <a:cubicBezTo>
                      <a:pt x="2244042" y="1717236"/>
                      <a:pt x="2215269" y="1080926"/>
                      <a:pt x="2297880" y="697225"/>
                    </a:cubicBezTo>
                    <a:cubicBezTo>
                      <a:pt x="2438872" y="319694"/>
                      <a:pt x="1113985" y="71883"/>
                      <a:pt x="-1" y="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" name="Agrupa 38">
                <a:extLst>
                  <a:ext uri="{FF2B5EF4-FFF2-40B4-BE49-F238E27FC236}">
                    <a16:creationId xmlns:a16="http://schemas.microsoft.com/office/drawing/2014/main" id="{9DEB09B6-74FF-578C-12AD-1AC22328C79C}"/>
                  </a:ext>
                </a:extLst>
              </p:cNvPr>
              <p:cNvGrpSpPr/>
              <p:nvPr/>
            </p:nvGrpSpPr>
            <p:grpSpPr>
              <a:xfrm>
                <a:off x="598530" y="2605176"/>
                <a:ext cx="396815" cy="3550288"/>
                <a:chOff x="598530" y="2605176"/>
                <a:chExt cx="396815" cy="3550288"/>
              </a:xfrm>
            </p:grpSpPr>
            <p:sp>
              <p:nvSpPr>
                <p:cNvPr id="40" name="Forma lliure: forma 39">
                  <a:extLst>
                    <a:ext uri="{FF2B5EF4-FFF2-40B4-BE49-F238E27FC236}">
                      <a16:creationId xmlns:a16="http://schemas.microsoft.com/office/drawing/2014/main" id="{A9C9577C-B352-3E61-AC2E-F350740D3403}"/>
                    </a:ext>
                  </a:extLst>
                </p:cNvPr>
                <p:cNvSpPr/>
                <p:nvPr/>
              </p:nvSpPr>
              <p:spPr>
                <a:xfrm>
                  <a:off x="762001" y="3265098"/>
                  <a:ext cx="81951" cy="2838494"/>
                </a:xfrm>
                <a:custGeom>
                  <a:avLst/>
                  <a:gdLst>
                    <a:gd name="connsiteX0" fmla="*/ 0 w 116457"/>
                    <a:gd name="connsiteY0" fmla="*/ 0 h 2838494"/>
                    <a:gd name="connsiteX1" fmla="*/ 116457 w 116457"/>
                    <a:gd name="connsiteY1" fmla="*/ 0 h 2838494"/>
                    <a:gd name="connsiteX2" fmla="*/ 116457 w 116457"/>
                    <a:gd name="connsiteY2" fmla="*/ 2665159 h 2838494"/>
                    <a:gd name="connsiteX3" fmla="*/ 116457 w 116457"/>
                    <a:gd name="connsiteY3" fmla="*/ 2751826 h 2838494"/>
                    <a:gd name="connsiteX4" fmla="*/ 116457 w 116457"/>
                    <a:gd name="connsiteY4" fmla="*/ 2790520 h 2838494"/>
                    <a:gd name="connsiteX5" fmla="*/ 68483 w 116457"/>
                    <a:gd name="connsiteY5" fmla="*/ 2838494 h 2838494"/>
                    <a:gd name="connsiteX6" fmla="*/ 47974 w 116457"/>
                    <a:gd name="connsiteY6" fmla="*/ 2838494 h 2838494"/>
                    <a:gd name="connsiteX7" fmla="*/ 0 w 116457"/>
                    <a:gd name="connsiteY7" fmla="*/ 2790520 h 2838494"/>
                    <a:gd name="connsiteX8" fmla="*/ 0 w 116457"/>
                    <a:gd name="connsiteY8" fmla="*/ 2751826 h 2838494"/>
                    <a:gd name="connsiteX9" fmla="*/ 0 w 116457"/>
                    <a:gd name="connsiteY9" fmla="*/ 2665159 h 2838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457" h="2838494">
                      <a:moveTo>
                        <a:pt x="0" y="0"/>
                      </a:moveTo>
                      <a:lnTo>
                        <a:pt x="116457" y="0"/>
                      </a:lnTo>
                      <a:lnTo>
                        <a:pt x="116457" y="2665159"/>
                      </a:lnTo>
                      <a:lnTo>
                        <a:pt x="116457" y="2751826"/>
                      </a:lnTo>
                      <a:lnTo>
                        <a:pt x="116457" y="2790520"/>
                      </a:lnTo>
                      <a:lnTo>
                        <a:pt x="68483" y="2838494"/>
                      </a:lnTo>
                      <a:lnTo>
                        <a:pt x="47974" y="2838494"/>
                      </a:lnTo>
                      <a:lnTo>
                        <a:pt x="0" y="2790520"/>
                      </a:lnTo>
                      <a:lnTo>
                        <a:pt x="0" y="2751826"/>
                      </a:lnTo>
                      <a:lnTo>
                        <a:pt x="0" y="26651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orma lliure: forma 40">
                  <a:extLst>
                    <a:ext uri="{FF2B5EF4-FFF2-40B4-BE49-F238E27FC236}">
                      <a16:creationId xmlns:a16="http://schemas.microsoft.com/office/drawing/2014/main" id="{FAC556AB-8515-7ECE-43A4-914296DBA2C3}"/>
                    </a:ext>
                  </a:extLst>
                </p:cNvPr>
                <p:cNvSpPr/>
                <p:nvPr/>
              </p:nvSpPr>
              <p:spPr>
                <a:xfrm>
                  <a:off x="687154" y="3265098"/>
                  <a:ext cx="245102" cy="2890366"/>
                </a:xfrm>
                <a:custGeom>
                  <a:avLst/>
                  <a:gdLst>
                    <a:gd name="connsiteX0" fmla="*/ 0 w 245102"/>
                    <a:gd name="connsiteY0" fmla="*/ 0 h 2890366"/>
                    <a:gd name="connsiteX1" fmla="*/ 245102 w 245102"/>
                    <a:gd name="connsiteY1" fmla="*/ 0 h 2890366"/>
                    <a:gd name="connsiteX2" fmla="*/ 245102 w 245102"/>
                    <a:gd name="connsiteY2" fmla="*/ 2578490 h 2890366"/>
                    <a:gd name="connsiteX3" fmla="*/ 219591 w 245102"/>
                    <a:gd name="connsiteY3" fmla="*/ 2578490 h 2890366"/>
                    <a:gd name="connsiteX4" fmla="*/ 219591 w 245102"/>
                    <a:gd name="connsiteY4" fmla="*/ 2801416 h 2890366"/>
                    <a:gd name="connsiteX5" fmla="*/ 120769 w 245102"/>
                    <a:gd name="connsiteY5" fmla="*/ 2890366 h 2890366"/>
                    <a:gd name="connsiteX6" fmla="*/ 21947 w 245102"/>
                    <a:gd name="connsiteY6" fmla="*/ 2801416 h 2890366"/>
                    <a:gd name="connsiteX7" fmla="*/ 21947 w 245102"/>
                    <a:gd name="connsiteY7" fmla="*/ 2578490 h 2890366"/>
                    <a:gd name="connsiteX8" fmla="*/ 0 w 245102"/>
                    <a:gd name="connsiteY8" fmla="*/ 2578490 h 2890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102" h="2890366">
                      <a:moveTo>
                        <a:pt x="0" y="0"/>
                      </a:moveTo>
                      <a:lnTo>
                        <a:pt x="245102" y="0"/>
                      </a:lnTo>
                      <a:lnTo>
                        <a:pt x="245102" y="2578490"/>
                      </a:lnTo>
                      <a:lnTo>
                        <a:pt x="219591" y="2578490"/>
                      </a:lnTo>
                      <a:lnTo>
                        <a:pt x="219591" y="2801416"/>
                      </a:lnTo>
                      <a:cubicBezTo>
                        <a:pt x="219591" y="2850542"/>
                        <a:pt x="175347" y="2890366"/>
                        <a:pt x="120769" y="2890366"/>
                      </a:cubicBezTo>
                      <a:cubicBezTo>
                        <a:pt x="66191" y="2890366"/>
                        <a:pt x="21947" y="2850542"/>
                        <a:pt x="21947" y="2801416"/>
                      </a:cubicBezTo>
                      <a:lnTo>
                        <a:pt x="21947" y="2578490"/>
                      </a:lnTo>
                      <a:lnTo>
                        <a:pt x="0" y="2578490"/>
                      </a:lnTo>
                      <a:close/>
                    </a:path>
                  </a:pathLst>
                </a:custGeom>
                <a:solidFill>
                  <a:srgbClr val="5B9BD5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orma lliure: forma 42">
                  <a:extLst>
                    <a:ext uri="{FF2B5EF4-FFF2-40B4-BE49-F238E27FC236}">
                      <a16:creationId xmlns:a16="http://schemas.microsoft.com/office/drawing/2014/main" id="{FD3A5CA3-90E0-B8D6-4E99-2805447A520A}"/>
                    </a:ext>
                  </a:extLst>
                </p:cNvPr>
                <p:cNvSpPr/>
                <p:nvPr/>
              </p:nvSpPr>
              <p:spPr>
                <a:xfrm>
                  <a:off x="598530" y="2605176"/>
                  <a:ext cx="396815" cy="823824"/>
                </a:xfrm>
                <a:custGeom>
                  <a:avLst/>
                  <a:gdLst>
                    <a:gd name="connsiteX0" fmla="*/ 80229 w 396815"/>
                    <a:gd name="connsiteY0" fmla="*/ 0 h 823824"/>
                    <a:gd name="connsiteX1" fmla="*/ 316584 w 396815"/>
                    <a:gd name="connsiteY1" fmla="*/ 0 h 823824"/>
                    <a:gd name="connsiteX2" fmla="*/ 396813 w 396815"/>
                    <a:gd name="connsiteY2" fmla="*/ 80229 h 823824"/>
                    <a:gd name="connsiteX3" fmla="*/ 396813 w 396815"/>
                    <a:gd name="connsiteY3" fmla="*/ 142337 h 823824"/>
                    <a:gd name="connsiteX4" fmla="*/ 396815 w 396815"/>
                    <a:gd name="connsiteY4" fmla="*/ 142337 h 823824"/>
                    <a:gd name="connsiteX5" fmla="*/ 396815 w 396815"/>
                    <a:gd name="connsiteY5" fmla="*/ 823824 h 823824"/>
                    <a:gd name="connsiteX6" fmla="*/ 1 w 396815"/>
                    <a:gd name="connsiteY6" fmla="*/ 823824 h 823824"/>
                    <a:gd name="connsiteX7" fmla="*/ 1 w 396815"/>
                    <a:gd name="connsiteY7" fmla="*/ 267420 h 823824"/>
                    <a:gd name="connsiteX8" fmla="*/ 0 w 396815"/>
                    <a:gd name="connsiteY8" fmla="*/ 267420 h 823824"/>
                    <a:gd name="connsiteX9" fmla="*/ 0 w 396815"/>
                    <a:gd name="connsiteY9" fmla="*/ 80229 h 823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6815" h="823824">
                      <a:moveTo>
                        <a:pt x="80229" y="0"/>
                      </a:moveTo>
                      <a:lnTo>
                        <a:pt x="316584" y="0"/>
                      </a:lnTo>
                      <a:lnTo>
                        <a:pt x="396813" y="80229"/>
                      </a:lnTo>
                      <a:lnTo>
                        <a:pt x="396813" y="142337"/>
                      </a:lnTo>
                      <a:lnTo>
                        <a:pt x="396815" y="142337"/>
                      </a:lnTo>
                      <a:lnTo>
                        <a:pt x="396815" y="823824"/>
                      </a:lnTo>
                      <a:lnTo>
                        <a:pt x="1" y="823824"/>
                      </a:lnTo>
                      <a:lnTo>
                        <a:pt x="1" y="267420"/>
                      </a:lnTo>
                      <a:lnTo>
                        <a:pt x="0" y="267420"/>
                      </a:lnTo>
                      <a:lnTo>
                        <a:pt x="0" y="802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0DD57-E520-ACEC-0558-53A72E5B1DAD}"/>
                </a:ext>
              </a:extLst>
            </p:cNvPr>
            <p:cNvSpPr/>
            <p:nvPr/>
          </p:nvSpPr>
          <p:spPr>
            <a:xfrm rot="994547" flipH="1">
              <a:off x="1855768" y="3212729"/>
              <a:ext cx="192180" cy="90483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DF42A1-B2DA-140B-79E2-A52B347E91DC}"/>
                </a:ext>
              </a:extLst>
            </p:cNvPr>
            <p:cNvSpPr/>
            <p:nvPr/>
          </p:nvSpPr>
          <p:spPr>
            <a:xfrm rot="20605453">
              <a:off x="1120618" y="3212728"/>
              <a:ext cx="192180" cy="90483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39E7F33-478F-8C44-3E13-BDB7BC6EF475}"/>
                </a:ext>
              </a:extLst>
            </p:cNvPr>
            <p:cNvSpPr/>
            <p:nvPr/>
          </p:nvSpPr>
          <p:spPr>
            <a:xfrm>
              <a:off x="1551980" y="3428416"/>
              <a:ext cx="58353" cy="13367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7" name="Agrupa 76">
              <a:extLst>
                <a:ext uri="{FF2B5EF4-FFF2-40B4-BE49-F238E27FC236}">
                  <a16:creationId xmlns:a16="http://schemas.microsoft.com/office/drawing/2014/main" id="{14F985D6-0AAD-98FC-FFA5-B4D7812487F3}"/>
                </a:ext>
              </a:extLst>
            </p:cNvPr>
            <p:cNvGrpSpPr/>
            <p:nvPr/>
          </p:nvGrpSpPr>
          <p:grpSpPr>
            <a:xfrm>
              <a:off x="1505441" y="1283490"/>
              <a:ext cx="282743" cy="2698108"/>
              <a:chOff x="10467830" y="305518"/>
              <a:chExt cx="502933" cy="5230677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grpSp>
            <p:nvGrpSpPr>
              <p:cNvPr id="78" name="Agrupa 77">
                <a:extLst>
                  <a:ext uri="{FF2B5EF4-FFF2-40B4-BE49-F238E27FC236}">
                    <a16:creationId xmlns:a16="http://schemas.microsoft.com/office/drawing/2014/main" id="{1E2CD1A2-09EF-CD6C-6D01-EDE259D65FFF}"/>
                  </a:ext>
                </a:extLst>
              </p:cNvPr>
              <p:cNvGrpSpPr/>
              <p:nvPr/>
            </p:nvGrpSpPr>
            <p:grpSpPr>
              <a:xfrm>
                <a:off x="10467830" y="4329018"/>
                <a:ext cx="120073" cy="1207177"/>
                <a:chOff x="5855854" y="3854350"/>
                <a:chExt cx="240146" cy="1207177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B201921-6C19-B541-C147-3E02CD6D27BA}"/>
                    </a:ext>
                  </a:extLst>
                </p:cNvPr>
                <p:cNvSpPr/>
                <p:nvPr/>
              </p:nvSpPr>
              <p:spPr>
                <a:xfrm>
                  <a:off x="5855855" y="4087589"/>
                  <a:ext cx="240145" cy="97393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C7F47B2-FE8C-A8FC-0219-E6C570A7235B}"/>
                    </a:ext>
                  </a:extLst>
                </p:cNvPr>
                <p:cNvSpPr/>
                <p:nvPr/>
              </p:nvSpPr>
              <p:spPr>
                <a:xfrm>
                  <a:off x="5855854" y="3854350"/>
                  <a:ext cx="240145" cy="369046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Forma lliure: forma 78">
                <a:extLst>
                  <a:ext uri="{FF2B5EF4-FFF2-40B4-BE49-F238E27FC236}">
                    <a16:creationId xmlns:a16="http://schemas.microsoft.com/office/drawing/2014/main" id="{035E6B71-03D5-3516-8F5E-6DEF408322B7}"/>
                  </a:ext>
                </a:extLst>
              </p:cNvPr>
              <p:cNvSpPr/>
              <p:nvPr/>
            </p:nvSpPr>
            <p:spPr>
              <a:xfrm>
                <a:off x="10494293" y="305518"/>
                <a:ext cx="476470" cy="4075713"/>
              </a:xfrm>
              <a:custGeom>
                <a:avLst/>
                <a:gdLst>
                  <a:gd name="connsiteX0" fmla="*/ 274760 w 2638398"/>
                  <a:gd name="connsiteY0" fmla="*/ 2104846 h 2104846"/>
                  <a:gd name="connsiteX1" fmla="*/ 214375 w 2638398"/>
                  <a:gd name="connsiteY1" fmla="*/ 491706 h 2104846"/>
                  <a:gd name="connsiteX2" fmla="*/ 2638398 w 2638398"/>
                  <a:gd name="connsiteY2" fmla="*/ 0 h 2104846"/>
                  <a:gd name="connsiteX0" fmla="*/ 130017 w 2493655"/>
                  <a:gd name="connsiteY0" fmla="*/ 2104846 h 2104846"/>
                  <a:gd name="connsiteX1" fmla="*/ 362930 w 2493655"/>
                  <a:gd name="connsiteY1" fmla="*/ 1078302 h 2104846"/>
                  <a:gd name="connsiteX2" fmla="*/ 2493655 w 2493655"/>
                  <a:gd name="connsiteY2" fmla="*/ 0 h 2104846"/>
                  <a:gd name="connsiteX0" fmla="*/ 130017 w 1803542"/>
                  <a:gd name="connsiteY0" fmla="*/ 1699405 h 1699405"/>
                  <a:gd name="connsiteX1" fmla="*/ 362930 w 1803542"/>
                  <a:gd name="connsiteY1" fmla="*/ 672861 h 1699405"/>
                  <a:gd name="connsiteX2" fmla="*/ 1803542 w 1803542"/>
                  <a:gd name="connsiteY2" fmla="*/ 0 h 1699405"/>
                  <a:gd name="connsiteX0" fmla="*/ 194114 w 1867639"/>
                  <a:gd name="connsiteY0" fmla="*/ 1699405 h 1699405"/>
                  <a:gd name="connsiteX1" fmla="*/ 271752 w 1867639"/>
                  <a:gd name="connsiteY1" fmla="*/ 422695 h 1699405"/>
                  <a:gd name="connsiteX2" fmla="*/ 1867639 w 1867639"/>
                  <a:gd name="connsiteY2" fmla="*/ 0 h 1699405"/>
                  <a:gd name="connsiteX0" fmla="*/ 177344 w 1885375"/>
                  <a:gd name="connsiteY0" fmla="*/ 1699405 h 1699405"/>
                  <a:gd name="connsiteX1" fmla="*/ 289488 w 1885375"/>
                  <a:gd name="connsiteY1" fmla="*/ 422695 h 1699405"/>
                  <a:gd name="connsiteX2" fmla="*/ 1885375 w 1885375"/>
                  <a:gd name="connsiteY2" fmla="*/ 0 h 1699405"/>
                  <a:gd name="connsiteX0" fmla="*/ 98487 w 1806518"/>
                  <a:gd name="connsiteY0" fmla="*/ 1699405 h 1699405"/>
                  <a:gd name="connsiteX1" fmla="*/ 210631 w 1806518"/>
                  <a:gd name="connsiteY1" fmla="*/ 422695 h 1699405"/>
                  <a:gd name="connsiteX2" fmla="*/ 1806518 w 1806518"/>
                  <a:gd name="connsiteY2" fmla="*/ 0 h 16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6518" h="1699405">
                    <a:moveTo>
                      <a:pt x="98487" y="1699405"/>
                    </a:moveTo>
                    <a:cubicBezTo>
                      <a:pt x="95611" y="1068239"/>
                      <a:pt x="-183309" y="773503"/>
                      <a:pt x="210631" y="422695"/>
                    </a:cubicBezTo>
                    <a:cubicBezTo>
                      <a:pt x="604571" y="71887"/>
                      <a:pt x="791476" y="70449"/>
                      <a:pt x="180651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956DD9-070D-9BF8-7608-C708C0ECB744}"/>
                </a:ext>
              </a:extLst>
            </p:cNvPr>
            <p:cNvSpPr/>
            <p:nvPr/>
          </p:nvSpPr>
          <p:spPr>
            <a:xfrm rot="5400000">
              <a:off x="1372950" y="2906646"/>
              <a:ext cx="61847" cy="45905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9C939B-AF21-DF1D-848B-111D2EC8077A}"/>
                </a:ext>
              </a:extLst>
            </p:cNvPr>
            <p:cNvSpPr/>
            <p:nvPr/>
          </p:nvSpPr>
          <p:spPr>
            <a:xfrm>
              <a:off x="1403875" y="3108193"/>
              <a:ext cx="355741" cy="139142"/>
            </a:xfrm>
            <a:prstGeom prst="rect">
              <a:avLst/>
            </a:prstGeom>
            <a:pattFill prst="ltVert">
              <a:fgClr>
                <a:schemeClr val="bg2"/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QuadreDeText 111">
            <a:extLst>
              <a:ext uri="{FF2B5EF4-FFF2-40B4-BE49-F238E27FC236}">
                <a16:creationId xmlns:a16="http://schemas.microsoft.com/office/drawing/2014/main" id="{8174B84D-B6AF-A4D5-264C-B5445DCBD203}"/>
              </a:ext>
            </a:extLst>
          </p:cNvPr>
          <p:cNvSpPr txBox="1"/>
          <p:nvPr/>
        </p:nvSpPr>
        <p:spPr>
          <a:xfrm>
            <a:off x="407353" y="2418822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pH</a:t>
            </a:r>
          </a:p>
        </p:txBody>
      </p:sp>
      <p:sp>
        <p:nvSpPr>
          <p:cNvPr id="113" name="QuadreDeText 112">
            <a:extLst>
              <a:ext uri="{FF2B5EF4-FFF2-40B4-BE49-F238E27FC236}">
                <a16:creationId xmlns:a16="http://schemas.microsoft.com/office/drawing/2014/main" id="{3EB88B98-CC9D-AC04-DC1F-1F06B0073145}"/>
              </a:ext>
            </a:extLst>
          </p:cNvPr>
          <p:cNvSpPr txBox="1"/>
          <p:nvPr/>
        </p:nvSpPr>
        <p:spPr>
          <a:xfrm>
            <a:off x="2129477" y="2344100"/>
            <a:ext cx="7224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EC</a:t>
            </a:r>
          </a:p>
        </p:txBody>
      </p:sp>
      <p:sp>
        <p:nvSpPr>
          <p:cNvPr id="114" name="QuadreDeText 113">
            <a:extLst>
              <a:ext uri="{FF2B5EF4-FFF2-40B4-BE49-F238E27FC236}">
                <a16:creationId xmlns:a16="http://schemas.microsoft.com/office/drawing/2014/main" id="{7AA5F413-3C7D-7072-2F9B-2830F34B8809}"/>
              </a:ext>
            </a:extLst>
          </p:cNvPr>
          <p:cNvSpPr txBox="1"/>
          <p:nvPr/>
        </p:nvSpPr>
        <p:spPr>
          <a:xfrm>
            <a:off x="3112473" y="1082640"/>
            <a:ext cx="126229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Pressure</a:t>
            </a:r>
          </a:p>
        </p:txBody>
      </p:sp>
      <p:sp>
        <p:nvSpPr>
          <p:cNvPr id="115" name="QuadreDeText 114">
            <a:extLst>
              <a:ext uri="{FF2B5EF4-FFF2-40B4-BE49-F238E27FC236}">
                <a16:creationId xmlns:a16="http://schemas.microsoft.com/office/drawing/2014/main" id="{6DF0B998-50C2-3297-D932-5E9327AA813C}"/>
              </a:ext>
            </a:extLst>
          </p:cNvPr>
          <p:cNvSpPr txBox="1"/>
          <p:nvPr/>
        </p:nvSpPr>
        <p:spPr>
          <a:xfrm>
            <a:off x="3015644" y="5856680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Weight </a:t>
            </a:r>
          </a:p>
        </p:txBody>
      </p:sp>
      <p:sp>
        <p:nvSpPr>
          <p:cNvPr id="116" name="QuadreDeText 115">
            <a:extLst>
              <a:ext uri="{FF2B5EF4-FFF2-40B4-BE49-F238E27FC236}">
                <a16:creationId xmlns:a16="http://schemas.microsoft.com/office/drawing/2014/main" id="{6DCC08F7-AA66-D8C2-0CC5-B2A574AD296D}"/>
              </a:ext>
            </a:extLst>
          </p:cNvPr>
          <p:cNvSpPr txBox="1"/>
          <p:nvPr/>
        </p:nvSpPr>
        <p:spPr>
          <a:xfrm>
            <a:off x="901978" y="1663182"/>
            <a:ext cx="186804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Temperature </a:t>
            </a:r>
          </a:p>
        </p:txBody>
      </p:sp>
    </p:spTree>
    <p:extLst>
      <p:ext uri="{BB962C8B-B14F-4D97-AF65-F5344CB8AC3E}">
        <p14:creationId xmlns:p14="http://schemas.microsoft.com/office/powerpoint/2010/main" val="4098670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87</Words>
  <Application>Microsoft Office PowerPoint</Application>
  <PresentationFormat>Pantalla panoràmica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l'Office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Bianca Zappulla Sabio</dc:creator>
  <cp:lastModifiedBy>Bianca Zappulla Sabio</cp:lastModifiedBy>
  <cp:revision>18</cp:revision>
  <dcterms:created xsi:type="dcterms:W3CDTF">2024-12-09T09:11:34Z</dcterms:created>
  <dcterms:modified xsi:type="dcterms:W3CDTF">2024-12-20T10:45:47Z</dcterms:modified>
</cp:coreProperties>
</file>