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16E2-50F1-4B4D-A25E-303AA8BA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ECAE0-3D74-4C4F-B3C8-E38F85E39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4C1-2984-41DD-AE79-86327675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97E7D-E54D-418B-9C59-0D60C136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1635-1CDD-4E7A-BD84-E6BFBCA2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8689-D4A0-4152-A8F1-909BF37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7FC14-8EE2-43E6-960A-E9F9669DA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3AD1-46D9-4696-99F4-48CE6D7C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C8-C8BE-4704-AF2D-9B8CCD3A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D2FD-ECAE-4579-8F6A-318FEC51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53558-7CBD-43CB-AAF9-6304EC8C5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56A30-D3DF-479A-87D9-F062DA7D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626C-BDE2-4411-9E4D-2B07DE08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1927-32AF-4A95-99F2-F466B45E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2D27-151C-4708-8DFA-AFAF1C2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AE88-22E2-4355-839C-ED942746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0FC6-F330-4A3F-9640-40F67A9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E97C-CB29-4D14-AA4A-20B76A50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D02D-3043-478A-96BC-B693C7D4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504D-DFD3-4999-A00D-945B47F1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B023-D688-4DC2-9DDE-D29079EA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6513-0D04-4B23-827A-49AD83C3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57FC-A7EB-4D96-BBD6-DA82AA2D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2F5E-7E23-4B6B-BBE4-E17EB49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EB64-2F43-4A93-BCA4-7354E53F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A858-A10F-4E8A-8B04-A909FCDC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32B4-52CE-43C0-8C5E-AC4F498F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4CFAF-6697-45B3-9164-F9C72F51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C48-22F3-44CB-90BC-6F5AE5E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2153D-2494-4AAB-B2FF-C758159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7583-1328-4CEE-A9BC-26E00C6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C57-5BCA-40DE-B130-386219A7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43ED-9AEF-4F9B-B1E8-2D66F013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13C30-EFAC-4BDC-B4D9-56F25F55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D25A3-F8BE-402C-912D-F40D262C4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C8D0E-C607-4A58-8D46-284F12151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2B104-4776-4037-8FC2-6F92FBFE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21A12-C559-4FEF-A142-F35FF7C3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725A5-0C5F-4509-8A9E-46AA49E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2DC-32B5-4592-AD1C-D8952534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AC46C-D7C2-4FEB-A188-74054D3C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B819-DAED-4B83-BA75-4252A1D6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204A1-21AC-4BFF-B636-8AA403C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9A0EA-E751-4DBD-9EAC-F434AE8E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0A13-0668-44E5-86D5-49B91E5D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C9B4-9863-4EE0-A02F-0218B681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2502-40B0-457F-9374-6E430381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4B85-C11E-4D92-9104-1E62E7B6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E55B9-29DC-4318-8DFB-441D254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EB3C-8ED9-4206-933F-60F69D71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799F-4212-4033-8C48-09E5B1D9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D28F-D5F1-4A4F-9A45-A72AEEE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08A3-41AC-4E75-BC47-F75FF74A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83A46-1193-47C3-B27C-86B345CA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0D1DB-2D92-4269-8971-30F42AB3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24CF8-57B7-4D2E-B906-65181717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48BA-F990-457C-A9E1-52988BB1CAE6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E707C-4EFE-44FD-977C-798D878E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96FBA-50A9-48B1-B3B1-BB1E08A8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985A-0F06-415C-B2A9-CBCA52E7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42063-423D-4C12-A188-4B92FC6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64B9-D3A8-44E0-B7BC-0AA3771A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5600-6FF5-4761-AEEA-1C9DF5C7F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fld id="{83A248BA-F990-457C-A9E1-52988BB1CAE6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9FFC-BEE2-45E7-AA09-99873B5B1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9E0B-5039-4010-8EE0-44266B85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duct Sans" panose="020B0403030502040203" pitchFamily="34" charset="0"/>
              </a:defRPr>
            </a:lvl1pPr>
          </a:lstStyle>
          <a:p>
            <a:fld id="{E0A5985A-0F06-415C-B2A9-CBCA52E71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duct Sans" panose="020B040303050204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duct Sans" panose="020B040303050204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A79-6951-40E2-8AAD-BAFC42308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17809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Joint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259936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25E-5029-4D11-97D9-EA46017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</a:t>
            </a:r>
            <a:r>
              <a:rPr lang="en-US" b="1" dirty="0"/>
              <a:t>V </a:t>
            </a:r>
            <a:r>
              <a:rPr lang="en-US" dirty="0"/>
              <a:t>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21371-6B90-4256-A8A4-EC6FEB9BA98B}"/>
              </a:ext>
            </a:extLst>
          </p:cNvPr>
          <p:cNvSpPr txBox="1"/>
          <p:nvPr/>
        </p:nvSpPr>
        <p:spPr>
          <a:xfrm>
            <a:off x="417250" y="1491449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1 – Compute Sufficient Stats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4A802-52FD-4F6F-B580-30F691AC3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5" y="1988095"/>
            <a:ext cx="3595456" cy="532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72797C-594F-44CC-B0EA-6C0B810A7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5" y="2701521"/>
            <a:ext cx="4163627" cy="1320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4C8976-1547-4B1A-9137-8A57B82960B4}"/>
              </a:ext>
            </a:extLst>
          </p:cNvPr>
          <p:cNvSpPr txBox="1"/>
          <p:nvPr/>
        </p:nvSpPr>
        <p:spPr>
          <a:xfrm>
            <a:off x="417250" y="4203652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2 – Center the 1</a:t>
            </a:r>
            <a:r>
              <a:rPr lang="en-US" sz="2000" baseline="30000" dirty="0">
                <a:latin typeface="Product Sans" panose="020B0403030502040203" pitchFamily="34" charset="0"/>
              </a:rPr>
              <a:t>st</a:t>
            </a:r>
            <a:r>
              <a:rPr lang="en-US" sz="2000" dirty="0">
                <a:latin typeface="Product Sans" panose="020B0403030502040203" pitchFamily="34" charset="0"/>
              </a:rPr>
              <a:t> and 2</a:t>
            </a:r>
            <a:r>
              <a:rPr lang="en-US" sz="2000" baseline="30000" dirty="0">
                <a:latin typeface="Product Sans" panose="020B0403030502040203" pitchFamily="34" charset="0"/>
              </a:rPr>
              <a:t>nd</a:t>
            </a:r>
            <a:r>
              <a:rPr lang="en-US" sz="2000" dirty="0">
                <a:latin typeface="Product Sans" panose="020B0403030502040203" pitchFamily="34" charset="0"/>
              </a:rPr>
              <a:t> Statistics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FBA07-525E-4851-A98F-D40EBC68A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2" y="4908737"/>
            <a:ext cx="5548545" cy="701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5D6E3A-C156-48FD-B808-8E136D003D31}"/>
              </a:ext>
            </a:extLst>
          </p:cNvPr>
          <p:cNvSpPr txBox="1"/>
          <p:nvPr/>
        </p:nvSpPr>
        <p:spPr>
          <a:xfrm>
            <a:off x="6289090" y="424613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3 – Expand the Statistic to Matrices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271196-7937-4D3A-A3F8-873F296A0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51" y="966252"/>
            <a:ext cx="3767167" cy="2951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561302-682F-406E-A686-7DA6006065D1}"/>
              </a:ext>
            </a:extLst>
          </p:cNvPr>
          <p:cNvSpPr txBox="1"/>
          <p:nvPr/>
        </p:nvSpPr>
        <p:spPr>
          <a:xfrm>
            <a:off x="6289089" y="4228871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3 – Estimate the speaker factor </a:t>
            </a:r>
            <a:r>
              <a:rPr lang="en-US" sz="2000" b="1" dirty="0" err="1">
                <a:latin typeface="Product Sans" panose="020B0403030502040203" pitchFamily="34" charset="0"/>
              </a:rPr>
              <a:t>y</a:t>
            </a:r>
            <a:r>
              <a:rPr lang="en-US" sz="1400" dirty="0" err="1">
                <a:latin typeface="Product Sans" panose="020B0403030502040203" pitchFamily="34" charset="0"/>
              </a:rPr>
              <a:t>s</a:t>
            </a:r>
            <a:endParaRPr lang="en-US" sz="2000" dirty="0">
              <a:latin typeface="Product Sans" panose="020B040303050204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FB9EC-4403-4574-B54F-B85418FAF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15" y="4859430"/>
            <a:ext cx="4166585" cy="362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3439A9-3DA5-4BA7-8CA0-7E26FE497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15" y="5597883"/>
            <a:ext cx="4082988" cy="3656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E12BBA-262B-41BF-8A50-45C152DB6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15" y="6063525"/>
            <a:ext cx="2231254" cy="3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25E-5029-4D11-97D9-EA46017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</a:t>
            </a:r>
            <a:r>
              <a:rPr lang="en-US" b="1" dirty="0"/>
              <a:t>V </a:t>
            </a:r>
            <a:r>
              <a:rPr lang="en-US" dirty="0"/>
              <a:t>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21371-6B90-4256-A8A4-EC6FEB9BA98B}"/>
              </a:ext>
            </a:extLst>
          </p:cNvPr>
          <p:cNvSpPr txBox="1"/>
          <p:nvPr/>
        </p:nvSpPr>
        <p:spPr>
          <a:xfrm>
            <a:off x="417249" y="1491449"/>
            <a:ext cx="558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5 – Compute the Statistics across Speakers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D6E3A-C156-48FD-B808-8E136D003D31}"/>
              </a:ext>
            </a:extLst>
          </p:cNvPr>
          <p:cNvSpPr txBox="1"/>
          <p:nvPr/>
        </p:nvSpPr>
        <p:spPr>
          <a:xfrm>
            <a:off x="6422255" y="1490633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6 – Estimate </a:t>
            </a:r>
            <a:r>
              <a:rPr lang="en-US" sz="2000" b="1" dirty="0">
                <a:latin typeface="Product Sans" panose="020B0403030502040203" pitchFamily="34" charset="0"/>
              </a:rPr>
              <a:t>V</a:t>
            </a:r>
            <a:endParaRPr lang="en-US" sz="2000" dirty="0">
              <a:latin typeface="Product Sans" panose="020B040303050204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0A9DE-6CA7-4D7E-A9A1-E97E12CA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2139065"/>
            <a:ext cx="4385569" cy="2264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B1D79-7942-44B2-B7AD-5679235E1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7" y="1919595"/>
            <a:ext cx="4385569" cy="13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25E-5029-4D11-97D9-EA460172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</a:t>
            </a:r>
            <a:r>
              <a:rPr lang="en-US" b="1" dirty="0"/>
              <a:t>U </a:t>
            </a:r>
            <a:r>
              <a:rPr lang="en-US" dirty="0"/>
              <a:t>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0D461-605E-43AC-9B3F-147A7C7B1117}"/>
              </a:ext>
            </a:extLst>
          </p:cNvPr>
          <p:cNvSpPr txBox="1"/>
          <p:nvPr/>
        </p:nvSpPr>
        <p:spPr>
          <a:xfrm>
            <a:off x="417250" y="1491449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1 – Compute 0</a:t>
            </a:r>
            <a:r>
              <a:rPr lang="en-US" sz="2000" baseline="30000" dirty="0">
                <a:latin typeface="Product Sans" panose="020B0403030502040203" pitchFamily="34" charset="0"/>
              </a:rPr>
              <a:t>th</a:t>
            </a:r>
            <a:r>
              <a:rPr lang="en-US" sz="2000" dirty="0">
                <a:latin typeface="Product Sans" panose="020B0403030502040203" pitchFamily="34" charset="0"/>
              </a:rPr>
              <a:t> and 1</a:t>
            </a:r>
            <a:r>
              <a:rPr lang="en-US" sz="2000" baseline="30000" dirty="0">
                <a:latin typeface="Product Sans" panose="020B0403030502040203" pitchFamily="34" charset="0"/>
              </a:rPr>
              <a:t>st</a:t>
            </a:r>
            <a:r>
              <a:rPr lang="en-US" sz="2000" dirty="0">
                <a:latin typeface="Product Sans" panose="020B0403030502040203" pitchFamily="34" charset="0"/>
              </a:rPr>
              <a:t> Sufficient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5F6B0-214A-470A-8208-DD8C927A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5" y="2035370"/>
            <a:ext cx="4199884" cy="781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C38A1-8165-4903-9E10-E4B96D4CDB9E}"/>
              </a:ext>
            </a:extLst>
          </p:cNvPr>
          <p:cNvSpPr txBox="1"/>
          <p:nvPr/>
        </p:nvSpPr>
        <p:spPr>
          <a:xfrm>
            <a:off x="417250" y="3117543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2 – Compute a speaker shift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F1BA0-8936-421D-A0C6-B55C5583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5" y="3655659"/>
            <a:ext cx="3400148" cy="325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3EF5EB-F3C4-4015-86C4-456C1D8DC944}"/>
              </a:ext>
            </a:extLst>
          </p:cNvPr>
          <p:cNvSpPr txBox="1"/>
          <p:nvPr/>
        </p:nvSpPr>
        <p:spPr>
          <a:xfrm>
            <a:off x="417250" y="4389694"/>
            <a:ext cx="545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3 – Compute a shifted version of 1</a:t>
            </a:r>
            <a:r>
              <a:rPr lang="en-US" sz="2000" baseline="30000" dirty="0">
                <a:latin typeface="Product Sans" panose="020B0403030502040203" pitchFamily="34" charset="0"/>
              </a:rPr>
              <a:t>st</a:t>
            </a:r>
            <a:r>
              <a:rPr lang="en-US" sz="2000" dirty="0">
                <a:latin typeface="Product Sans" panose="020B0403030502040203" pitchFamily="34" charset="0"/>
              </a:rPr>
              <a:t> order statistic with a Gaussian Posterior weighting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A8C1D-BF82-4897-ADA2-E788E136D598}"/>
              </a:ext>
            </a:extLst>
          </p:cNvPr>
          <p:cNvSpPr txBox="1"/>
          <p:nvPr/>
        </p:nvSpPr>
        <p:spPr>
          <a:xfrm>
            <a:off x="6323860" y="1491449"/>
            <a:ext cx="545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4 – Expand the statistics to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CEDF1E-3298-4268-933D-9E72A1842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8" y="5366551"/>
            <a:ext cx="5131293" cy="3106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59B272-6A5B-4852-956F-83DF9DEBC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95" y="1891559"/>
            <a:ext cx="4996655" cy="20477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CD5E27-9F08-46A1-990A-E4FB5E83DA0C}"/>
              </a:ext>
            </a:extLst>
          </p:cNvPr>
          <p:cNvSpPr txBox="1"/>
          <p:nvPr/>
        </p:nvSpPr>
        <p:spPr>
          <a:xfrm>
            <a:off x="6323860" y="4283693"/>
            <a:ext cx="5450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5 – Use the same methods as </a:t>
            </a:r>
            <a:r>
              <a:rPr lang="en-US" sz="2000" b="1" dirty="0">
                <a:latin typeface="Product Sans" panose="020B0403030502040203" pitchFamily="34" charset="0"/>
              </a:rPr>
              <a:t>V</a:t>
            </a:r>
            <a:r>
              <a:rPr lang="en-US" sz="2000" dirty="0">
                <a:latin typeface="Product Sans" panose="020B0403030502040203" pitchFamily="34" charset="0"/>
              </a:rPr>
              <a:t> and </a:t>
            </a:r>
            <a:r>
              <a:rPr lang="en-US" sz="2000" b="1" dirty="0" err="1">
                <a:latin typeface="Product Sans" panose="020B0403030502040203" pitchFamily="34" charset="0"/>
              </a:rPr>
              <a:t>y</a:t>
            </a:r>
            <a:r>
              <a:rPr lang="en-US" sz="2000" baseline="-25000" dirty="0" err="1">
                <a:latin typeface="Product Sans" panose="020B0403030502040203" pitchFamily="34" charset="0"/>
              </a:rPr>
              <a:t>s</a:t>
            </a:r>
            <a:r>
              <a:rPr lang="en-US" sz="2000" dirty="0">
                <a:latin typeface="Product Sans" panose="020B0403030502040203" pitchFamily="34" charset="0"/>
              </a:rPr>
              <a:t> to train </a:t>
            </a:r>
            <a:r>
              <a:rPr lang="en-US" sz="2000" b="1" dirty="0">
                <a:latin typeface="Product Sans" panose="020B0403030502040203" pitchFamily="34" charset="0"/>
              </a:rPr>
              <a:t>U</a:t>
            </a:r>
            <a:r>
              <a:rPr lang="en-US" sz="2000" dirty="0">
                <a:latin typeface="Product Sans" panose="020B0403030502040203" pitchFamily="34" charset="0"/>
              </a:rPr>
              <a:t> and </a:t>
            </a:r>
            <a:r>
              <a:rPr lang="en-US" sz="2000" i="1" dirty="0" err="1">
                <a:latin typeface="Product Sans" panose="020B0403030502040203" pitchFamily="34" charset="0"/>
              </a:rPr>
              <a:t>c</a:t>
            </a:r>
            <a:r>
              <a:rPr lang="en-US" sz="2000" baseline="-25000" dirty="0" err="1">
                <a:latin typeface="Product Sans" panose="020B0403030502040203" pitchFamily="34" charset="0"/>
              </a:rPr>
              <a:t>h</a:t>
            </a:r>
            <a:endParaRPr lang="en-US" sz="2000" baseline="-25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1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9905-121D-43AC-986C-B040A75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</a:t>
            </a:r>
            <a:r>
              <a:rPr lang="en-US" b="1" dirty="0"/>
              <a:t>D</a:t>
            </a:r>
            <a:r>
              <a:rPr lang="en-US" dirty="0"/>
              <a:t>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CAAB3-F5BA-4127-8529-FBE7C506EBFD}"/>
              </a:ext>
            </a:extLst>
          </p:cNvPr>
          <p:cNvSpPr txBox="1"/>
          <p:nvPr/>
        </p:nvSpPr>
        <p:spPr>
          <a:xfrm>
            <a:off x="417250" y="1491449"/>
            <a:ext cx="5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1 – Compute a speaker shift over the </a:t>
            </a:r>
            <a:r>
              <a:rPr lang="en-US" sz="2000" i="1" dirty="0">
                <a:latin typeface="Product Sans" panose="020B0403030502040203" pitchFamily="34" charset="0"/>
              </a:rPr>
              <a:t>s speaker</a:t>
            </a:r>
            <a:r>
              <a:rPr lang="en-US" sz="2000" dirty="0">
                <a:latin typeface="Product Sans" panose="020B0403030502040203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719E-E5F2-44CB-BE96-51EEEFCD0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2046496"/>
            <a:ext cx="3213717" cy="307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00936-23E8-4355-8793-36A5BA0C4C68}"/>
              </a:ext>
            </a:extLst>
          </p:cNvPr>
          <p:cNvSpPr txBox="1"/>
          <p:nvPr/>
        </p:nvSpPr>
        <p:spPr>
          <a:xfrm>
            <a:off x="417249" y="2700292"/>
            <a:ext cx="59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2 – Compute a channel shift over the </a:t>
            </a:r>
            <a:r>
              <a:rPr lang="en-US" sz="2000" i="1" dirty="0">
                <a:latin typeface="Product Sans" panose="020B0403030502040203" pitchFamily="34" charset="0"/>
              </a:rPr>
              <a:t>s</a:t>
            </a:r>
            <a:r>
              <a:rPr lang="en-US" sz="2000" dirty="0">
                <a:latin typeface="Product Sans" panose="020B0403030502040203" pitchFamily="34" charset="0"/>
              </a:rPr>
              <a:t> speaker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1CCF1-AE87-47FC-AF8A-13077A6AB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33" b="17167"/>
          <a:stretch/>
        </p:blipFill>
        <p:spPr>
          <a:xfrm>
            <a:off x="1136342" y="4881693"/>
            <a:ext cx="3240350" cy="400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CE8626-11C4-4FD1-B914-1A8E358FE81B}"/>
              </a:ext>
            </a:extLst>
          </p:cNvPr>
          <p:cNvSpPr txBox="1"/>
          <p:nvPr/>
        </p:nvSpPr>
        <p:spPr>
          <a:xfrm>
            <a:off x="417249" y="3970665"/>
            <a:ext cx="598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3 – Subtract the Gauss. Posterior weighing speaker shift and channel shifts from 1</a:t>
            </a:r>
            <a:r>
              <a:rPr lang="en-US" sz="2000" baseline="30000" dirty="0">
                <a:latin typeface="Product Sans" panose="020B0403030502040203" pitchFamily="34" charset="0"/>
              </a:rPr>
              <a:t>st</a:t>
            </a:r>
            <a:r>
              <a:rPr lang="en-US" sz="2000" dirty="0">
                <a:latin typeface="Product Sans" panose="020B0403030502040203" pitchFamily="34" charset="0"/>
              </a:rPr>
              <a:t> order stat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C83FE3-FDC6-4B66-BE46-018937775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3193186"/>
            <a:ext cx="3868924" cy="296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117A27-FAC0-4268-8BE7-1D244DBFFC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5" b="-10556"/>
          <a:stretch/>
        </p:blipFill>
        <p:spPr>
          <a:xfrm>
            <a:off x="2236954" y="5281804"/>
            <a:ext cx="3859046" cy="5340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F8A5A8-C63C-4C65-B387-FCF8A2C43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31" y="1429808"/>
            <a:ext cx="5087119" cy="20927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85D57D-06B1-4B9F-A215-4D2BCFAAA4C0}"/>
              </a:ext>
            </a:extLst>
          </p:cNvPr>
          <p:cNvSpPr txBox="1"/>
          <p:nvPr/>
        </p:nvSpPr>
        <p:spPr>
          <a:xfrm>
            <a:off x="6338655" y="907199"/>
            <a:ext cx="59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4 – Expand the statistics to matrices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A7836-7E3A-42B9-8FF3-2DD1C66196F5}"/>
              </a:ext>
            </a:extLst>
          </p:cNvPr>
          <p:cNvSpPr txBox="1"/>
          <p:nvPr/>
        </p:nvSpPr>
        <p:spPr>
          <a:xfrm>
            <a:off x="6338655" y="4124553"/>
            <a:ext cx="59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5 – Estimate the residual factors </a:t>
            </a:r>
            <a:r>
              <a:rPr lang="en-US" sz="2000" b="1" dirty="0">
                <a:latin typeface="Product Sans" panose="020B0403030502040203" pitchFamily="34" charset="0"/>
              </a:rPr>
              <a:t>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A76EFA-BAA0-4CA7-8E97-E2F8602E8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7" y="4576125"/>
            <a:ext cx="3657600" cy="1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9905-121D-43AC-986C-B040A75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</a:t>
            </a:r>
            <a:r>
              <a:rPr lang="en-US" b="1" dirty="0"/>
              <a:t>D</a:t>
            </a:r>
            <a:r>
              <a:rPr lang="en-US" dirty="0"/>
              <a:t>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CAAB3-F5BA-4127-8529-FBE7C506EBFD}"/>
              </a:ext>
            </a:extLst>
          </p:cNvPr>
          <p:cNvSpPr txBox="1"/>
          <p:nvPr/>
        </p:nvSpPr>
        <p:spPr>
          <a:xfrm>
            <a:off x="417250" y="1491449"/>
            <a:ext cx="59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6 – Obtain the statistics across the speakers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00936-23E8-4355-8793-36A5BA0C4C68}"/>
              </a:ext>
            </a:extLst>
          </p:cNvPr>
          <p:cNvSpPr txBox="1"/>
          <p:nvPr/>
        </p:nvSpPr>
        <p:spPr>
          <a:xfrm>
            <a:off x="417251" y="4018453"/>
            <a:ext cx="59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7 – Compute the </a:t>
            </a:r>
            <a:r>
              <a:rPr lang="en-US" sz="2000" b="1" dirty="0">
                <a:latin typeface="Product Sans" panose="020B0403030502040203" pitchFamily="34" charset="0"/>
              </a:rPr>
              <a:t>D</a:t>
            </a:r>
            <a:r>
              <a:rPr lang="en-US" sz="2000" dirty="0">
                <a:latin typeface="Product Sans" panose="020B0403030502040203" pitchFamily="34" charset="0"/>
              </a:rPr>
              <a:t> estimate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E8626-11C4-4FD1-B914-1A8E358FE81B}"/>
              </a:ext>
            </a:extLst>
          </p:cNvPr>
          <p:cNvSpPr txBox="1"/>
          <p:nvPr/>
        </p:nvSpPr>
        <p:spPr>
          <a:xfrm>
            <a:off x="6821750" y="1491449"/>
            <a:ext cx="272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duct Sans" panose="020B0403030502040203" pitchFamily="34" charset="0"/>
              </a:rPr>
              <a:t>Step 8 – Iterate 5-7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8D485-005C-4D14-B7FB-EA5DC679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2017077"/>
            <a:ext cx="3781887" cy="1599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34B83-1434-4392-AEA7-3DFBE82C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20070"/>
            <a:ext cx="4619348" cy="9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Product Sans</vt:lpstr>
      <vt:lpstr>Office Theme</vt:lpstr>
      <vt:lpstr>Joint Factor Analysis</vt:lpstr>
      <vt:lpstr>Train the V matrix</vt:lpstr>
      <vt:lpstr>Train the V matrix</vt:lpstr>
      <vt:lpstr>Train the U matrix</vt:lpstr>
      <vt:lpstr>Training the D Matrix</vt:lpstr>
      <vt:lpstr>Training the D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Factor Analysis</dc:title>
  <dc:creator>Nicolas Shu</dc:creator>
  <cp:lastModifiedBy>Nicolas Shu</cp:lastModifiedBy>
  <cp:revision>6</cp:revision>
  <dcterms:created xsi:type="dcterms:W3CDTF">2019-05-02T04:37:16Z</dcterms:created>
  <dcterms:modified xsi:type="dcterms:W3CDTF">2019-05-02T05:35:05Z</dcterms:modified>
</cp:coreProperties>
</file>