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howGuides="1">
      <p:cViewPr>
        <p:scale>
          <a:sx n="125" d="100"/>
          <a:sy n="125" d="100"/>
        </p:scale>
        <p:origin x="78" y="120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985D22E8-F6D9-437E-942A-2B6B46295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210D2FC3-8DC3-4D53-BBD5-E35EAA0F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FB105AB-2C04-4B94-B103-8B25B9EC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A3294A26-6FF6-4205-A6ED-E7FCA1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D880F6E3-F286-4024-9F8E-F8A111C9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2D4450EA-9D50-47C2-877D-735F9833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5E97FED0-43FE-40F4-907C-46F858F6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2028E9DE-DEE5-40BE-8035-98AD94C4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517B620D-BC91-4DCF-BDF8-9752DE162F7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1287B0C0-D6B4-472D-A68E-C95A7021F2B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F18D615C-E0AA-4C74-93EF-F795E5F3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22C36E4-303A-485C-A68B-4846C1B681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0FE115-57C4-40FC-9387-4412ED45DAF7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370D3599-7728-470C-92D0-2102DFFCF0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E4E316-7FED-40B6-814E-B75B6E18E6B5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B75922B0-2D61-4E90-A208-53B2C6C3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AB15319-3AF3-4C65-9E2C-6B80D05CA9D5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1F964237-0995-4BEA-8613-1E4A5A1D2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0323B73-505A-4B1B-AC27-F15CB0DB739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98129E4A-8EEE-4725-9F81-A93E45C4F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2DEF5FB-D43D-450F-B960-052AEAC20106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97C12AC4-1D59-4370-8959-9FD72A8C6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7B7765D-04B2-43E8-8850-B9C3EF0ADBA7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AC906B0B-6FE3-4E8E-AC00-536324F75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452D02E2-D1FF-444C-AD70-EF808AD50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3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8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6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0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0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0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27798A6C-EB97-4069-91FA-ADAF0B47FD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7CBFB-C100-49F0-97B2-D02314DAB2FC}" type="slidenum">
              <a:rPr lang="fr-CH" altLang="fr-FR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822A0B8-B581-4D7B-9245-00837BCC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A4A90-E47A-4C92-9F1A-148A0607AC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CC3ED3E-B330-4029-A421-D46B45BC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813396-45A7-48A8-A658-2883800555F8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02C9DB58-4B1C-4AA5-84BB-ADE159FC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14B83A-3AAD-4B7F-8860-830C3968D6F4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714622E8-1988-4489-8C3B-7AD87259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3E0B8-3B23-4566-9240-354F0859313E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DF2039C4-B00C-419A-8E8F-9B06F76B7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0C87922A-CC6D-44B5-8300-377DA26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C97DD9A8-6EDF-44C1-8621-97AE2C8A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1E97590-96E1-417E-B48A-0D53E385B6F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0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065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63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07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736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47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792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5344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111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726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1183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33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7836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04283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57742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2045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9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226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582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434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9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05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4533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0620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3E0817E-0B5B-4A4E-BD59-79F866C3F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A1FA5D4-217F-4924-B022-A5ABF0C49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1179A03-827E-46B3-836C-B0B6CC1E2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4C3896A3-134B-4B2E-9C1F-E825C59E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pic>
        <p:nvPicPr>
          <p:cNvPr id="1030" name="Image 4">
            <a:extLst>
              <a:ext uri="{FF2B5EF4-FFF2-40B4-BE49-F238E27FC236}">
                <a16:creationId xmlns:a16="http://schemas.microsoft.com/office/drawing/2014/main" id="{E95F0D0E-6174-435C-AAA2-C35D75400A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2746375"/>
            <a:ext cx="49752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2E18F63-56D4-4A2D-8470-2EC25445C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7EE18AE-405E-441B-9513-79A6A49E7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2052" name="Picture 5">
            <a:extLst>
              <a:ext uri="{FF2B5EF4-FFF2-40B4-BE49-F238E27FC236}">
                <a16:creationId xmlns:a16="http://schemas.microsoft.com/office/drawing/2014/main" id="{838808AF-2811-4698-8119-58F5D14C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Image 2">
            <a:extLst>
              <a:ext uri="{FF2B5EF4-FFF2-40B4-BE49-F238E27FC236}">
                <a16:creationId xmlns:a16="http://schemas.microsoft.com/office/drawing/2014/main" id="{F9F7C1D0-F93E-4412-96CB-AAE35F6A57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266700"/>
            <a:ext cx="26685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09450539-52B4-41A6-A02C-E7F6AE96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959475"/>
            <a:ext cx="270033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 dirty="0">
                <a:solidFill>
                  <a:srgbClr val="4C4C4C"/>
                </a:solidFill>
              </a:rPr>
              <a:t>Page </a:t>
            </a:r>
            <a:fld id="{D2FD2E87-E998-4D75-AEC0-E58EA5378192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2055" name="Image 10">
            <a:extLst>
              <a:ext uri="{FF2B5EF4-FFF2-40B4-BE49-F238E27FC236}">
                <a16:creationId xmlns:a16="http://schemas.microsoft.com/office/drawing/2014/main" id="{2BA69E30-7AF8-4C0B-8BEC-606E967586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6938"/>
            <a:ext cx="12969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45EA336-160F-4D90-A65D-CF4BF63A3190}"/>
              </a:ext>
            </a:extLst>
          </p:cNvPr>
          <p:cNvSpPr txBox="1"/>
          <p:nvPr/>
        </p:nvSpPr>
        <p:spPr>
          <a:xfrm>
            <a:off x="-2" y="5688359"/>
            <a:ext cx="1152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Nicolas </a:t>
            </a:r>
            <a:r>
              <a:rPr lang="fr-FR" dirty="0" err="1">
                <a:solidFill>
                  <a:schemeClr val="tx1"/>
                </a:solidFill>
              </a:rPr>
              <a:t>Solioz</a:t>
            </a:r>
            <a:r>
              <a:rPr lang="fr-FR" dirty="0">
                <a:solidFill>
                  <a:schemeClr val="tx1"/>
                </a:solidFill>
              </a:rPr>
              <a:t> &amp; Valentin Bornatici</a:t>
            </a:r>
            <a:endParaRPr lang="fr-CH" sz="14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4B1840-02FA-4972-AAAE-6E6B4BE9CB06}"/>
              </a:ext>
            </a:extLst>
          </p:cNvPr>
          <p:cNvSpPr txBox="1"/>
          <p:nvPr/>
        </p:nvSpPr>
        <p:spPr>
          <a:xfrm>
            <a:off x="-1" y="4392215"/>
            <a:ext cx="1152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tx2"/>
                </a:solidFill>
              </a:rPr>
              <a:t>Test </a:t>
            </a:r>
            <a:r>
              <a:rPr lang="fr-CH" sz="2800" dirty="0" err="1">
                <a:solidFill>
                  <a:schemeClr val="tx2"/>
                </a:solidFill>
              </a:rPr>
              <a:t>driven</a:t>
            </a:r>
            <a:r>
              <a:rPr lang="fr-CH" sz="2800" dirty="0">
                <a:solidFill>
                  <a:schemeClr val="tx2"/>
                </a:solidFill>
              </a:rPr>
              <a:t> </a:t>
            </a:r>
            <a:r>
              <a:rPr lang="fr-CH" sz="2800" dirty="0" err="1">
                <a:solidFill>
                  <a:schemeClr val="tx2"/>
                </a:solidFill>
              </a:rPr>
              <a:t>development</a:t>
            </a:r>
            <a:r>
              <a:rPr lang="fr-CH" sz="2800" dirty="0">
                <a:solidFill>
                  <a:schemeClr val="tx2"/>
                </a:solidFill>
              </a:rPr>
              <a:t> : </a:t>
            </a:r>
            <a:r>
              <a:rPr lang="fr-CH" sz="2800" dirty="0" err="1">
                <a:solidFill>
                  <a:schemeClr val="tx2"/>
                </a:solidFill>
              </a:rPr>
              <a:t>project</a:t>
            </a:r>
            <a:endParaRPr lang="fr-CH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Couverture de test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4" y="1407674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EB86DF-69F4-4822-A9D5-2A13815F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32" y="1654308"/>
            <a:ext cx="979306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80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39" y="752637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Présentation des codes de test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4" y="1407674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45A3C86-B3A1-40EE-8383-FFB17E01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8" y="1204251"/>
            <a:ext cx="4089977" cy="1585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70399FAB-CDB4-4C54-9E59-4EA47663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59" y="1410790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ACDBF15-B666-4354-B910-0A09325D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8" y="2880047"/>
            <a:ext cx="4089977" cy="3243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F09ED0-9F2C-48E3-8468-FC316636E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027" y="1204251"/>
            <a:ext cx="5198740" cy="4846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929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39" y="752637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Présentation des codes de test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955F37-4204-4E8F-946B-8AAF388F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7" y="1202693"/>
            <a:ext cx="4740143" cy="1605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A7E0A7-1028-4943-ADD3-18B9708E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25" y="2952055"/>
            <a:ext cx="4754574" cy="2775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2291372-7F88-4381-809A-B4E9CF0F4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839" y="1169525"/>
            <a:ext cx="5340898" cy="4558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162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fr-CH" altLang="fr-FR" sz="2500" b="1" dirty="0">
              <a:ea typeface="Microsoft YaHei" panose="020B0503020204020204" pitchFamily="34" charset="-122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59" y="1442359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3" name="Image 2" descr="Une image contenant animal, chat, mammifère, photo&#10;&#10;Description générée automatiquement">
            <a:extLst>
              <a:ext uri="{FF2B5EF4-FFF2-40B4-BE49-F238E27FC236}">
                <a16:creationId xmlns:a16="http://schemas.microsoft.com/office/drawing/2014/main" id="{B136EE47-49A2-45DB-8C84-26A63424D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81" y="2120900"/>
            <a:ext cx="4000500" cy="2238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C2A2D9-5FEF-4FC8-8168-24B5FE180D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1"/>
          <a:stretch/>
        </p:blipFill>
        <p:spPr>
          <a:xfrm>
            <a:off x="3146705" y="71735"/>
            <a:ext cx="5225490" cy="57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857721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Tables des matières</a:t>
            </a:r>
            <a:endParaRPr lang="fr-CH" altLang="fr-FR" sz="1800" b="1" dirty="0">
              <a:ea typeface="Microsoft YaHei" panose="020B0503020204020204" pitchFamily="34" charset="-122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195513"/>
            <a:ext cx="10656888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08013" lvl="1" indent="-342900" eaLnBrk="1" hangingPunct="1">
              <a:lnSpc>
                <a:spcPts val="1925"/>
              </a:lnSpc>
              <a:spcAft>
                <a:spcPct val="0"/>
              </a:spcAft>
              <a:buFont typeface="+mj-lt"/>
              <a:buAutoNum type="arabicPeriod"/>
            </a:pPr>
            <a:r>
              <a:rPr lang="fr-CH" altLang="fr-FR" sz="1600" dirty="0"/>
              <a:t>Démonstration de l'application</a:t>
            </a:r>
          </a:p>
          <a:p>
            <a:pPr marL="608013" lvl="1" indent="-342900" eaLnBrk="1" hangingPunct="1">
              <a:lnSpc>
                <a:spcPts val="1925"/>
              </a:lnSpc>
              <a:spcAft>
                <a:spcPct val="0"/>
              </a:spcAft>
              <a:buFont typeface="+mj-lt"/>
              <a:buAutoNum type="arabicPeriod"/>
            </a:pPr>
            <a:endParaRPr lang="fr-CH" altLang="fr-FR" sz="1600" dirty="0"/>
          </a:p>
          <a:p>
            <a:pPr marL="608013" lvl="1" indent="-342900" eaLnBrk="1" hangingPunct="1">
              <a:lnSpc>
                <a:spcPts val="1925"/>
              </a:lnSpc>
              <a:spcAft>
                <a:spcPct val="0"/>
              </a:spcAft>
              <a:buFont typeface="+mj-lt"/>
              <a:buAutoNum type="arabicPeriod"/>
            </a:pPr>
            <a:r>
              <a:rPr lang="fr-CH" altLang="fr-FR" sz="1600" dirty="0"/>
              <a:t>Présentation de l'architecture</a:t>
            </a:r>
          </a:p>
          <a:p>
            <a:pPr lvl="2" eaLnBrk="1" hangingPunct="1">
              <a:lnSpc>
                <a:spcPts val="1925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CH" altLang="fr-FR" sz="1200" dirty="0"/>
              <a:t>Couche de présentation</a:t>
            </a:r>
          </a:p>
          <a:p>
            <a:pPr lvl="2" eaLnBrk="1" hangingPunct="1">
              <a:lnSpc>
                <a:spcPts val="1925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CH" altLang="fr-FR" sz="1200" dirty="0"/>
              <a:t>Couche logique métier</a:t>
            </a:r>
          </a:p>
          <a:p>
            <a:pPr lvl="2" eaLnBrk="1" hangingPunct="1">
              <a:lnSpc>
                <a:spcPts val="1925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CH" altLang="fr-FR" sz="1200" dirty="0"/>
              <a:t>Couche d'accès aux données</a:t>
            </a:r>
          </a:p>
          <a:p>
            <a:pPr lvl="2" eaLnBrk="1" hangingPunct="1">
              <a:lnSpc>
                <a:spcPts val="1925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CH" altLang="fr-FR" sz="1200" dirty="0"/>
              <a:t>Interfaces </a:t>
            </a:r>
          </a:p>
          <a:p>
            <a:pPr marL="1257300" lvl="2" indent="-342900" eaLnBrk="1" hangingPunct="1">
              <a:lnSpc>
                <a:spcPts val="1925"/>
              </a:lnSpc>
              <a:spcAft>
                <a:spcPct val="0"/>
              </a:spcAft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608013" lvl="1" indent="-342900" eaLnBrk="1" hangingPunct="1">
              <a:lnSpc>
                <a:spcPts val="1925"/>
              </a:lnSpc>
              <a:spcAft>
                <a:spcPct val="0"/>
              </a:spcAft>
              <a:buFont typeface="+mj-lt"/>
              <a:buAutoNum type="arabicPeriod"/>
            </a:pPr>
            <a:r>
              <a:rPr lang="fr-CH" altLang="fr-FR" sz="1600" dirty="0"/>
              <a:t>Présentation des tests</a:t>
            </a:r>
          </a:p>
          <a:p>
            <a:pPr lvl="2" eaLnBrk="1" hangingPunct="1">
              <a:lnSpc>
                <a:spcPts val="1925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CH" altLang="fr-FR" sz="1200" dirty="0"/>
              <a:t>Tests métier</a:t>
            </a:r>
          </a:p>
          <a:p>
            <a:pPr lvl="2" eaLnBrk="1" hangingPunct="1">
              <a:lnSpc>
                <a:spcPts val="1925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CH" altLang="fr-FR" sz="1200" dirty="0"/>
              <a:t>Tests interfaces </a:t>
            </a:r>
            <a:endParaRPr lang="fr-CH" altLang="fr-FR" sz="1600" dirty="0">
              <a:ea typeface="Microsoft YaHei" panose="020B0503020204020204" pitchFamily="34" charset="-122"/>
            </a:endParaRPr>
          </a:p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Démonstration de l'application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195513"/>
            <a:ext cx="10656888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035977-1665-4360-B120-AA17655C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88" y="1239434"/>
            <a:ext cx="5296924" cy="44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1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Présentation de l'architecture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195513"/>
            <a:ext cx="10656888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5AFD5E-744B-4FC7-B7E0-4B999073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35" y="1186391"/>
            <a:ext cx="3197084" cy="474598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25873A8-077C-4DB2-BA9E-8EAC3E24F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35" y="1923445"/>
            <a:ext cx="344853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1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Couche de présentation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6" y="1367879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BF6C0E-4281-4C5F-A546-A8DBEBFD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43" y="946723"/>
            <a:ext cx="5463886" cy="4957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12FA977-0C42-45EC-AE73-65195866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19" y="2544666"/>
            <a:ext cx="221010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3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Couche de logique métier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6" y="1367879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3E5442-8DCF-4647-ACE0-0C5DF97D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83" y="2375991"/>
            <a:ext cx="1705213" cy="141942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DCABAB-5FDF-4B31-A7B5-644FADA0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88" y="1079847"/>
            <a:ext cx="5762778" cy="4989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709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Couche d'accès aux données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6" y="1367879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6740255-DBAB-4081-8F2F-3875DB25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43" y="2595161"/>
            <a:ext cx="1924319" cy="9145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C2E44C-73AB-487B-92CD-9382C1A6F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05" y="2194162"/>
            <a:ext cx="5762778" cy="20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8878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Les interfaces 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7" y="1364194"/>
            <a:ext cx="468052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r>
              <a:rPr lang="fr-CH" altLang="fr-FR" sz="1600" b="1" dirty="0">
                <a:ea typeface="Microsoft YaHei" panose="020B0503020204020204" pitchFamily="34" charset="-122"/>
              </a:rPr>
              <a:t>Métier</a:t>
            </a:r>
            <a:endParaRPr lang="fr-CH" altLang="fr-FR" sz="1600" dirty="0">
              <a:ea typeface="Microsoft YaHei" panose="020B0503020204020204" pitchFamily="34" charset="-122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D124D30-ACE9-4243-A63A-A3C7A3C8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374" y="1364194"/>
            <a:ext cx="468052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r>
              <a:rPr lang="fr-CH" altLang="fr-FR" sz="1600" b="1" dirty="0">
                <a:ea typeface="Microsoft YaHei" panose="020B0503020204020204" pitchFamily="34" charset="-122"/>
              </a:rPr>
              <a:t>Accès aux données</a:t>
            </a:r>
            <a:endParaRPr lang="fr-CH" altLang="fr-FR" sz="1600" dirty="0">
              <a:ea typeface="Microsoft YaHei" panose="020B0503020204020204" pitchFamily="34" charset="-122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A44427-ED85-4699-B33D-B6B2FA90E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75"/>
          <a:stretch/>
        </p:blipFill>
        <p:spPr>
          <a:xfrm>
            <a:off x="6476374" y="2829488"/>
            <a:ext cx="3816424" cy="821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2E0EC7-BE2A-44F3-B4FD-094C3A2BB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23"/>
          <a:stretch/>
        </p:blipFill>
        <p:spPr>
          <a:xfrm>
            <a:off x="430212" y="2476784"/>
            <a:ext cx="5329238" cy="1526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9134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E933449-3B1A-404F-8A70-6F036D1F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5419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CH" altLang="fr-FR" sz="2500" b="1" dirty="0">
                <a:ea typeface="Microsoft YaHei" panose="020B0503020204020204" pitchFamily="34" charset="-122"/>
              </a:rPr>
              <a:t>Tests et résultats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F1723CF-57DE-4A4A-9A00-EF29751F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4" y="1407674"/>
            <a:ext cx="10583441" cy="4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531813" indent="-266700"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611187" indent="-342900" eaLnBrk="1" hangingPunct="1">
              <a:lnSpc>
                <a:spcPts val="1925"/>
              </a:lnSpc>
              <a:spcAft>
                <a:spcPct val="0"/>
              </a:spcAft>
              <a:buClrTx/>
              <a:buFont typeface="+mj-lt"/>
              <a:buAutoNum type="arabicPeriod"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marL="268287" indent="0" eaLnBrk="1" hangingPunct="1">
              <a:lnSpc>
                <a:spcPts val="1925"/>
              </a:lnSpc>
              <a:spcAft>
                <a:spcPct val="0"/>
              </a:spcAft>
              <a:buClrTx/>
            </a:pPr>
            <a:endParaRPr lang="fr-CH" altLang="fr-FR" sz="1600" dirty="0">
              <a:ea typeface="Microsoft YaHei" panose="020B0503020204020204" pitchFamily="34" charset="-122"/>
            </a:endParaRPr>
          </a:p>
          <a:p>
            <a:pPr algn="r" eaLnBrk="1" hangingPunct="1">
              <a:lnSpc>
                <a:spcPts val="1925"/>
              </a:lnSpc>
              <a:spcAft>
                <a:spcPct val="0"/>
              </a:spcAft>
              <a:buClrTx/>
              <a:buFontTx/>
              <a:buNone/>
            </a:pPr>
            <a:endParaRPr lang="fr-CH" altLang="fr-FR" sz="1600" b="1" dirty="0">
              <a:ea typeface="Microsoft YaHei" panose="020B0503020204020204" pitchFamily="34" charset="-122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CA303AA-6236-43D9-9440-74EECAB9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03" y="2307787"/>
            <a:ext cx="3579692" cy="18795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CDFAF0A-2AE9-422B-BF81-A6E6D36B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943" y="1706139"/>
            <a:ext cx="352474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0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857046B-F2C0-4D4D-8FEC-81ADD4E14EEA}" vid="{9C73B4C9-912F-428C-B578-97973EDA99D3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857046B-F2C0-4D4D-8FEC-81ADD4E14EEA}" vid="{ECC26119-07F7-4C6D-B6F6-0AC15AFFCC58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03_HEG_PowerPoint_HEG_FrDe-1</Template>
  <TotalTime>104</TotalTime>
  <Words>153</Words>
  <Application>Microsoft Office PowerPoint</Application>
  <PresentationFormat>Personnalisé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Thème Office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HES-SO Valais-Wallis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Bornatici Valentin</dc:creator>
  <cp:lastModifiedBy>Bornatici Valentin</cp:lastModifiedBy>
  <cp:revision>11</cp:revision>
  <cp:lastPrinted>1601-01-01T00:00:00Z</cp:lastPrinted>
  <dcterms:created xsi:type="dcterms:W3CDTF">2020-01-10T17:46:21Z</dcterms:created>
  <dcterms:modified xsi:type="dcterms:W3CDTF">2020-01-11T01:02:29Z</dcterms:modified>
</cp:coreProperties>
</file>