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1523663" cy="6480175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8" autoAdjust="0"/>
    <p:restoredTop sz="94660"/>
  </p:normalViewPr>
  <p:slideViewPr>
    <p:cSldViewPr>
      <p:cViewPr varScale="1">
        <p:scale>
          <a:sx n="68" d="100"/>
          <a:sy n="68" d="100"/>
        </p:scale>
        <p:origin x="71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E9BB704D-F927-4DC3-A539-64C68EA1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5E9F6651-2EE2-44C3-BE1F-7EC61223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62B63C50-6F1A-40B4-BD51-1E37BEAC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5A55281A-B031-4B92-BA51-C7FEC03F9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83AF922F-CF0E-4E26-BEE6-FBCD6330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F44F21F8-18A1-4B6F-86FC-F96121C6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0" name="Text Box 7">
            <a:extLst>
              <a:ext uri="{FF2B5EF4-FFF2-40B4-BE49-F238E27FC236}">
                <a16:creationId xmlns:a16="http://schemas.microsoft.com/office/drawing/2014/main" id="{71E168BD-948E-4339-BCAD-DECC4C12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7D728CEF-5FEF-4608-8FCE-9FC2E465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082" name="Rectangle 9">
            <a:extLst>
              <a:ext uri="{FF2B5EF4-FFF2-40B4-BE49-F238E27FC236}">
                <a16:creationId xmlns:a16="http://schemas.microsoft.com/office/drawing/2014/main" id="{E9839F59-1F79-490B-8FDF-99F6ADB1BC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864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19AC7AD-A976-4D81-BB9F-188C358DEB6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>
            <a:extLst>
              <a:ext uri="{FF2B5EF4-FFF2-40B4-BE49-F238E27FC236}">
                <a16:creationId xmlns:a16="http://schemas.microsoft.com/office/drawing/2014/main" id="{3EE1B151-A0B7-42B1-B6F1-AFF5B2C6A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8111D7A-880D-4981-A14E-7C42E717F8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2478B22-201C-408B-8E46-2E836673B320}" type="slidenum">
              <a:rPr lang="fr-CH"/>
              <a:pPr>
                <a:defRPr/>
              </a:pPr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9628D2BF-10E5-4855-A8FC-4947E2544B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CCD7EBBA-DAD9-4284-95C1-3AEB64193E5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37EB348F-EBEB-49A1-9462-EFCBB21D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7AF687-3BF9-4179-A8C6-ECDD9F72809C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B10C62E7-8430-452B-891F-38DC506A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9EF2CA-0B0B-4F94-8E7B-31E0A46C7694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7AE5BC07-B612-4902-B513-5F126A057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2CC937-132C-489D-A28B-36FBDE55BA1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472B0D7B-8266-43BA-9341-7A1BB42C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DD4943-8EF3-4073-8BCB-2BB3A80CE3A7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5A98F7ED-A909-4BAE-BF21-29AF020646D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84887" cy="3421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4" name="Rectangle 6">
            <a:extLst>
              <a:ext uri="{FF2B5EF4-FFF2-40B4-BE49-F238E27FC236}">
                <a16:creationId xmlns:a16="http://schemas.microsoft.com/office/drawing/2014/main" id="{31EABC84-F555-4AFD-8F70-844014E1CF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1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9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8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9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4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8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8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0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1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0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4ECC326E-E8C7-4760-AA66-4B17911424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fld id="{E10E1EFE-7759-4A9D-8932-21FA1417C3D0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04BB52E8-277E-4B3C-B6B2-A913A6F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22BA87F-2AFB-4DEB-9F31-46C2B46759C6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A74DE2B-172B-488F-9A0E-0A1FAAC02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23CF78-A904-427C-8649-3C2FBC1C7FB9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A4D0815-A16F-4DE0-9DF3-C7660C5C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A1BA7-8162-4C2C-B49D-57A50EF41882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0" name="Text Box 4">
            <a:extLst>
              <a:ext uri="{FF2B5EF4-FFF2-40B4-BE49-F238E27FC236}">
                <a16:creationId xmlns:a16="http://schemas.microsoft.com/office/drawing/2014/main" id="{F2C80B6F-48B9-44E5-B414-5CD4454E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150630-0D91-42E1-BA77-24748DA659B8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E2C5B01D-F1C2-4DE6-8F08-1F66E26C982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695325"/>
            <a:ext cx="6097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5150B7CB-EF4C-4C58-8988-9D2C54873D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H" altLang="fr-FR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3" name="Text Box 7">
            <a:extLst>
              <a:ext uri="{FF2B5EF4-FFF2-40B4-BE49-F238E27FC236}">
                <a16:creationId xmlns:a16="http://schemas.microsoft.com/office/drawing/2014/main" id="{0CAB8B75-6FD9-48BF-A154-418DA9F3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8F4D55-C1BC-47DF-A95B-847DE599E0A5}" type="slidenum">
              <a:rPr lang="fr-CH" altLang="fr-FR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fr-CH" altLang="fr-FR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8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284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21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47075" y="19050"/>
            <a:ext cx="2589213" cy="57610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19050"/>
            <a:ext cx="7618412" cy="57610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13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263" y="19050"/>
            <a:ext cx="10360025" cy="15605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98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379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97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31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7238" y="1516063"/>
            <a:ext cx="5108575" cy="42751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392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16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061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330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4624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0981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7760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3243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324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313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9337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87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3812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32475" y="1511300"/>
            <a:ext cx="5103813" cy="42687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84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9338" cy="12525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834063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834063" y="2366963"/>
            <a:ext cx="4899025" cy="34813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976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48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1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362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D2AAB17-0717-41A6-9DE4-F6D44B81F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19050"/>
            <a:ext cx="103600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71AD80F-57B5-40D5-A57B-F1A7B0EC8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0025" cy="42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20" tIns="49680" rIns="99720" bIns="49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4B360D16-3C5C-4AC9-8A86-EA10274C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790825"/>
            <a:ext cx="417512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1" fontAlgn="base" hangingPunct="1"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9366E3A-271B-44C4-B24C-4C62D6803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258763"/>
            <a:ext cx="10369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2802AA9-17D1-48FA-AD9A-997747691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6063"/>
            <a:ext cx="10369550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93F0105-4965-42E0-AA5A-CCA42FAD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976938"/>
            <a:ext cx="26860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0C6899A4-E067-44DD-ACB6-97925997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976938"/>
            <a:ext cx="36512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CH" altLang="fr-FR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7FABF19-C872-4020-B659-49ADCAC8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5951538"/>
            <a:ext cx="27003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200" b="1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SzPct val="100000"/>
              <a:defRPr/>
            </a:pPr>
            <a:r>
              <a:rPr lang="fr-CH" sz="1000">
                <a:solidFill>
                  <a:srgbClr val="4C4C4C"/>
                </a:solidFill>
              </a:rPr>
              <a:t>Page </a:t>
            </a:r>
            <a:fld id="{438B959C-FEC8-40B0-BE58-257D2475C487}" type="slidenum">
              <a:rPr lang="fr-CH" sz="1000" smtClean="0">
                <a:solidFill>
                  <a:srgbClr val="4C4C4C"/>
                </a:solidFill>
              </a:rPr>
              <a:pPr eaLnBrk="1" hangingPunct="1">
                <a:lnSpc>
                  <a:spcPct val="90000"/>
                </a:lnSpc>
                <a:buSzPct val="100000"/>
                <a:defRPr/>
              </a:pPr>
              <a:t>‹N°›</a:t>
            </a:fld>
            <a:endParaRPr lang="fr-CH" sz="1000">
              <a:solidFill>
                <a:srgbClr val="4C4C4C"/>
              </a:solidFill>
            </a:endParaRP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62E214FB-E740-4511-A65A-FD3453EB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975350"/>
            <a:ext cx="1169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7">
            <a:extLst>
              <a:ext uri="{FF2B5EF4-FFF2-40B4-BE49-F238E27FC236}">
                <a16:creationId xmlns:a16="http://schemas.microsoft.com/office/drawing/2014/main" id="{8470D223-1FDD-4E23-AF89-7BFC62F6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795963"/>
            <a:ext cx="5397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73E7DEAC-1CE1-4DC2-BA65-3BA715A0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252413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D40357-85B5-44FE-9689-B8915C0ED2FC}"/>
              </a:ext>
            </a:extLst>
          </p:cNvPr>
          <p:cNvSpPr txBox="1"/>
          <p:nvPr/>
        </p:nvSpPr>
        <p:spPr>
          <a:xfrm>
            <a:off x="1477355" y="4032175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>
                <a:solidFill>
                  <a:schemeClr val="tx1"/>
                </a:solidFill>
              </a:rPr>
              <a:t>Code </a:t>
            </a:r>
            <a:r>
              <a:rPr lang="fr-CH" sz="3600" dirty="0" err="1">
                <a:solidFill>
                  <a:schemeClr val="tx1"/>
                </a:solidFill>
              </a:rPr>
              <a:t>Review</a:t>
            </a:r>
            <a:endParaRPr lang="fr-CH" sz="3600" dirty="0">
              <a:solidFill>
                <a:schemeClr val="tx1"/>
              </a:solidFill>
            </a:endParaRPr>
          </a:p>
          <a:p>
            <a:pPr algn="ctr"/>
            <a:r>
              <a:rPr lang="fr-CH" dirty="0">
                <a:solidFill>
                  <a:schemeClr val="tx1"/>
                </a:solidFill>
              </a:rPr>
              <a:t>Groupe réviseur : Groupe 3 (Nicolas Solioz + Valentin </a:t>
            </a:r>
            <a:r>
              <a:rPr lang="fr-CH" dirty="0" err="1">
                <a:solidFill>
                  <a:schemeClr val="tx1"/>
                </a:solidFill>
              </a:rPr>
              <a:t>Bornatici</a:t>
            </a:r>
            <a:r>
              <a:rPr lang="fr-CH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CH" dirty="0">
                <a:solidFill>
                  <a:schemeClr val="tx1"/>
                </a:solidFill>
              </a:rPr>
              <a:t>Groupe révisé : Groupe 2 (Alexandre </a:t>
            </a:r>
            <a:r>
              <a:rPr lang="fr-CH" dirty="0" err="1">
                <a:solidFill>
                  <a:schemeClr val="tx1"/>
                </a:solidFill>
              </a:rPr>
              <a:t>Berclaz</a:t>
            </a:r>
            <a:r>
              <a:rPr lang="fr-CH" dirty="0">
                <a:solidFill>
                  <a:schemeClr val="tx1"/>
                </a:solidFill>
              </a:rPr>
              <a:t> + Yann </a:t>
            </a:r>
            <a:r>
              <a:rPr lang="fr-CH" dirty="0" err="1">
                <a:solidFill>
                  <a:schemeClr val="tx1"/>
                </a:solidFill>
              </a:rPr>
              <a:t>Clavien</a:t>
            </a:r>
            <a:r>
              <a:rPr lang="fr-CH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LISIBILITÉ DU CODE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DA973C6-AB6C-49FF-A800-03B9C998847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2" b="1880"/>
          <a:stretch/>
        </p:blipFill>
        <p:spPr bwMode="auto">
          <a:xfrm>
            <a:off x="576262" y="1468596"/>
            <a:ext cx="6404635" cy="3211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0CCF325-675B-4A39-8575-9FC0DA08CD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5232279"/>
            <a:ext cx="2522416" cy="3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9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COMMENTAIRES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61D1F1-1D85-4A1F-B1C1-B83669E918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5" y="1516063"/>
            <a:ext cx="4119074" cy="1075952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40B1C2-25E1-4B9A-B101-926EC513E9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" y="3024063"/>
            <a:ext cx="5628816" cy="11712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5FABFF-8B42-4EB9-8FB2-370EF71BB1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7" y="1723459"/>
            <a:ext cx="4248952" cy="7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0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COMMENTAIRE MANQUANT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B13229-08F9-400E-BC89-67E3216D2B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8" y="1516063"/>
            <a:ext cx="6463943" cy="1075952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37B2F3B-DA4B-4C86-8986-0D31ABE1DF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9" y="3263928"/>
            <a:ext cx="3528392" cy="2303470"/>
          </a:xfrm>
          <a:prstGeom prst="rect">
            <a:avLst/>
          </a:prstGeom>
        </p:spPr>
      </p:pic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9E3582E-6144-40BD-A13F-8702FC16977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99" y="2592015"/>
            <a:ext cx="4176464" cy="29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4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COUVERTURE TESTS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CA758A-DD6F-435D-85F1-6C8C9200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41A240-DFCC-4F0C-8523-42BE8D38118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439887"/>
            <a:ext cx="851928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3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ANALYSE DES TESTS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CA758A-DD6F-435D-85F1-6C8C9200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363FED-5C6F-4CD2-AF72-BBED627A34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7" y="1516063"/>
            <a:ext cx="8300826" cy="32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04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MODIFICATIONS APPORTÉES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CA758A-DD6F-435D-85F1-6C8C9200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endParaRPr lang="fr-CH" dirty="0"/>
          </a:p>
          <a:p>
            <a:pPr algn="ctr"/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8955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CA758A-DD6F-435D-85F1-6C8C9200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sz="6000" b="1" dirty="0"/>
          </a:p>
          <a:p>
            <a:pPr algn="ctr"/>
            <a:r>
              <a:rPr lang="fr-CH" sz="6000" b="1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884543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dirty="0"/>
              <a:t>User stories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dirty="0"/>
              <a:t>User </a:t>
            </a:r>
            <a:r>
              <a:rPr lang="fr-CH" sz="3500" dirty="0" err="1"/>
              <a:t>experience</a:t>
            </a:r>
            <a:endParaRPr lang="fr-CH" sz="3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dirty="0"/>
              <a:t>Qualité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dirty="0"/>
              <a:t>Couverture des tests unitaires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dirty="0"/>
              <a:t>Discussion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Keep the possibility to do edge detection</a:t>
            </a:r>
            <a:endParaRPr lang="fr-CH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Add the capability to filter the image (using </a:t>
            </a:r>
            <a:r>
              <a:rPr lang="en-US" b="1" dirty="0"/>
              <a:t>two</a:t>
            </a:r>
            <a:r>
              <a:rPr lang="en-US" dirty="0"/>
              <a:t> of the filtering of pixel manipulation software) and then to do image edge detection</a:t>
            </a:r>
            <a:endParaRPr lang="fr-CH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The sequence should be: filter first (</a:t>
            </a:r>
            <a:r>
              <a:rPr lang="en-US" b="1" dirty="0"/>
              <a:t>one or many</a:t>
            </a:r>
            <a:r>
              <a:rPr lang="en-US" dirty="0"/>
              <a:t>) then detect the edges</a:t>
            </a:r>
            <a:endParaRPr lang="fr-CH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Enhance the interface to be able to do it </a:t>
            </a:r>
            <a:r>
              <a:rPr lang="en-US" b="1" dirty="0"/>
              <a:t>simply</a:t>
            </a: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1911722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Keep the possibility to do edge detection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US1 - SUCCESS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5BDAAA6-C658-41DD-9DA5-194B4FB36D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2087959"/>
            <a:ext cx="4392488" cy="3631975"/>
          </a:xfrm>
          <a:prstGeom prst="rect">
            <a:avLst/>
          </a:prstGeom>
        </p:spPr>
      </p:pic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341BA8B-D08C-4AA5-A680-C0AB1C14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/>
        </p:blipFill>
        <p:spPr>
          <a:xfrm>
            <a:off x="4561313" y="114218"/>
            <a:ext cx="81487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79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Add the capability to filter the image (using two of the filtering of pixel manipulation software) and then to do image edge detection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US2 - SUCCESS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341BA8B-D08C-4AA5-A680-C0AB1C147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/>
        </p:blipFill>
        <p:spPr>
          <a:xfrm>
            <a:off x="4561313" y="114218"/>
            <a:ext cx="814875" cy="792088"/>
          </a:xfrm>
          <a:prstGeom prst="rect">
            <a:avLst/>
          </a:prstGeom>
        </p:spPr>
      </p:pic>
      <p:pic>
        <p:nvPicPr>
          <p:cNvPr id="7" name="Image 6" descr="Une image contenant capture d’écran, herbe, arbre&#10;&#10;Description générée automatiquement">
            <a:extLst>
              <a:ext uri="{FF2B5EF4-FFF2-40B4-BE49-F238E27FC236}">
                <a16:creationId xmlns:a16="http://schemas.microsoft.com/office/drawing/2014/main" id="{82C765AF-E9AD-4F56-834A-A6CCCA97457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7" y="3240087"/>
            <a:ext cx="2736304" cy="2273597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63C80A-95F8-4E30-AA34-94F056D9803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15" y="3240910"/>
            <a:ext cx="2899718" cy="2375441"/>
          </a:xfrm>
          <a:prstGeom prst="rect">
            <a:avLst/>
          </a:prstGeom>
        </p:spPr>
      </p:pic>
      <p:pic>
        <p:nvPicPr>
          <p:cNvPr id="9" name="Image 8" descr="Une image contenant capture d’écran, arbre&#10;&#10;Description générée automatiquement">
            <a:extLst>
              <a:ext uri="{FF2B5EF4-FFF2-40B4-BE49-F238E27FC236}">
                <a16:creationId xmlns:a16="http://schemas.microsoft.com/office/drawing/2014/main" id="{ECE74E93-8E9A-414D-A745-D533162661A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99" y="3244249"/>
            <a:ext cx="2899718" cy="23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05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The sequence should be: filter first (one or many) then detect the edges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US3 - SUCCESS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341BA8B-D08C-4AA5-A680-C0AB1C147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/>
        </p:blipFill>
        <p:spPr>
          <a:xfrm>
            <a:off x="4561313" y="114218"/>
            <a:ext cx="814875" cy="792088"/>
          </a:xfrm>
          <a:prstGeom prst="rect">
            <a:avLst/>
          </a:prstGeom>
        </p:spPr>
      </p:pic>
      <p:pic>
        <p:nvPicPr>
          <p:cNvPr id="7" name="Image 6" descr="Une image contenant capture d’écran, arbre&#10;&#10;Description générée automatiquement">
            <a:extLst>
              <a:ext uri="{FF2B5EF4-FFF2-40B4-BE49-F238E27FC236}">
                <a16:creationId xmlns:a16="http://schemas.microsoft.com/office/drawing/2014/main" id="{5F006931-6051-4DE5-ADF8-4383A3411BE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1" y="2583000"/>
            <a:ext cx="3480002" cy="30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96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Enhance the interface to be able to do it simply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US4 - SUCCESS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341BA8B-D08C-4AA5-A680-C0AB1C147A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/>
        </p:blipFill>
        <p:spPr>
          <a:xfrm>
            <a:off x="4561313" y="114218"/>
            <a:ext cx="814875" cy="792088"/>
          </a:xfrm>
          <a:prstGeom prst="rect">
            <a:avLst/>
          </a:prstGeom>
        </p:spPr>
      </p:pic>
      <p:pic>
        <p:nvPicPr>
          <p:cNvPr id="7" name="Image 6" descr="Une image contenant capture d’écran, herbe&#10;&#10;Description générée automatiquement">
            <a:extLst>
              <a:ext uri="{FF2B5EF4-FFF2-40B4-BE49-F238E27FC236}">
                <a16:creationId xmlns:a16="http://schemas.microsoft.com/office/drawing/2014/main" id="{04ED90FB-A343-4E0B-9E0F-A963C444B3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1" y="2087959"/>
            <a:ext cx="4190232" cy="3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Aucune indication de quoi faire, un texte dans le champ de l’image aurait été un plus.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CH" dirty="0"/>
              <a:t>Aucune gestion des filtres si aucune image n’est chargée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Le bouton d’ajout d’image fonctionne bien et démarre un pop-up de sélection de fichier ouvert sur le dossier user\images en autorisant les fichiers .png, .jpg et .</a:t>
            </a:r>
            <a:r>
              <a:rPr lang="fr-CH" dirty="0" err="1"/>
              <a:t>bmp</a:t>
            </a:r>
            <a:r>
              <a:rPr lang="fr-CH" dirty="0"/>
              <a:t>, l’ajout des fichiers .jpeg aurait été un plus.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867934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E0FD65-8185-4D3C-9A18-C102FEC1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CH" dirty="0"/>
              <a:t>Les noms donnés aux variables et objets sont dans l’ensemble très clairs.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72A793-88FE-41D3-A931-A27974C981F2}"/>
              </a:ext>
            </a:extLst>
          </p:cNvPr>
          <p:cNvSpPr txBox="1"/>
          <p:nvPr/>
        </p:nvSpPr>
        <p:spPr>
          <a:xfrm>
            <a:off x="865287" y="287759"/>
            <a:ext cx="8064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b="1" dirty="0">
                <a:solidFill>
                  <a:schemeClr val="tx1"/>
                </a:solidFill>
              </a:rPr>
              <a:t>QUALITÉ DU CODE</a:t>
            </a:r>
          </a:p>
        </p:txBody>
      </p:sp>
    </p:spTree>
    <p:extLst>
      <p:ext uri="{BB962C8B-B14F-4D97-AF65-F5344CB8AC3E}">
        <p14:creationId xmlns:p14="http://schemas.microsoft.com/office/powerpoint/2010/main" val="2802636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CB3D8747-F1F6-4F34-BBC7-185BA085EC66}"/>
    </a:ext>
  </a:extLst>
</a:theme>
</file>

<file path=ppt/theme/theme2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HES [Mode de compatibilité]" id="{1A4FADCB-E546-4195-87CD-59B71CBF8AD7}" vid="{8A7274C5-4DA4-4B88-A5D7-9F64D5F502DC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368</Words>
  <Application>Microsoft Office PowerPoint</Application>
  <PresentationFormat>Personnalisé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Vouilloz</dc:creator>
  <cp:lastModifiedBy>Nicolas Solioz</cp:lastModifiedBy>
  <cp:revision>36</cp:revision>
  <dcterms:created xsi:type="dcterms:W3CDTF">2019-06-09T17:30:59Z</dcterms:created>
  <dcterms:modified xsi:type="dcterms:W3CDTF">2019-12-05T15:36:06Z</dcterms:modified>
</cp:coreProperties>
</file>