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09" r:id="rId1"/>
  </p:sldMasterIdLst>
  <p:notesMasterIdLst>
    <p:notesMasterId r:id="rId9"/>
  </p:notesMasterIdLst>
  <p:sldIdLst>
    <p:sldId id="380" r:id="rId2"/>
    <p:sldId id="383" r:id="rId3"/>
    <p:sldId id="384" r:id="rId4"/>
    <p:sldId id="385" r:id="rId5"/>
    <p:sldId id="386" r:id="rId6"/>
    <p:sldId id="388" r:id="rId7"/>
    <p:sldId id="392" r:id="rId8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78" autoAdjust="0"/>
  </p:normalViewPr>
  <p:slideViewPr>
    <p:cSldViewPr snapToGrid="0">
      <p:cViewPr varScale="1">
        <p:scale>
          <a:sx n="58" d="100"/>
          <a:sy n="58" d="100"/>
        </p:scale>
        <p:origin x="15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81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</a:p>
        </p:txBody>
      </p:sp>
      <p:sp>
        <p:nvSpPr>
          <p:cNvPr id="11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11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11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518FDE9-0F6B-4F03-89C9-77145D7E30E7}" type="slidenum"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1443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33" y="-9334"/>
            <a:ext cx="10110739" cy="7578343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215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991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943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3949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5892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9159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7604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619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6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614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36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961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924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029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951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>
            <a:normAutofit/>
          </a:bodyPr>
          <a:lstStyle>
            <a:lvl1pPr>
              <a:defRPr sz="220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501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923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34" y="-9334"/>
            <a:ext cx="10110740" cy="7578343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165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8922" y="6659484"/>
            <a:ext cx="75420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041" y="6659484"/>
            <a:ext cx="509650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808" y="6659484"/>
            <a:ext cx="5651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1"/>
                </a:solidFill>
              </a:defRPr>
            </a:lvl1pPr>
          </a:lstStyle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0947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</p:sldLayoutIdLst>
  <p:txStyles>
    <p:titleStyle>
      <a:lvl1pPr algn="l" defTabSz="503972" rtl="0" eaLnBrk="1" latinLnBrk="0" hangingPunct="1">
        <a:spcBef>
          <a:spcPct val="0"/>
        </a:spcBef>
        <a:buNone/>
        <a:defRPr sz="3968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77979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2028118" y="3318866"/>
            <a:ext cx="6426675" cy="108011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601" b="1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Introdução à Arquitetura de Computadores</a:t>
            </a:r>
          </a:p>
        </p:txBody>
      </p:sp>
      <p:sp>
        <p:nvSpPr>
          <p:cNvPr id="121" name="TextShape 2"/>
          <p:cNvSpPr txBox="1"/>
          <p:nvPr/>
        </p:nvSpPr>
        <p:spPr>
          <a:xfrm>
            <a:off x="2028118" y="4784542"/>
            <a:ext cx="6426675" cy="32889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81008">
              <a:buClr>
                <a:srgbClr val="333333"/>
              </a:buClr>
              <a:buSzPct val="45000"/>
            </a:pPr>
            <a:r>
              <a:rPr lang="pt-BR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Prof. </a:t>
            </a:r>
            <a:r>
              <a:rPr lang="pt-BR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MSc</a:t>
            </a:r>
            <a:r>
              <a:rPr lang="pt-BR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Jouglas Alves </a:t>
            </a:r>
            <a:r>
              <a:rPr lang="pt-BR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Tomaschitz</a:t>
            </a:r>
            <a:endParaRPr lang="pt-BR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633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Multiplicação binária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Regras:</a:t>
            </a:r>
          </a:p>
          <a:p>
            <a:r>
              <a:rPr lang="pt-BR" dirty="0"/>
              <a:t> 0 x 0 = 0</a:t>
            </a:r>
          </a:p>
          <a:p>
            <a:r>
              <a:rPr lang="pt-BR" dirty="0"/>
              <a:t> 0 x 1 = 0</a:t>
            </a:r>
          </a:p>
          <a:p>
            <a:r>
              <a:rPr lang="pt-BR" dirty="0"/>
              <a:t> 1 x 0 = 0</a:t>
            </a:r>
          </a:p>
          <a:p>
            <a:r>
              <a:rPr lang="pt-BR" dirty="0"/>
              <a:t> 1 x 1 = 1</a:t>
            </a:r>
          </a:p>
          <a:p>
            <a:r>
              <a:rPr lang="pt-BR" dirty="0"/>
              <a:t> Mesmo método que o decimal: deslocamentos e adições.</a:t>
            </a:r>
          </a:p>
          <a:p>
            <a:r>
              <a:rPr lang="pt-BR" dirty="0"/>
              <a:t> Número maior deve ser colocado acima do menor.</a:t>
            </a:r>
          </a:p>
        </p:txBody>
      </p:sp>
    </p:spTree>
    <p:extLst>
      <p:ext uri="{BB962C8B-B14F-4D97-AF65-F5344CB8AC3E}">
        <p14:creationId xmlns:p14="http://schemas.microsoft.com/office/powerpoint/2010/main" val="74057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Multiplicação binária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Ex</a:t>
            </a:r>
            <a:r>
              <a:rPr lang="pt-BR" dirty="0"/>
              <a:t>: 101 x </a:t>
            </a:r>
            <a:r>
              <a:rPr lang="pt-BR" dirty="0" smtClean="0"/>
              <a:t>011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655" y="3385756"/>
            <a:ext cx="5762683" cy="29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7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(a) 111 x </a:t>
            </a:r>
            <a:r>
              <a:rPr lang="pt-BR" dirty="0" smtClean="0"/>
              <a:t>11</a:t>
            </a:r>
            <a:endParaRPr lang="pt-BR" dirty="0" smtClean="0"/>
          </a:p>
          <a:p>
            <a:r>
              <a:rPr lang="pt-BR" dirty="0" smtClean="0"/>
              <a:t>(</a:t>
            </a:r>
            <a:r>
              <a:rPr lang="pt-BR" dirty="0"/>
              <a:t>b)1100 x </a:t>
            </a:r>
            <a:r>
              <a:rPr lang="pt-BR" dirty="0" smtClean="0"/>
              <a:t>101</a:t>
            </a:r>
            <a:endParaRPr lang="pt-BR" dirty="0"/>
          </a:p>
          <a:p>
            <a:r>
              <a:rPr lang="pt-BR" dirty="0"/>
              <a:t>(c) 101 x 1000 </a:t>
            </a:r>
            <a:endParaRPr lang="pt-BR" dirty="0" smtClean="0"/>
          </a:p>
          <a:p>
            <a:r>
              <a:rPr lang="pt-BR" dirty="0" smtClean="0"/>
              <a:t>(</a:t>
            </a:r>
            <a:r>
              <a:rPr lang="pt-BR" dirty="0"/>
              <a:t>d) 11101 x 1000 </a:t>
            </a:r>
          </a:p>
          <a:p>
            <a:r>
              <a:rPr lang="pt-BR" dirty="0"/>
              <a:t>(e) 11000 x </a:t>
            </a:r>
            <a:r>
              <a:rPr lang="pt-BR" dirty="0" smtClean="0"/>
              <a:t>11 </a:t>
            </a:r>
            <a:endParaRPr lang="pt-BR" dirty="0" smtClean="0"/>
          </a:p>
          <a:p>
            <a:r>
              <a:rPr lang="pt-BR" dirty="0" smtClean="0"/>
              <a:t>(</a:t>
            </a:r>
            <a:r>
              <a:rPr lang="pt-BR" dirty="0"/>
              <a:t>f) 10100 x 1000 </a:t>
            </a:r>
          </a:p>
          <a:p>
            <a:r>
              <a:rPr lang="pt-BR" dirty="0"/>
              <a:t>(g) 10100 x 10 </a:t>
            </a:r>
            <a:endParaRPr lang="pt-BR" dirty="0" smtClean="0"/>
          </a:p>
          <a:p>
            <a:r>
              <a:rPr lang="pt-BR" dirty="0" smtClean="0"/>
              <a:t>(</a:t>
            </a:r>
            <a:r>
              <a:rPr lang="pt-BR" dirty="0"/>
              <a:t>h) 1100 x </a:t>
            </a:r>
            <a:r>
              <a:rPr lang="pt-BR" dirty="0" smtClean="0"/>
              <a:t>111 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633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Divisão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Mesmo método que o decimal: deslocamentos </a:t>
            </a:r>
            <a:r>
              <a:rPr lang="pt-BR" dirty="0" smtClean="0"/>
              <a:t>e subtrações.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19" y="3356872"/>
            <a:ext cx="6918644" cy="3556356"/>
          </a:xfrm>
          <a:prstGeom prst="rect">
            <a:avLst/>
          </a:prstGeom>
        </p:spPr>
      </p:pic>
      <p:pic>
        <p:nvPicPr>
          <p:cNvPr id="1026" name="Picture 2" descr="Resultado de imagem para quociente divisor e dividendo binar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583" y="-33932"/>
            <a:ext cx="3618042" cy="220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42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100011 ÷ </a:t>
            </a:r>
            <a:r>
              <a:rPr lang="pt-BR" dirty="0" smtClean="0"/>
              <a:t>101</a:t>
            </a:r>
          </a:p>
          <a:p>
            <a:r>
              <a:rPr lang="pt-BR" dirty="0" smtClean="0"/>
              <a:t>1010 </a:t>
            </a:r>
            <a:r>
              <a:rPr lang="pt-BR" dirty="0"/>
              <a:t>÷ </a:t>
            </a:r>
            <a:r>
              <a:rPr lang="pt-BR" dirty="0" smtClean="0"/>
              <a:t>101</a:t>
            </a:r>
          </a:p>
          <a:p>
            <a:r>
              <a:rPr lang="pt-BR" dirty="0" smtClean="0"/>
              <a:t>101000 </a:t>
            </a:r>
            <a:r>
              <a:rPr lang="pt-BR" dirty="0"/>
              <a:t>÷</a:t>
            </a:r>
            <a:r>
              <a:rPr lang="pt-BR" dirty="0" smtClean="0"/>
              <a:t> 101</a:t>
            </a:r>
          </a:p>
          <a:p>
            <a:r>
              <a:rPr lang="pt-BR" dirty="0" smtClean="0"/>
              <a:t>110001 ÷ </a:t>
            </a:r>
            <a:r>
              <a:rPr lang="pt-BR" dirty="0" smtClean="0"/>
              <a:t>111</a:t>
            </a:r>
          </a:p>
          <a:p>
            <a:r>
              <a:rPr lang="pt-BR" dirty="0" smtClean="0"/>
              <a:t>11000 ÷ 11 </a:t>
            </a:r>
            <a:endParaRPr lang="pt-BR" dirty="0"/>
          </a:p>
          <a:p>
            <a:r>
              <a:rPr lang="pt-BR" dirty="0" smtClean="0"/>
              <a:t>10100 </a:t>
            </a:r>
            <a:r>
              <a:rPr lang="pt-BR" dirty="0"/>
              <a:t>÷</a:t>
            </a:r>
            <a:r>
              <a:rPr lang="pt-BR" dirty="0" smtClean="0"/>
              <a:t> </a:t>
            </a:r>
            <a:r>
              <a:rPr lang="pt-BR" dirty="0"/>
              <a:t>1000 </a:t>
            </a:r>
          </a:p>
          <a:p>
            <a:r>
              <a:rPr lang="pt-BR" dirty="0" smtClean="0"/>
              <a:t>10100 </a:t>
            </a:r>
            <a:r>
              <a:rPr lang="pt-BR" dirty="0"/>
              <a:t>÷</a:t>
            </a:r>
            <a:r>
              <a:rPr lang="pt-BR" dirty="0" smtClean="0"/>
              <a:t> </a:t>
            </a:r>
            <a:r>
              <a:rPr lang="pt-BR" dirty="0"/>
              <a:t>10 </a:t>
            </a:r>
          </a:p>
          <a:p>
            <a:r>
              <a:rPr lang="pt-BR" dirty="0" smtClean="0"/>
              <a:t>1100 </a:t>
            </a:r>
            <a:r>
              <a:rPr lang="pt-BR" dirty="0"/>
              <a:t>÷</a:t>
            </a:r>
            <a:r>
              <a:rPr lang="pt-BR" dirty="0" smtClean="0"/>
              <a:t> </a:t>
            </a:r>
            <a:r>
              <a:rPr lang="pt-BR" dirty="0"/>
              <a:t>111 </a:t>
            </a:r>
          </a:p>
          <a:p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67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100011 ÷ </a:t>
            </a:r>
            <a:r>
              <a:rPr lang="pt-BR" dirty="0" smtClean="0"/>
              <a:t>101 &gt; 111 </a:t>
            </a:r>
          </a:p>
          <a:p>
            <a:r>
              <a:rPr lang="pt-BR" dirty="0" smtClean="0"/>
              <a:t>1010 </a:t>
            </a:r>
            <a:r>
              <a:rPr lang="pt-BR" dirty="0"/>
              <a:t>÷ </a:t>
            </a:r>
            <a:r>
              <a:rPr lang="pt-BR" dirty="0" smtClean="0"/>
              <a:t>101 &gt; 10</a:t>
            </a:r>
          </a:p>
          <a:p>
            <a:r>
              <a:rPr lang="pt-BR" dirty="0" smtClean="0"/>
              <a:t>101000 </a:t>
            </a:r>
            <a:r>
              <a:rPr lang="pt-BR" dirty="0"/>
              <a:t>÷</a:t>
            </a:r>
            <a:r>
              <a:rPr lang="pt-BR" dirty="0" smtClean="0"/>
              <a:t> 101 &gt; 1000</a:t>
            </a:r>
          </a:p>
          <a:p>
            <a:r>
              <a:rPr lang="pt-BR" dirty="0" smtClean="0"/>
              <a:t>110001 ÷ 111 &gt; 111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891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2738</TotalTime>
  <Words>172</Words>
  <Application>Microsoft Office PowerPoint</Application>
  <PresentationFormat>Personalizar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DejaVu Sans</vt:lpstr>
      <vt:lpstr>Open Sans</vt:lpstr>
      <vt:lpstr>Times New Roman</vt:lpstr>
      <vt:lpstr>Trebuchet MS</vt:lpstr>
      <vt:lpstr>Wingdings 3</vt:lpstr>
      <vt:lpstr>Facetado</vt:lpstr>
      <vt:lpstr>Apresentação do PowerPoint</vt:lpstr>
      <vt:lpstr>Multiplicação binária</vt:lpstr>
      <vt:lpstr>Multiplicação binária</vt:lpstr>
      <vt:lpstr>Exercícios</vt:lpstr>
      <vt:lpstr>Divisão Binária</vt:lpstr>
      <vt:lpstr>Exercícios</vt:lpstr>
      <vt:lpstr>Exercícios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Jouglas</cp:lastModifiedBy>
  <cp:revision>474</cp:revision>
  <dcterms:created xsi:type="dcterms:W3CDTF">2009-04-16T11:32:32Z</dcterms:created>
  <dcterms:modified xsi:type="dcterms:W3CDTF">2019-08-30T21:33:47Z</dcterms:modified>
  <dc:language>pt-BR</dc:language>
</cp:coreProperties>
</file>