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notesMasterIdLst>
    <p:notesMasterId r:id="rId24"/>
  </p:notesMasterIdLst>
  <p:sldIdLst>
    <p:sldId id="380" r:id="rId2"/>
    <p:sldId id="367" r:id="rId3"/>
    <p:sldId id="368" r:id="rId4"/>
    <p:sldId id="369" r:id="rId5"/>
    <p:sldId id="370" r:id="rId6"/>
    <p:sldId id="371" r:id="rId7"/>
    <p:sldId id="389" r:id="rId8"/>
    <p:sldId id="379" r:id="rId9"/>
    <p:sldId id="372" r:id="rId10"/>
    <p:sldId id="388" r:id="rId11"/>
    <p:sldId id="391" r:id="rId12"/>
    <p:sldId id="375" r:id="rId13"/>
    <p:sldId id="376" r:id="rId14"/>
    <p:sldId id="390" r:id="rId15"/>
    <p:sldId id="377" r:id="rId16"/>
    <p:sldId id="378" r:id="rId17"/>
    <p:sldId id="374" r:id="rId18"/>
    <p:sldId id="384" r:id="rId19"/>
    <p:sldId id="386" r:id="rId20"/>
    <p:sldId id="381" r:id="rId21"/>
    <p:sldId id="382" r:id="rId22"/>
    <p:sldId id="38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83483" autoAdjust="0"/>
  </p:normalViewPr>
  <p:slideViewPr>
    <p:cSldViewPr snapToGrid="0">
      <p:cViewPr varScale="1">
        <p:scale>
          <a:sx n="62" d="100"/>
          <a:sy n="62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0B662-D017-4C8E-9F8C-0EE8CBE04E50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2EE44-3649-4B6C-AB22-14113B233A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930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3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9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8933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3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1052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68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63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0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4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0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5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1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5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9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1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6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6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2452906" y="2871480"/>
            <a:ext cx="7772734" cy="13063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355" b="1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Introdução à Arquitetura </a:t>
            </a:r>
            <a:r>
              <a:rPr lang="pt-BR" sz="4355" b="1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de Computadores</a:t>
            </a:r>
          </a:p>
        </p:txBody>
      </p:sp>
      <p:sp>
        <p:nvSpPr>
          <p:cNvPr id="121" name="TextShape 2"/>
          <p:cNvSpPr txBox="1"/>
          <p:nvPr/>
        </p:nvSpPr>
        <p:spPr>
          <a:xfrm>
            <a:off x="2452906" y="4644138"/>
            <a:ext cx="7772734" cy="3977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97978">
              <a:buClr>
                <a:srgbClr val="333333"/>
              </a:buClr>
              <a:buSzPct val="45000"/>
            </a:pPr>
            <a:r>
              <a:rPr lang="pt-BR" sz="2177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Prof. </a:t>
            </a:r>
            <a:r>
              <a:rPr lang="pt-BR" sz="2177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MSc</a:t>
            </a:r>
            <a:r>
              <a:rPr lang="pt-BR" sz="2177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Jouglas Alves </a:t>
            </a:r>
            <a:r>
              <a:rPr lang="pt-BR" sz="2177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Tomaschitz</a:t>
            </a:r>
            <a:endParaRPr lang="pt-BR" sz="2177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5706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Resolução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18" y="1743138"/>
            <a:ext cx="5635292" cy="228684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18" y="4508319"/>
            <a:ext cx="4658074" cy="199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7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195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Obtenha as Expressões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666" y="2030499"/>
            <a:ext cx="2736211" cy="73795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666" y="3092072"/>
            <a:ext cx="3127099" cy="81093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666" y="4154906"/>
            <a:ext cx="1856715" cy="65685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421" y="5204166"/>
            <a:ext cx="2182454" cy="68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0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420" y="2318047"/>
            <a:ext cx="4788370" cy="3008578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Obtenha as Expressões</a:t>
            </a:r>
          </a:p>
        </p:txBody>
      </p:sp>
    </p:spTree>
    <p:extLst>
      <p:ext uri="{BB962C8B-B14F-4D97-AF65-F5344CB8AC3E}">
        <p14:creationId xmlns:p14="http://schemas.microsoft.com/office/powerpoint/2010/main" val="72480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26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56" y="999593"/>
            <a:ext cx="8264778" cy="48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0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59865"/>
            <a:ext cx="7714012" cy="529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0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Construa as portas abaixo no software </a:t>
            </a:r>
            <a:r>
              <a:rPr lang="pt-BR" dirty="0" err="1" smtClean="0"/>
              <a:t>Crocodile</a:t>
            </a:r>
            <a:r>
              <a:rPr lang="pt-BR" dirty="0" smtClean="0"/>
              <a:t>, atribua todas a entradas possíveis e informe as saídas.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318" y="3649327"/>
            <a:ext cx="6316153" cy="225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4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Dado o circuito lógico abaixo:</a:t>
            </a:r>
          </a:p>
          <a:p>
            <a:endParaRPr lang="pt-BR" dirty="0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500395"/>
              </p:ext>
            </p:extLst>
          </p:nvPr>
        </p:nvGraphicFramePr>
        <p:xfrm>
          <a:off x="829482" y="2665186"/>
          <a:ext cx="4055406" cy="1351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r:id="rId3" imgW="2771640" imgH="923760" progId="">
                  <p:embed/>
                </p:oleObj>
              </mc:Choice>
              <mc:Fallback>
                <p:oleObj r:id="rId3" imgW="2771640" imgH="9237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9482" y="2665186"/>
                        <a:ext cx="4055406" cy="13518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032522"/>
              </p:ext>
            </p:extLst>
          </p:nvPr>
        </p:nvGraphicFramePr>
        <p:xfrm>
          <a:off x="850146" y="4676699"/>
          <a:ext cx="4102920" cy="1367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r:id="rId5" imgW="2771640" imgH="923760" progId="">
                  <p:embed/>
                </p:oleObj>
              </mc:Choice>
              <mc:Fallback>
                <p:oleObj r:id="rId5" imgW="2771640" imgH="9237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0146" y="4676699"/>
                        <a:ext cx="4102920" cy="1367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813113"/>
              </p:ext>
            </p:extLst>
          </p:nvPr>
        </p:nvGraphicFramePr>
        <p:xfrm>
          <a:off x="5339104" y="2588466"/>
          <a:ext cx="4285566" cy="1428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r:id="rId7" imgW="2771640" imgH="923760" progId="">
                  <p:embed/>
                </p:oleObj>
              </mc:Choice>
              <mc:Fallback>
                <p:oleObj r:id="rId7" imgW="2771640" imgH="9237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39104" y="2588466"/>
                        <a:ext cx="4285566" cy="1428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436680"/>
              </p:ext>
            </p:extLst>
          </p:nvPr>
        </p:nvGraphicFramePr>
        <p:xfrm>
          <a:off x="5430427" y="4868627"/>
          <a:ext cx="4102920" cy="1367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r:id="rId9" imgW="2771640" imgH="923760" progId="">
                  <p:embed/>
                </p:oleObj>
              </mc:Choice>
              <mc:Fallback>
                <p:oleObj r:id="rId9" imgW="2771640" imgH="9237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30427" y="4868627"/>
                        <a:ext cx="4102920" cy="1367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38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Verdade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278" y="2434580"/>
            <a:ext cx="5563891" cy="390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0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- Escreva a expressão booleana executada pelo circuito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867" y="2556554"/>
            <a:ext cx="6332313" cy="319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7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60" y="1465451"/>
            <a:ext cx="7714012" cy="5290006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12922" y="18133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05810" y="44480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959057" y="492501"/>
            <a:ext cx="8596668" cy="1320800"/>
          </a:xfrm>
        </p:spPr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425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666" y="2030499"/>
            <a:ext cx="2736211" cy="73795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666" y="3092072"/>
            <a:ext cx="3127099" cy="81093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666" y="4154906"/>
            <a:ext cx="1856715" cy="65685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421" y="5204166"/>
            <a:ext cx="2182454" cy="681188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805912" y="20794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892439" y="32714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835173" y="43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92439" y="53792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615340" y="663734"/>
            <a:ext cx="8596668" cy="1320800"/>
          </a:xfrm>
        </p:spPr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128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Desenvolva um software que simule as portas lógicas E, OU e NOT, teste e compare seus resultados com o do Software </a:t>
            </a:r>
            <a:r>
              <a:rPr lang="pt-BR" dirty="0" err="1" smtClean="0"/>
              <a:t>Crocodile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smtClean="0"/>
              <a:t>Mostrar Software Exemplo</a:t>
            </a:r>
            <a:r>
              <a:rPr lang="pt-BR" dirty="0" smtClean="0"/>
              <a:t>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444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Circuitos Gerados por</a:t>
            </a:r>
            <a:br>
              <a:rPr lang="pt-BR" dirty="0"/>
            </a:br>
            <a:r>
              <a:rPr lang="pt-BR" dirty="0"/>
              <a:t>Expressões Booleanas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sz="2400" dirty="0"/>
              <a:t>Até o momento, vimos como obter </a:t>
            </a:r>
            <a:r>
              <a:rPr lang="pt-BR" sz="2400" dirty="0" smtClean="0"/>
              <a:t>uma expressão </a:t>
            </a:r>
            <a:r>
              <a:rPr lang="pt-BR" sz="2400" dirty="0"/>
              <a:t>característica a partir de </a:t>
            </a:r>
            <a:r>
              <a:rPr lang="pt-BR" sz="2400" dirty="0" smtClean="0"/>
              <a:t>um circuito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 Também é possível obter um </a:t>
            </a:r>
            <a:r>
              <a:rPr lang="pt-BR" sz="2400" dirty="0" smtClean="0"/>
              <a:t>circuito lógico</a:t>
            </a:r>
            <a:r>
              <a:rPr lang="pt-BR" sz="2400" dirty="0"/>
              <a:t>, dada uma expressão </a:t>
            </a:r>
            <a:r>
              <a:rPr lang="pt-BR" sz="2400" dirty="0" smtClean="0"/>
              <a:t>booleana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Nesse caso, como na aritmética </a:t>
            </a:r>
            <a:r>
              <a:rPr lang="pt-BR" sz="2400" dirty="0" smtClean="0"/>
              <a:t>elementar, parênteses </a:t>
            </a:r>
            <a:r>
              <a:rPr lang="pt-BR" sz="2400" dirty="0"/>
              <a:t>têm maior prioridade, </a:t>
            </a:r>
            <a:r>
              <a:rPr lang="pt-BR" sz="2400" dirty="0" smtClean="0"/>
              <a:t>seguidos pela </a:t>
            </a:r>
            <a:r>
              <a:rPr lang="pt-BR" sz="2400" dirty="0"/>
              <a:t>multiplicação (função E) e, por </a:t>
            </a:r>
            <a:r>
              <a:rPr lang="pt-BR" sz="2400" dirty="0" smtClean="0"/>
              <a:t>último, pela </a:t>
            </a:r>
            <a:r>
              <a:rPr lang="pt-BR" sz="2400" dirty="0"/>
              <a:t>soma (função OU</a:t>
            </a:r>
            <a:r>
              <a:rPr lang="pt-BR" sz="2400" dirty="0" smtClean="0"/>
              <a:t>)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6530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Circuitos Gerados por</a:t>
            </a:r>
            <a:br>
              <a:rPr lang="pt-BR" dirty="0"/>
            </a:br>
            <a:r>
              <a:rPr lang="pt-BR" dirty="0"/>
              <a:t>Expressões Booleanas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/>
              <a:t>Seja a expressão</a:t>
            </a:r>
          </a:p>
          <a:p>
            <a:pPr algn="just"/>
            <a:r>
              <a:rPr lang="pt-BR" sz="2400" dirty="0"/>
              <a:t> S = (A+B).C.(B+D)</a:t>
            </a:r>
          </a:p>
          <a:p>
            <a:pPr algn="just"/>
            <a:r>
              <a:rPr lang="pt-BR" sz="2400" dirty="0"/>
              <a:t> Vamos separar as </a:t>
            </a:r>
            <a:r>
              <a:rPr lang="pt-BR" sz="2400" dirty="0" err="1"/>
              <a:t>subfórmulas</a:t>
            </a:r>
            <a:r>
              <a:rPr lang="pt-BR" sz="2400" dirty="0"/>
              <a:t> </a:t>
            </a:r>
            <a:r>
              <a:rPr lang="pt-BR" sz="2400" dirty="0" smtClean="0"/>
              <a:t>da expressão</a:t>
            </a:r>
            <a:r>
              <a:rPr lang="pt-BR" sz="2400" dirty="0"/>
              <a:t>, ou seja:</a:t>
            </a:r>
          </a:p>
          <a:p>
            <a:pPr algn="just"/>
            <a:r>
              <a:rPr lang="pt-BR" sz="2400" dirty="0"/>
              <a:t> S = (A+B) . C . (B+D</a:t>
            </a:r>
            <a:r>
              <a:rPr lang="pt-BR" sz="2400" dirty="0" smtClean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442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Circuitos Gerados por</a:t>
            </a:r>
            <a:br>
              <a:rPr lang="pt-BR" dirty="0"/>
            </a:br>
            <a:r>
              <a:rPr lang="pt-BR" dirty="0"/>
              <a:t>Expressões Booleanas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Dentro do primeiro parêntese temos </a:t>
            </a:r>
            <a:r>
              <a:rPr lang="pt-BR" sz="2400" dirty="0" smtClean="0"/>
              <a:t>a soma </a:t>
            </a:r>
            <a:r>
              <a:rPr lang="pt-BR" sz="2400" dirty="0"/>
              <a:t>booleana S1=(A+B), portanto o</a:t>
            </a:r>
          </a:p>
          <a:p>
            <a:r>
              <a:rPr lang="pt-BR" sz="2400" dirty="0"/>
              <a:t>circuito que executa esse parêntese </a:t>
            </a:r>
            <a:r>
              <a:rPr lang="pt-BR" sz="2400" dirty="0" smtClean="0"/>
              <a:t>será uma </a:t>
            </a:r>
            <a:r>
              <a:rPr lang="pt-BR" sz="2400" dirty="0"/>
              <a:t>porta OU</a:t>
            </a:r>
          </a:p>
          <a:p>
            <a:r>
              <a:rPr lang="pt-BR" sz="2400" dirty="0"/>
              <a:t> Dentro do segundo parêntese temos </a:t>
            </a:r>
            <a:r>
              <a:rPr lang="pt-BR" sz="2400" dirty="0" smtClean="0"/>
              <a:t>a soma </a:t>
            </a:r>
            <a:r>
              <a:rPr lang="pt-BR" sz="2400" dirty="0"/>
              <a:t>booleana S2=(B+D). Novamente, </a:t>
            </a:r>
            <a:r>
              <a:rPr lang="pt-BR" sz="2400" dirty="0" smtClean="0"/>
              <a:t>o circuito </a:t>
            </a:r>
            <a:r>
              <a:rPr lang="pt-BR" sz="2400" dirty="0"/>
              <a:t>que executa esse parêntese </a:t>
            </a:r>
            <a:r>
              <a:rPr lang="pt-BR" sz="2400" dirty="0" smtClean="0"/>
              <a:t>será uma </a:t>
            </a:r>
            <a:r>
              <a:rPr lang="pt-BR" sz="2400" dirty="0"/>
              <a:t>porta </a:t>
            </a:r>
            <a:r>
              <a:rPr lang="pt-BR" sz="2400" dirty="0" smtClean="0"/>
              <a:t>OU</a:t>
            </a:r>
          </a:p>
          <a:p>
            <a:r>
              <a:rPr lang="pt-BR" sz="2400" dirty="0"/>
              <a:t>Portanto, temos:</a:t>
            </a:r>
          </a:p>
          <a:p>
            <a:r>
              <a:rPr lang="pt-BR" sz="2400" dirty="0"/>
              <a:t> S = S1 . C . S2</a:t>
            </a:r>
          </a:p>
          <a:p>
            <a:r>
              <a:rPr lang="pt-BR" sz="2400" dirty="0"/>
              <a:t> Agora temos uma </a:t>
            </a:r>
            <a:r>
              <a:rPr lang="pt-BR" sz="2400" dirty="0" smtClean="0"/>
              <a:t>multiplicação booleana e </a:t>
            </a:r>
            <a:r>
              <a:rPr lang="pt-BR" sz="2400" dirty="0"/>
              <a:t>o circuito que a executa é uma porta E</a:t>
            </a:r>
          </a:p>
        </p:txBody>
      </p:sp>
    </p:spTree>
    <p:extLst>
      <p:ext uri="{BB962C8B-B14F-4D97-AF65-F5344CB8AC3E}">
        <p14:creationId xmlns:p14="http://schemas.microsoft.com/office/powerpoint/2010/main" val="4270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Circuitos Gerados por</a:t>
            </a:r>
            <a:br>
              <a:rPr lang="pt-BR" dirty="0"/>
            </a:br>
            <a:r>
              <a:rPr lang="pt-BR" dirty="0"/>
              <a:t>Expressões Booleanas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311731"/>
            <a:ext cx="8429125" cy="33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6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219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78" y="2856855"/>
            <a:ext cx="8596668" cy="1320800"/>
          </a:xfrm>
        </p:spPr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905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Exercício - </a:t>
            </a:r>
            <a:r>
              <a:rPr lang="pt-BR" dirty="0"/>
              <a:t>Desenhe o circuito lógico que executa </a:t>
            </a:r>
            <a:r>
              <a:rPr lang="pt-BR" dirty="0" smtClean="0"/>
              <a:t>a seguinte </a:t>
            </a:r>
            <a:r>
              <a:rPr lang="pt-BR" dirty="0"/>
              <a:t>expressão booleana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A) </a:t>
            </a:r>
            <a:r>
              <a:rPr lang="pt-BR" dirty="0"/>
              <a:t>S = (A.B.C) + (A+B).</a:t>
            </a:r>
            <a:r>
              <a:rPr lang="pt-BR" dirty="0" smtClean="0"/>
              <a:t>C</a:t>
            </a:r>
          </a:p>
          <a:p>
            <a:r>
              <a:rPr lang="pt-BR" dirty="0" smtClean="0"/>
              <a:t>B)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66" y="2559838"/>
            <a:ext cx="1889289" cy="40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7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2514</TotalTime>
  <Words>303</Words>
  <Application>Microsoft Office PowerPoint</Application>
  <PresentationFormat>Widescreen</PresentationFormat>
  <Paragraphs>46</Paragraphs>
  <Slides>22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0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Open Sans</vt:lpstr>
      <vt:lpstr>Trebuchet MS</vt:lpstr>
      <vt:lpstr>Wingdings 3</vt:lpstr>
      <vt:lpstr>Facetado</vt:lpstr>
      <vt:lpstr>Apresentação do PowerPoint</vt:lpstr>
      <vt:lpstr>Exercício - Escreva a expressão booleana executada pelo circuito</vt:lpstr>
      <vt:lpstr>Circuitos Gerados por Expressões Booleanas</vt:lpstr>
      <vt:lpstr>Circuitos Gerados por Expressões Booleanas</vt:lpstr>
      <vt:lpstr>Circuitos Gerados por Expressões Booleanas</vt:lpstr>
      <vt:lpstr>Circuitos Gerados por Expressões Booleanas</vt:lpstr>
      <vt:lpstr>Apresentação do PowerPoint</vt:lpstr>
      <vt:lpstr>Exercícios</vt:lpstr>
      <vt:lpstr>Exercício - Desenhe o circuito lógico que executa a seguinte expressão booleana </vt:lpstr>
      <vt:lpstr>Resolução</vt:lpstr>
      <vt:lpstr>Apresentação do PowerPoint</vt:lpstr>
      <vt:lpstr>Obtenha as Expressões</vt:lpstr>
      <vt:lpstr>Obtenha as Expressões</vt:lpstr>
      <vt:lpstr>Apresentação do PowerPoint</vt:lpstr>
      <vt:lpstr>Apresentação do PowerPoint</vt:lpstr>
      <vt:lpstr>Apresentação do PowerPoint</vt:lpstr>
      <vt:lpstr>Atividades</vt:lpstr>
      <vt:lpstr>Exemplo</vt:lpstr>
      <vt:lpstr>Tabela Verdade</vt:lpstr>
      <vt:lpstr>Exercícios</vt:lpstr>
      <vt:lpstr>Exercícios</vt:lpstr>
      <vt:lpstr>Atividades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Aspectos Básicos da Computação</dc:title>
  <dc:creator>Jouglas Tomaschitz</dc:creator>
  <cp:lastModifiedBy>Jouglas</cp:lastModifiedBy>
  <cp:revision>258</cp:revision>
  <dcterms:created xsi:type="dcterms:W3CDTF">2013-09-21T14:09:06Z</dcterms:created>
  <dcterms:modified xsi:type="dcterms:W3CDTF">2019-09-20T23:24:17Z</dcterms:modified>
</cp:coreProperties>
</file>