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2"/>
  </p:notesMasterIdLst>
  <p:sldIdLst>
    <p:sldId id="380" r:id="rId2"/>
    <p:sldId id="346" r:id="rId3"/>
    <p:sldId id="347" r:id="rId4"/>
    <p:sldId id="348" r:id="rId5"/>
    <p:sldId id="381" r:id="rId6"/>
    <p:sldId id="383" r:id="rId7"/>
    <p:sldId id="355" r:id="rId8"/>
    <p:sldId id="363" r:id="rId9"/>
    <p:sldId id="374" r:id="rId10"/>
    <p:sldId id="382" r:id="rId1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Ex:</a:t>
            </a:r>
            <a:r>
              <a:rPr lang="pt-BR" baseline="0" smtClean="0"/>
              <a:t> </a:t>
            </a:r>
            <a:r>
              <a:rPr lang="pt-BR" smtClean="0"/>
              <a:t>410 - 223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18FDE9-0F6B-4F03-89C9-77145D7E30E7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50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Efetue a subtração binária:</a:t>
            </a:r>
          </a:p>
          <a:p>
            <a:endParaRPr lang="pt-BR" dirty="0"/>
          </a:p>
          <a:p>
            <a:r>
              <a:rPr lang="pt-BR" dirty="0" smtClean="0"/>
              <a:t>111001 – </a:t>
            </a:r>
            <a:r>
              <a:rPr lang="pt-BR" dirty="0" smtClean="0"/>
              <a:t>111 = </a:t>
            </a:r>
            <a:endParaRPr lang="pt-BR" dirty="0" smtClean="0"/>
          </a:p>
          <a:p>
            <a:r>
              <a:rPr lang="pt-BR" dirty="0" smtClean="0"/>
              <a:t>1010000 - 11111 </a:t>
            </a:r>
            <a:r>
              <a:rPr lang="pt-BR" dirty="0" smtClean="0"/>
              <a:t>= </a:t>
            </a:r>
            <a:endParaRPr lang="pt-BR" dirty="0" smtClean="0"/>
          </a:p>
          <a:p>
            <a:r>
              <a:rPr lang="pt-BR" dirty="0" smtClean="0"/>
              <a:t>11111111 </a:t>
            </a:r>
            <a:r>
              <a:rPr lang="pt-BR" dirty="0" smtClean="0"/>
              <a:t>– </a:t>
            </a:r>
            <a:r>
              <a:rPr lang="pt-BR" smtClean="0"/>
              <a:t>1111111 =</a:t>
            </a:r>
            <a:endParaRPr lang="pt-BR" dirty="0" smtClean="0"/>
          </a:p>
          <a:p>
            <a:r>
              <a:rPr lang="pt-BR" dirty="0" smtClean="0"/>
              <a:t>11111111 </a:t>
            </a:r>
            <a:r>
              <a:rPr lang="pt-BR" dirty="0" smtClean="0"/>
              <a:t>– 10000000 = </a:t>
            </a:r>
            <a:endParaRPr lang="pt-BR" dirty="0" smtClean="0"/>
          </a:p>
          <a:p>
            <a:r>
              <a:rPr lang="pt-BR" dirty="0" smtClean="0"/>
              <a:t>10101110 - 10101010 </a:t>
            </a:r>
            <a:r>
              <a:rPr lang="pt-BR" dirty="0" smtClean="0"/>
              <a:t>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Aritmética Binária - Adição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/>
              <a:t> 0 + 0 = 0</a:t>
            </a:r>
          </a:p>
          <a:p>
            <a:pPr lvl="1"/>
            <a:r>
              <a:rPr lang="pt-BR" dirty="0"/>
              <a:t> 0 + 1 = 1</a:t>
            </a:r>
          </a:p>
          <a:p>
            <a:pPr lvl="1"/>
            <a:r>
              <a:rPr lang="pt-BR" dirty="0"/>
              <a:t> 1 + 0 = 1</a:t>
            </a:r>
          </a:p>
          <a:p>
            <a:pPr lvl="1"/>
            <a:r>
              <a:rPr lang="pt-BR" dirty="0"/>
              <a:t> 1 + 1 = 0 (e “vai 1” para o dígito de ordem superior)</a:t>
            </a:r>
          </a:p>
          <a:p>
            <a:pPr lvl="1"/>
            <a:r>
              <a:rPr lang="pt-BR" dirty="0"/>
              <a:t> 1 + 1 + 1 = 1 (e “vai 1” para o dígito de ordem superior)</a:t>
            </a:r>
          </a:p>
        </p:txBody>
      </p:sp>
    </p:spTree>
    <p:extLst>
      <p:ext uri="{BB962C8B-B14F-4D97-AF65-F5344CB8AC3E}">
        <p14:creationId xmlns:p14="http://schemas.microsoft.com/office/powerpoint/2010/main" val="31850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Binária - Adição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101 + </a:t>
            </a:r>
            <a:r>
              <a:rPr lang="pt-BR" dirty="0" smtClean="0"/>
              <a:t>011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10" y="3349002"/>
            <a:ext cx="1445162" cy="1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Adição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11 + 11 = </a:t>
            </a:r>
          </a:p>
          <a:p>
            <a:r>
              <a:rPr lang="pt-BR" dirty="0"/>
              <a:t>100 + 101</a:t>
            </a:r>
          </a:p>
          <a:p>
            <a:r>
              <a:rPr lang="pt-BR" dirty="0"/>
              <a:t>011 + 101</a:t>
            </a:r>
          </a:p>
          <a:p>
            <a:r>
              <a:rPr lang="pt-BR" dirty="0" smtClean="0"/>
              <a:t>0010 1101 </a:t>
            </a:r>
            <a:r>
              <a:rPr lang="pt-BR" dirty="0" smtClean="0"/>
              <a:t>+ </a:t>
            </a:r>
            <a:r>
              <a:rPr lang="pt-BR" dirty="0" smtClean="0"/>
              <a:t>0010 1011 </a:t>
            </a:r>
            <a:r>
              <a:rPr lang="pt-BR" dirty="0" smtClean="0"/>
              <a:t>= </a:t>
            </a:r>
          </a:p>
          <a:p>
            <a:r>
              <a:rPr lang="pt-BR" dirty="0" smtClean="0"/>
              <a:t>0001 0101 </a:t>
            </a:r>
            <a:r>
              <a:rPr lang="pt-BR" dirty="0" smtClean="0"/>
              <a:t>+ </a:t>
            </a:r>
            <a:r>
              <a:rPr lang="pt-BR" dirty="0" smtClean="0"/>
              <a:t>0001 1100 </a:t>
            </a:r>
            <a:r>
              <a:rPr lang="pt-BR" dirty="0" smtClean="0"/>
              <a:t>= </a:t>
            </a:r>
          </a:p>
          <a:p>
            <a:r>
              <a:rPr lang="pt-BR" dirty="0" smtClean="0"/>
              <a:t>0010 0110 </a:t>
            </a:r>
            <a:r>
              <a:rPr lang="pt-BR" dirty="0" smtClean="0"/>
              <a:t>+ </a:t>
            </a:r>
            <a:r>
              <a:rPr lang="pt-BR" dirty="0" smtClean="0"/>
              <a:t>0001 1100 </a:t>
            </a:r>
            <a:r>
              <a:rPr lang="pt-BR" dirty="0" smtClean="0"/>
              <a:t>=</a:t>
            </a:r>
          </a:p>
          <a:p>
            <a:r>
              <a:rPr lang="pt-BR" dirty="0" smtClean="0"/>
              <a:t>0100 1111 + 0110 0111 =</a:t>
            </a:r>
          </a:p>
          <a:p>
            <a:r>
              <a:rPr lang="pt-BR" dirty="0" smtClean="0"/>
              <a:t>0111 </a:t>
            </a:r>
            <a:r>
              <a:rPr lang="pt-BR" dirty="0"/>
              <a:t>1111 + </a:t>
            </a:r>
            <a:r>
              <a:rPr lang="pt-BR" dirty="0" smtClean="0"/>
              <a:t>1110 0000 =</a:t>
            </a:r>
          </a:p>
          <a:p>
            <a:r>
              <a:rPr lang="pt-BR" dirty="0" smtClean="0"/>
              <a:t>1111 </a:t>
            </a:r>
            <a:r>
              <a:rPr lang="pt-BR" dirty="0"/>
              <a:t>1111 + </a:t>
            </a:r>
            <a:r>
              <a:rPr lang="pt-BR" dirty="0" smtClean="0"/>
              <a:t>1111 1000 =</a:t>
            </a:r>
          </a:p>
          <a:p>
            <a:r>
              <a:rPr lang="pt-BR" dirty="0" smtClean="0"/>
              <a:t>0101 1001 </a:t>
            </a:r>
            <a:r>
              <a:rPr lang="pt-BR" dirty="0"/>
              <a:t>+ </a:t>
            </a:r>
            <a:r>
              <a:rPr lang="pt-BR" dirty="0" smtClean="0"/>
              <a:t>1000 1101 =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7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Adição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11 + 11 = </a:t>
            </a:r>
          </a:p>
          <a:p>
            <a:r>
              <a:rPr lang="pt-BR" dirty="0"/>
              <a:t>100 + 101</a:t>
            </a:r>
          </a:p>
          <a:p>
            <a:r>
              <a:rPr lang="pt-BR" dirty="0"/>
              <a:t>011 + 101</a:t>
            </a:r>
          </a:p>
          <a:p>
            <a:r>
              <a:rPr lang="pt-BR" dirty="0" smtClean="0"/>
              <a:t>0010 1101 </a:t>
            </a:r>
            <a:r>
              <a:rPr lang="pt-BR" dirty="0" smtClean="0"/>
              <a:t>+ </a:t>
            </a:r>
            <a:r>
              <a:rPr lang="pt-BR" dirty="0" smtClean="0"/>
              <a:t>0010 1011 </a:t>
            </a:r>
            <a:r>
              <a:rPr lang="pt-BR" dirty="0" smtClean="0"/>
              <a:t>= </a:t>
            </a:r>
          </a:p>
          <a:p>
            <a:r>
              <a:rPr lang="pt-BR" dirty="0" smtClean="0"/>
              <a:t>0001 0101 </a:t>
            </a:r>
            <a:r>
              <a:rPr lang="pt-BR" dirty="0" smtClean="0"/>
              <a:t>+ </a:t>
            </a:r>
            <a:r>
              <a:rPr lang="pt-BR" dirty="0" smtClean="0"/>
              <a:t>0001 1100 </a:t>
            </a:r>
            <a:r>
              <a:rPr lang="pt-BR" dirty="0" smtClean="0"/>
              <a:t>= </a:t>
            </a:r>
          </a:p>
          <a:p>
            <a:r>
              <a:rPr lang="pt-BR" dirty="0" smtClean="0"/>
              <a:t>0010 0110 </a:t>
            </a:r>
            <a:r>
              <a:rPr lang="pt-BR" dirty="0" smtClean="0"/>
              <a:t>+ </a:t>
            </a:r>
            <a:r>
              <a:rPr lang="pt-BR" dirty="0" smtClean="0"/>
              <a:t>0001 1100 </a:t>
            </a:r>
            <a:r>
              <a:rPr lang="pt-BR" dirty="0" smtClean="0"/>
              <a:t>=</a:t>
            </a:r>
          </a:p>
          <a:p>
            <a:r>
              <a:rPr lang="pt-BR" dirty="0" smtClean="0"/>
              <a:t>0100 1111 + 0110 0111 =</a:t>
            </a:r>
          </a:p>
          <a:p>
            <a:r>
              <a:rPr lang="pt-BR" dirty="0" smtClean="0"/>
              <a:t>0111 </a:t>
            </a:r>
            <a:r>
              <a:rPr lang="pt-BR" dirty="0"/>
              <a:t>1111 + </a:t>
            </a:r>
            <a:r>
              <a:rPr lang="pt-BR" dirty="0" smtClean="0"/>
              <a:t>1110 0000 =</a:t>
            </a:r>
          </a:p>
          <a:p>
            <a:r>
              <a:rPr lang="pt-BR" dirty="0" smtClean="0"/>
              <a:t>1111 </a:t>
            </a:r>
            <a:r>
              <a:rPr lang="pt-BR" dirty="0"/>
              <a:t>1111 + </a:t>
            </a:r>
            <a:r>
              <a:rPr lang="pt-BR" dirty="0" smtClean="0"/>
              <a:t>1111 1000 =</a:t>
            </a:r>
          </a:p>
          <a:p>
            <a:r>
              <a:rPr lang="pt-BR" dirty="0" smtClean="0"/>
              <a:t>0101 1001 </a:t>
            </a:r>
            <a:r>
              <a:rPr lang="pt-BR" dirty="0"/>
              <a:t>+ </a:t>
            </a:r>
            <a:r>
              <a:rPr lang="pt-BR" dirty="0" smtClean="0"/>
              <a:t>1000 1101 =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6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Efetue a soma binária:</a:t>
            </a:r>
          </a:p>
          <a:p>
            <a:endParaRPr lang="pt-BR" dirty="0"/>
          </a:p>
          <a:p>
            <a:r>
              <a:rPr lang="pt-BR" dirty="0" smtClean="0"/>
              <a:t>111001 + 111</a:t>
            </a:r>
          </a:p>
          <a:p>
            <a:r>
              <a:rPr lang="pt-BR" dirty="0" smtClean="0"/>
              <a:t>11111111 + 1111111</a:t>
            </a:r>
          </a:p>
          <a:p>
            <a:r>
              <a:rPr lang="pt-BR" dirty="0" smtClean="0"/>
              <a:t>10000000 + 11111111</a:t>
            </a:r>
          </a:p>
          <a:p>
            <a:r>
              <a:rPr lang="pt-BR" dirty="0" smtClean="0"/>
              <a:t>10101010 + 10101110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Subtração Binária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Regras </a:t>
            </a:r>
            <a:endParaRPr lang="pt-BR" dirty="0" smtClean="0"/>
          </a:p>
          <a:p>
            <a:r>
              <a:rPr lang="pt-BR" dirty="0" smtClean="0"/>
              <a:t>0 </a:t>
            </a:r>
            <a:r>
              <a:rPr lang="pt-BR" dirty="0"/>
              <a:t>- 0 = 0 </a:t>
            </a:r>
            <a:endParaRPr lang="pt-BR" dirty="0" smtClean="0"/>
          </a:p>
          <a:p>
            <a:r>
              <a:rPr lang="pt-BR" dirty="0" smtClean="0"/>
              <a:t>0 </a:t>
            </a:r>
            <a:r>
              <a:rPr lang="pt-BR" dirty="0"/>
              <a:t>- 1 = 1  </a:t>
            </a:r>
            <a:r>
              <a:rPr lang="pt-BR" dirty="0" smtClean="0"/>
              <a:t>Não </a:t>
            </a:r>
            <a:r>
              <a:rPr lang="pt-BR" dirty="0"/>
              <a:t>é </a:t>
            </a:r>
            <a:r>
              <a:rPr lang="pt-BR" dirty="0" smtClean="0"/>
              <a:t>possível. Pedir </a:t>
            </a:r>
            <a:r>
              <a:rPr lang="pt-BR" dirty="0"/>
              <a:t>emprestado 1 ao dígito de ordem superior </a:t>
            </a:r>
            <a:endParaRPr lang="pt-BR" dirty="0" smtClean="0"/>
          </a:p>
          <a:p>
            <a:r>
              <a:rPr lang="pt-BR" dirty="0" smtClean="0"/>
              <a:t>1 </a:t>
            </a:r>
            <a:r>
              <a:rPr lang="pt-BR" dirty="0"/>
              <a:t>- 0 = 1 </a:t>
            </a:r>
            <a:endParaRPr lang="pt-BR" dirty="0" smtClean="0"/>
          </a:p>
          <a:p>
            <a:r>
              <a:rPr lang="pt-BR" dirty="0" smtClean="0"/>
              <a:t>1 </a:t>
            </a:r>
            <a:r>
              <a:rPr lang="pt-BR" dirty="0"/>
              <a:t>- 1 = 0</a:t>
            </a:r>
          </a:p>
          <a:p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b="1" dirty="0" smtClean="0"/>
              <a:t>	</a:t>
            </a:r>
          </a:p>
          <a:p>
            <a:pPr marL="503972" lvl="1" indent="0">
              <a:buNone/>
            </a:pPr>
            <a:r>
              <a:rPr lang="pt-BR" b="1" dirty="0" smtClean="0"/>
              <a:t>  101101</a:t>
            </a:r>
            <a:r>
              <a:rPr lang="pt-BR" baseline="-25000" dirty="0"/>
              <a:t>2</a:t>
            </a:r>
            <a:endParaRPr lang="pt-BR" b="1" dirty="0" smtClean="0"/>
          </a:p>
          <a:p>
            <a:pPr marL="503972" lvl="1" indent="0">
              <a:buNone/>
            </a:pPr>
            <a:r>
              <a:rPr lang="pt-BR" b="1" u="sng" dirty="0" smtClean="0"/>
              <a:t>  100111</a:t>
            </a:r>
            <a:r>
              <a:rPr lang="pt-BR" baseline="-25000" dirty="0" smtClean="0"/>
              <a:t>2</a:t>
            </a:r>
            <a:endParaRPr lang="pt-BR" b="1" dirty="0"/>
          </a:p>
          <a:p>
            <a:pPr marL="503972" lvl="1" indent="0">
              <a:buNone/>
            </a:pPr>
            <a:r>
              <a:rPr lang="pt-BR" b="1" dirty="0" smtClean="0"/>
              <a:t>  000110</a:t>
            </a:r>
            <a:r>
              <a:rPr lang="pt-BR" baseline="-25000" dirty="0"/>
              <a:t>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13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Subtração Binária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Exemplo: 111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-100</a:t>
            </a:r>
            <a:r>
              <a:rPr lang="pt-BR" sz="2400" baseline="-25000" dirty="0"/>
              <a:t>2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19" y="3399847"/>
            <a:ext cx="3790231" cy="18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Subtração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1 0 </a:t>
            </a:r>
            <a:r>
              <a:rPr lang="pt-BR" dirty="0"/>
              <a:t>1 1 0 </a:t>
            </a:r>
            <a:r>
              <a:rPr lang="pt-BR" dirty="0" smtClean="0"/>
              <a:t>1 - </a:t>
            </a:r>
            <a:r>
              <a:rPr lang="pt-BR" dirty="0"/>
              <a:t>1 0 1 0 1 </a:t>
            </a:r>
            <a:r>
              <a:rPr lang="pt-BR" dirty="0" smtClean="0"/>
              <a:t>1 = 00 0010</a:t>
            </a:r>
          </a:p>
          <a:p>
            <a:r>
              <a:rPr lang="pt-BR" dirty="0" smtClean="0"/>
              <a:t>1 1 1 0 0 – 1 0 1 0 1 </a:t>
            </a:r>
            <a:r>
              <a:rPr lang="pt-BR" dirty="0"/>
              <a:t>= </a:t>
            </a:r>
            <a:r>
              <a:rPr lang="pt-BR" dirty="0" smtClean="0"/>
              <a:t>0 0111</a:t>
            </a:r>
          </a:p>
          <a:p>
            <a:r>
              <a:rPr lang="pt-BR" dirty="0"/>
              <a:t>1 0 0 1 1 </a:t>
            </a:r>
            <a:r>
              <a:rPr lang="pt-BR" dirty="0" smtClean="0"/>
              <a:t>0 - </a:t>
            </a:r>
            <a:r>
              <a:rPr lang="pt-BR" dirty="0"/>
              <a:t>0 1 1 1 0 </a:t>
            </a:r>
            <a:r>
              <a:rPr lang="pt-BR" dirty="0" smtClean="0"/>
              <a:t>0 = 00 1010</a:t>
            </a:r>
          </a:p>
          <a:p>
            <a:r>
              <a:rPr lang="pt-BR" dirty="0"/>
              <a:t>1 1 0 0 1 1 1 </a:t>
            </a:r>
            <a:r>
              <a:rPr lang="pt-BR" dirty="0" smtClean="0"/>
              <a:t>– 1 0 0 1 1 1 1</a:t>
            </a:r>
            <a:r>
              <a:rPr lang="pt-BR" smtClean="0"/>
              <a:t>= 001 1000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Regras </a:t>
            </a:r>
          </a:p>
          <a:p>
            <a:r>
              <a:rPr lang="pt-BR" dirty="0"/>
              <a:t>0 - 0 = 0 </a:t>
            </a:r>
          </a:p>
          <a:p>
            <a:r>
              <a:rPr lang="pt-BR" dirty="0"/>
              <a:t>0 - 1 = 1  Não é </a:t>
            </a:r>
            <a:r>
              <a:rPr lang="pt-BR" dirty="0" smtClean="0"/>
              <a:t>possível. </a:t>
            </a:r>
            <a:r>
              <a:rPr lang="pt-BR" dirty="0"/>
              <a:t>Pedir emprestado 1 ao dígito de ordem superior </a:t>
            </a:r>
          </a:p>
          <a:p>
            <a:r>
              <a:rPr lang="pt-BR" dirty="0"/>
              <a:t>1 - 0 = 1 </a:t>
            </a:r>
          </a:p>
          <a:p>
            <a:r>
              <a:rPr lang="pt-BR" dirty="0"/>
              <a:t>1 - 1 = 0</a:t>
            </a:r>
          </a:p>
          <a:p>
            <a:r>
              <a:rPr lang="pt-BR" dirty="0" smtClean="0"/>
              <a:t>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4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2548</TotalTime>
  <Words>390</Words>
  <Application>Microsoft Office PowerPoint</Application>
  <PresentationFormat>Personalizar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Aritmética Binária - Adição</vt:lpstr>
      <vt:lpstr>Aritmética Binária - Adição</vt:lpstr>
      <vt:lpstr>Exercícios – Adição Binária</vt:lpstr>
      <vt:lpstr>Exercícios – Adição Binária</vt:lpstr>
      <vt:lpstr>Exercícios</vt:lpstr>
      <vt:lpstr>Subtração Binária </vt:lpstr>
      <vt:lpstr>Subtração Binária </vt:lpstr>
      <vt:lpstr>Exercícios – Subtração Binária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446</cp:revision>
  <dcterms:created xsi:type="dcterms:W3CDTF">2009-04-16T11:32:32Z</dcterms:created>
  <dcterms:modified xsi:type="dcterms:W3CDTF">2019-08-26T21:27:51Z</dcterms:modified>
  <dc:language>pt-BR</dc:language>
</cp:coreProperties>
</file>