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8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4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32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67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74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88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2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8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7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74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0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2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4B38-C14C-4198-995A-2D96EB0B2F2B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69CD4D-3060-4AA9-AAA0-F9E598E3D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8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Engenharia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952817" cy="188445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Matheus </a:t>
            </a:r>
            <a:r>
              <a:rPr lang="pt-BR" dirty="0" smtClean="0"/>
              <a:t>De </a:t>
            </a:r>
            <a:r>
              <a:rPr lang="pt-BR" dirty="0" smtClean="0"/>
              <a:t>Vita</a:t>
            </a:r>
          </a:p>
          <a:p>
            <a:pPr algn="l"/>
            <a:r>
              <a:rPr lang="pt-BR" dirty="0" smtClean="0"/>
              <a:t>Matheus Henrique</a:t>
            </a:r>
          </a:p>
          <a:p>
            <a:pPr algn="l"/>
            <a:r>
              <a:rPr lang="pt-BR" dirty="0" smtClean="0"/>
              <a:t>Nícolas Teixeira</a:t>
            </a:r>
          </a:p>
          <a:p>
            <a:pPr algn="l"/>
            <a:r>
              <a:rPr lang="pt-BR" dirty="0"/>
              <a:t>Wellington </a:t>
            </a:r>
            <a:r>
              <a:rPr lang="pt-BR" dirty="0" err="1"/>
              <a:t>Kania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6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requisito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regras de negócio, previamente definidas com o cliente, do software a ser desenvolvido, para que esse atinja suas expectativas.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requisito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</a:t>
            </a:r>
          </a:p>
          <a:p>
            <a:pPr lvl="1"/>
            <a:r>
              <a:rPr lang="pt-BR" dirty="0" smtClean="0"/>
              <a:t>Requisito de necessidade e especificação</a:t>
            </a:r>
          </a:p>
          <a:p>
            <a:r>
              <a:rPr lang="pt-BR" dirty="0" err="1" smtClean="0"/>
              <a:t>Login</a:t>
            </a:r>
            <a:endParaRPr lang="pt-BR" dirty="0" smtClean="0"/>
          </a:p>
          <a:p>
            <a:pPr lvl="1"/>
            <a:r>
              <a:rPr lang="pt-BR" dirty="0" smtClean="0"/>
              <a:t>Requisito de necessidade e especificação</a:t>
            </a:r>
          </a:p>
          <a:p>
            <a:r>
              <a:rPr lang="pt-BR" dirty="0" smtClean="0"/>
              <a:t>Validação de CPF</a:t>
            </a:r>
          </a:p>
          <a:p>
            <a:pPr lvl="1"/>
            <a:r>
              <a:rPr lang="pt-BR" dirty="0" smtClean="0"/>
              <a:t>Requisito de propriedade</a:t>
            </a:r>
          </a:p>
          <a:p>
            <a:r>
              <a:rPr lang="pt-BR" dirty="0" smtClean="0"/>
              <a:t>Verificação de e-mail</a:t>
            </a:r>
          </a:p>
          <a:p>
            <a:pPr lvl="1"/>
            <a:r>
              <a:rPr lang="pt-BR" dirty="0" smtClean="0"/>
              <a:t>Requisito de propriedade</a:t>
            </a:r>
          </a:p>
        </p:txBody>
      </p:sp>
    </p:spTree>
    <p:extLst>
      <p:ext uri="{BB962C8B-B14F-4D97-AF65-F5344CB8AC3E}">
        <p14:creationId xmlns:p14="http://schemas.microsoft.com/office/powerpoint/2010/main" val="40981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comuns com requisitos – Problema 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Indecisões/indefinições do usuário: A maioria dos usuários tem dificuldade em saber o que ou, então, de expressar corretamente suas necessidades. O grande valor que o analista pode agregar ao seu trabalho é justamente conseguir compreender corretamente as necessidades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Discutindo o problema 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comuns com requisitos – Problema </a:t>
            </a:r>
            <a:r>
              <a:rPr lang="pt-BR" dirty="0" smtClean="0"/>
              <a:t>dois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10713"/>
            <a:ext cx="8596668" cy="3880773"/>
          </a:xfrm>
        </p:spPr>
        <p:txBody>
          <a:bodyPr/>
          <a:lstStyle/>
          <a:p>
            <a:r>
              <a:rPr lang="pt-BR" dirty="0" smtClean="0"/>
              <a:t>Requisitos implícitos ou não ditos? Muitas vezes a parte interessante não torna explicita a sua necessidade por acreditar que “é óbvio” que uma determinada funcionalidade deve estar no software. Isso faz com que, ao receber o produto pronto, o usuário identifique uma série de funcionalidades que não foram implementadas por não terem sido explicitamente informadas. Novamente, o papel do analista é descobrir as necessidades, sejam elas explicitas ou implícitas.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4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Discutindo o problema dois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Etnografia</a:t>
            </a:r>
          </a:p>
          <a:p>
            <a:pPr lvl="1"/>
            <a:r>
              <a:rPr lang="pt-BR" dirty="0" smtClean="0"/>
              <a:t>Técnica de observação, o Analista de Sistemas se insere dentro do ambiente da empresa onde o sistema será utilizado, com as devidas permissões da mesma, e observa atentamente a forma com que os colaboradores exercem suas atividades.</a:t>
            </a:r>
          </a:p>
          <a:p>
            <a:r>
              <a:rPr lang="pt-BR" dirty="0" smtClean="0"/>
              <a:t>Problemas reais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3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261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Engenharia de Requisitos</vt:lpstr>
      <vt:lpstr>Definição de requisito de software</vt:lpstr>
      <vt:lpstr>Exemplos de requisito de software</vt:lpstr>
      <vt:lpstr>Dificuldades comuns com requisitos – Problema um</vt:lpstr>
      <vt:lpstr>Discutindo o problema um</vt:lpstr>
      <vt:lpstr>Dificuldades comuns com requisitos – Problema dois</vt:lpstr>
      <vt:lpstr>Discutindo o problema dois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</dc:title>
  <dc:creator>Nícolas Teixeira</dc:creator>
  <cp:lastModifiedBy>Nícolas Teixeira</cp:lastModifiedBy>
  <cp:revision>4</cp:revision>
  <dcterms:created xsi:type="dcterms:W3CDTF">2019-09-04T11:50:25Z</dcterms:created>
  <dcterms:modified xsi:type="dcterms:W3CDTF">2019-09-04T18:37:00Z</dcterms:modified>
</cp:coreProperties>
</file>