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0BC4E-2817-4E0A-A064-FD3C4AA4555C}" v="139" dt="2022-01-17T16:34:16.810"/>
    <p1510:client id="{BD8C07C4-FB4E-41E0-9F51-CB12C228137D}" v="320" dt="2022-01-17T16:01:53.690"/>
    <p1510:client id="{C117EC78-28E0-46B0-99E0-2617B607A679}" v="66" dt="2022-01-17T16:21:01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7CAFC-6654-4F78-A24E-F35D666B0E22}" type="datetimeFigureOut">
              <a:rPr lang="fr-FR"/>
              <a:t>17/01/2022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D5FA-1F4C-4D2B-BA99-49A29785BFB7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56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DD5FA-1F4C-4D2B-BA99-49A29785BFB7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88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1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3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1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3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svanhuysse/ProjetAnnuaire" TargetMode="External"/><Relationship Id="rId2" Type="http://schemas.openxmlformats.org/officeDocument/2006/relationships/hyperlink" Target="https://localhost:4433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9698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rgbClr val="9698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51094" y="1058780"/>
            <a:ext cx="5602705" cy="3092116"/>
          </a:xfrm>
        </p:spPr>
        <p:txBody>
          <a:bodyPr anchor="ctr">
            <a:normAutofit/>
          </a:bodyPr>
          <a:lstStyle/>
          <a:p>
            <a:r>
              <a:rPr lang="de-DE" sz="6000">
                <a:cs typeface="Calibri Light"/>
              </a:rPr>
              <a:t>Annuaire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0" y="5041616"/>
            <a:ext cx="3781926" cy="124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cs typeface="Calibri"/>
              </a:rPr>
              <a:t>Nicolas Vanhuysse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7A8FE-023B-4604-A757-F9EB1E3F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 test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589713-39A8-40B1-ADA1-5376B2E02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7" y="1899138"/>
            <a:ext cx="11544981" cy="4155451"/>
          </a:xfrm>
        </p:spPr>
      </p:pic>
    </p:spTree>
    <p:extLst>
      <p:ext uri="{BB962C8B-B14F-4D97-AF65-F5344CB8AC3E}">
        <p14:creationId xmlns:p14="http://schemas.microsoft.com/office/powerpoint/2010/main" val="320093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3CD49-9AD2-4406-8797-342AD90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i="1"/>
              <a:t>Démonstation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470C4-EEBB-4E0B-BD88-C91CC64F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314639"/>
            <a:ext cx="9144000" cy="165576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algn="ctr">
              <a:buNone/>
            </a:pPr>
            <a:r>
              <a:rPr lang="en-US" sz="2400" cap="all" dirty="0">
                <a:hlinkClick r:id="rId2"/>
              </a:rPr>
              <a:t>https://localhost:44336/</a:t>
            </a:r>
            <a:endParaRPr lang="fr-FR"/>
          </a:p>
          <a:p>
            <a:pPr marL="0" indent="0" algn="ctr">
              <a:buNone/>
            </a:pPr>
            <a:endParaRPr lang="en-US" sz="2400" cap="all" dirty="0"/>
          </a:p>
          <a:p>
            <a:pPr marL="0" indent="0" algn="ctr">
              <a:buNone/>
            </a:pPr>
            <a:r>
              <a:rPr lang="en-US" sz="2400" cap="all" dirty="0">
                <a:ea typeface="+mn-lt"/>
                <a:cs typeface="+mn-lt"/>
                <a:hlinkClick r:id="rId3"/>
              </a:rPr>
              <a:t>https://github.com/nicolasvanhuysse/ProjetAnnuaire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9698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9698C6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D3E24D-6BCC-42FC-829F-49A22FEE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fr-FR" sz="37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599AC-2081-414B-B568-9A828A73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87108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9698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266468-95E4-42D0-B129-EF8A7A04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fr-FR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627E0F-8B2B-4E92-927D-30986FA7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>
                <a:ea typeface="+mn-lt"/>
                <a:cs typeface="+mn-lt"/>
              </a:rPr>
              <a:t>L’environnement MVC</a:t>
            </a:r>
          </a:p>
          <a:p>
            <a:r>
              <a:rPr lang="fr-FR" sz="2000">
                <a:ea typeface="+mn-lt"/>
                <a:cs typeface="+mn-lt"/>
              </a:rPr>
              <a:t>La mise en place de la Session 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26816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9698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F1B5F-58CA-4B7E-8C36-B4FA6ACB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fr-FR" sz="3400"/>
              <a:t>Axes d'améliorations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CC309E-3CAF-4882-9D7D-39563D1A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/>
              <a:t>Amélioration de la sécurité</a:t>
            </a:r>
          </a:p>
          <a:p>
            <a:r>
              <a:rPr lang="fr-FR" sz="2000" dirty="0"/>
              <a:t>La partie FRONT</a:t>
            </a:r>
          </a:p>
        </p:txBody>
      </p:sp>
    </p:spTree>
    <p:extLst>
      <p:ext uri="{BB962C8B-B14F-4D97-AF65-F5344CB8AC3E}">
        <p14:creationId xmlns:p14="http://schemas.microsoft.com/office/powerpoint/2010/main" val="428257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A4333-EA91-487C-A5E0-47D6702C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MERCI POUR VOTRE ATTENTION</a:t>
            </a: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215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6" descr="Smiling Face with No Fill">
            <a:extLst>
              <a:ext uri="{FF2B5EF4-FFF2-40B4-BE49-F238E27FC236}">
                <a16:creationId xmlns:a16="http://schemas.microsoft.com/office/drawing/2014/main" id="{1D5C76C7-998A-42CE-831C-BC4BECB5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1199" y="1820333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8E2B3D-9013-49DD-AD19-465E6B84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420F6C3-AAF3-4091-9B71-5FB534BD4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69896" y="0"/>
            <a:ext cx="6022105" cy="6858000"/>
          </a:xfrm>
          <a:custGeom>
            <a:avLst/>
            <a:gdLst>
              <a:gd name="connsiteX0" fmla="*/ 606846 w 6022105"/>
              <a:gd name="connsiteY0" fmla="*/ 0 h 6858000"/>
              <a:gd name="connsiteX1" fmla="*/ 6022105 w 6022105"/>
              <a:gd name="connsiteY1" fmla="*/ 0 h 6858000"/>
              <a:gd name="connsiteX2" fmla="*/ 6022105 w 6022105"/>
              <a:gd name="connsiteY2" fmla="*/ 6858000 h 6858000"/>
              <a:gd name="connsiteX3" fmla="*/ 0 w 6022105"/>
              <a:gd name="connsiteY3" fmla="*/ 6858000 h 6858000"/>
              <a:gd name="connsiteX4" fmla="*/ 374372 w 6022105"/>
              <a:gd name="connsiteY4" fmla="*/ 6658805 h 6858000"/>
              <a:gd name="connsiteX5" fmla="*/ 537405 w 6022105"/>
              <a:gd name="connsiteY5" fmla="*/ 6431153 h 6858000"/>
              <a:gd name="connsiteX6" fmla="*/ 594769 w 6022105"/>
              <a:gd name="connsiteY6" fmla="*/ 6367127 h 6858000"/>
              <a:gd name="connsiteX7" fmla="*/ 736668 w 6022105"/>
              <a:gd name="connsiteY7" fmla="*/ 6281757 h 6858000"/>
              <a:gd name="connsiteX8" fmla="*/ 984239 w 6022105"/>
              <a:gd name="connsiteY8" fmla="*/ 6100347 h 6858000"/>
              <a:gd name="connsiteX9" fmla="*/ 893664 w 6022105"/>
              <a:gd name="connsiteY9" fmla="*/ 6057663 h 6858000"/>
              <a:gd name="connsiteX10" fmla="*/ 631000 w 6022105"/>
              <a:gd name="connsiteY10" fmla="*/ 6167932 h 6858000"/>
              <a:gd name="connsiteX11" fmla="*/ 440793 w 6022105"/>
              <a:gd name="connsiteY11" fmla="*/ 6196388 h 6858000"/>
              <a:gd name="connsiteX12" fmla="*/ 709496 w 6022105"/>
              <a:gd name="connsiteY12" fmla="*/ 6004307 h 6858000"/>
              <a:gd name="connsiteX13" fmla="*/ 969143 w 6022105"/>
              <a:gd name="connsiteY13" fmla="*/ 5755314 h 6858000"/>
              <a:gd name="connsiteX14" fmla="*/ 769879 w 6022105"/>
              <a:gd name="connsiteY14" fmla="*/ 5801555 h 6858000"/>
              <a:gd name="connsiteX15" fmla="*/ 760822 w 6022105"/>
              <a:gd name="connsiteY15" fmla="*/ 5769542 h 6858000"/>
              <a:gd name="connsiteX16" fmla="*/ 935933 w 6022105"/>
              <a:gd name="connsiteY16" fmla="*/ 5474306 h 6858000"/>
              <a:gd name="connsiteX17" fmla="*/ 1020468 w 6022105"/>
              <a:gd name="connsiteY17" fmla="*/ 5353367 h 6858000"/>
              <a:gd name="connsiteX18" fmla="*/ 1406918 w 6022105"/>
              <a:gd name="connsiteY18" fmla="*/ 4994104 h 6858000"/>
              <a:gd name="connsiteX19" fmla="*/ 1038583 w 6022105"/>
              <a:gd name="connsiteY19" fmla="*/ 5154171 h 6858000"/>
              <a:gd name="connsiteX20" fmla="*/ 1418994 w 6022105"/>
              <a:gd name="connsiteY20" fmla="*/ 4805580 h 6858000"/>
              <a:gd name="connsiteX21" fmla="*/ 1603162 w 6022105"/>
              <a:gd name="connsiteY21" fmla="*/ 4677526 h 6858000"/>
              <a:gd name="connsiteX22" fmla="*/ 1648449 w 6022105"/>
              <a:gd name="connsiteY22" fmla="*/ 4602828 h 6858000"/>
              <a:gd name="connsiteX23" fmla="*/ 1566931 w 6022105"/>
              <a:gd name="connsiteY23" fmla="*/ 4585042 h 6858000"/>
              <a:gd name="connsiteX24" fmla="*/ 1316344 w 6022105"/>
              <a:gd name="connsiteY24" fmla="*/ 4613499 h 6858000"/>
              <a:gd name="connsiteX25" fmla="*/ 1627315 w 6022105"/>
              <a:gd name="connsiteY25" fmla="*/ 4378734 h 6858000"/>
              <a:gd name="connsiteX26" fmla="*/ 1394842 w 6022105"/>
              <a:gd name="connsiteY26" fmla="*/ 4414305 h 6858000"/>
              <a:gd name="connsiteX27" fmla="*/ 1328419 w 6022105"/>
              <a:gd name="connsiteY27" fmla="*/ 4321821 h 6858000"/>
              <a:gd name="connsiteX28" fmla="*/ 1219731 w 6022105"/>
              <a:gd name="connsiteY28" fmla="*/ 4172424 h 6858000"/>
              <a:gd name="connsiteX29" fmla="*/ 1144253 w 6022105"/>
              <a:gd name="connsiteY29" fmla="*/ 4090612 h 6858000"/>
              <a:gd name="connsiteX30" fmla="*/ 1114061 w 6022105"/>
              <a:gd name="connsiteY30" fmla="*/ 3827390 h 6858000"/>
              <a:gd name="connsiteX31" fmla="*/ 1177463 w 6022105"/>
              <a:gd name="connsiteY31" fmla="*/ 3539269 h 6858000"/>
              <a:gd name="connsiteX32" fmla="*/ 1352573 w 6022105"/>
              <a:gd name="connsiteY32" fmla="*/ 3393429 h 6858000"/>
              <a:gd name="connsiteX33" fmla="*/ 1301248 w 6022105"/>
              <a:gd name="connsiteY33" fmla="*/ 3229805 h 6858000"/>
              <a:gd name="connsiteX34" fmla="*/ 929894 w 6022105"/>
              <a:gd name="connsiteY34" fmla="*/ 3329402 h 6858000"/>
              <a:gd name="connsiteX35" fmla="*/ 1482396 w 6022105"/>
              <a:gd name="connsiteY35" fmla="*/ 2941684 h 6858000"/>
              <a:gd name="connsiteX36" fmla="*/ 1388803 w 6022105"/>
              <a:gd name="connsiteY36" fmla="*/ 2923898 h 6858000"/>
              <a:gd name="connsiteX37" fmla="*/ 1053678 w 6022105"/>
              <a:gd name="connsiteY37" fmla="*/ 2703362 h 6858000"/>
              <a:gd name="connsiteX38" fmla="*/ 1035564 w 6022105"/>
              <a:gd name="connsiteY38" fmla="*/ 2692689 h 6858000"/>
              <a:gd name="connsiteX39" fmla="*/ 978200 w 6022105"/>
              <a:gd name="connsiteY39" fmla="*/ 2553965 h 6858000"/>
              <a:gd name="connsiteX40" fmla="*/ 797052 w 6022105"/>
              <a:gd name="connsiteY40" fmla="*/ 2532623 h 6858000"/>
              <a:gd name="connsiteX41" fmla="*/ 646095 w 6022105"/>
              <a:gd name="connsiteY41" fmla="*/ 2564636 h 6858000"/>
              <a:gd name="connsiteX42" fmla="*/ 483061 w 6022105"/>
              <a:gd name="connsiteY42" fmla="*/ 2525509 h 6858000"/>
              <a:gd name="connsiteX43" fmla="*/ 338143 w 6022105"/>
              <a:gd name="connsiteY43" fmla="*/ 2543294 h 6858000"/>
              <a:gd name="connsiteX44" fmla="*/ 214358 w 6022105"/>
              <a:gd name="connsiteY44" fmla="*/ 2518395 h 6858000"/>
              <a:gd name="connsiteX45" fmla="*/ 335123 w 6022105"/>
              <a:gd name="connsiteY45" fmla="*/ 2401012 h 6858000"/>
              <a:gd name="connsiteX46" fmla="*/ 504195 w 6022105"/>
              <a:gd name="connsiteY46" fmla="*/ 2401012 h 6858000"/>
              <a:gd name="connsiteX47" fmla="*/ 624961 w 6022105"/>
              <a:gd name="connsiteY47" fmla="*/ 2326314 h 6858000"/>
              <a:gd name="connsiteX48" fmla="*/ 739688 w 6022105"/>
              <a:gd name="connsiteY48" fmla="*/ 2191146 h 6858000"/>
              <a:gd name="connsiteX49" fmla="*/ 1144253 w 6022105"/>
              <a:gd name="connsiteY49" fmla="*/ 1974165 h 6858000"/>
              <a:gd name="connsiteX50" fmla="*/ 1216712 w 6022105"/>
              <a:gd name="connsiteY50" fmla="*/ 1892353 h 6858000"/>
              <a:gd name="connsiteX51" fmla="*/ 63401 w 6022105"/>
              <a:gd name="connsiteY51" fmla="*/ 2208931 h 6858000"/>
              <a:gd name="connsiteX52" fmla="*/ 419660 w 6022105"/>
              <a:gd name="connsiteY52" fmla="*/ 2077320 h 6858000"/>
              <a:gd name="connsiteX53" fmla="*/ 178128 w 6022105"/>
              <a:gd name="connsiteY53" fmla="*/ 2102219 h 6858000"/>
              <a:gd name="connsiteX54" fmla="*/ 45286 w 6022105"/>
              <a:gd name="connsiteY54" fmla="*/ 2013292 h 6858000"/>
              <a:gd name="connsiteX55" fmla="*/ 45286 w 6022105"/>
              <a:gd name="connsiteY55" fmla="*/ 1984836 h 6858000"/>
              <a:gd name="connsiteX56" fmla="*/ 144917 w 6022105"/>
              <a:gd name="connsiteY56" fmla="*/ 1903025 h 6858000"/>
              <a:gd name="connsiteX57" fmla="*/ 202281 w 6022105"/>
              <a:gd name="connsiteY57" fmla="*/ 1849668 h 6858000"/>
              <a:gd name="connsiteX58" fmla="*/ 359276 w 6022105"/>
              <a:gd name="connsiteY58" fmla="*/ 1657587 h 6858000"/>
              <a:gd name="connsiteX59" fmla="*/ 247569 w 6022105"/>
              <a:gd name="connsiteY59" fmla="*/ 1636245 h 6858000"/>
              <a:gd name="connsiteX60" fmla="*/ 205301 w 6022105"/>
              <a:gd name="connsiteY60" fmla="*/ 1597117 h 6858000"/>
              <a:gd name="connsiteX61" fmla="*/ 235492 w 6022105"/>
              <a:gd name="connsiteY61" fmla="*/ 1540204 h 6858000"/>
              <a:gd name="connsiteX62" fmla="*/ 582694 w 6022105"/>
              <a:gd name="connsiteY62" fmla="*/ 1365909 h 6858000"/>
              <a:gd name="connsiteX63" fmla="*/ 609865 w 6022105"/>
              <a:gd name="connsiteY63" fmla="*/ 1230741 h 6858000"/>
              <a:gd name="connsiteX64" fmla="*/ 543445 w 6022105"/>
              <a:gd name="connsiteY64" fmla="*/ 1209399 h 6858000"/>
              <a:gd name="connsiteX65" fmla="*/ 467966 w 6022105"/>
              <a:gd name="connsiteY65" fmla="*/ 1220069 h 6858000"/>
              <a:gd name="connsiteX66" fmla="*/ 528348 w 6022105"/>
              <a:gd name="connsiteY66" fmla="*/ 1113358 h 6858000"/>
              <a:gd name="connsiteX67" fmla="*/ 772899 w 6022105"/>
              <a:gd name="connsiteY67" fmla="*/ 1006647 h 6858000"/>
              <a:gd name="connsiteX68" fmla="*/ 818186 w 6022105"/>
              <a:gd name="connsiteY68" fmla="*/ 949734 h 6858000"/>
              <a:gd name="connsiteX69" fmla="*/ 757803 w 6022105"/>
              <a:gd name="connsiteY69" fmla="*/ 921277 h 6858000"/>
              <a:gd name="connsiteX70" fmla="*/ 712516 w 6022105"/>
              <a:gd name="connsiteY70" fmla="*/ 910606 h 6858000"/>
              <a:gd name="connsiteX71" fmla="*/ 1648449 w 6022105"/>
              <a:gd name="connsiteY71" fmla="*/ 465975 h 6858000"/>
              <a:gd name="connsiteX72" fmla="*/ 1437109 w 6022105"/>
              <a:gd name="connsiteY72" fmla="*/ 462417 h 6858000"/>
              <a:gd name="connsiteX73" fmla="*/ 1228788 w 6022105"/>
              <a:gd name="connsiteY73" fmla="*/ 533558 h 6858000"/>
              <a:gd name="connsiteX74" fmla="*/ 1008391 w 6022105"/>
              <a:gd name="connsiteY74" fmla="*/ 522887 h 6858000"/>
              <a:gd name="connsiteX75" fmla="*/ 800071 w 6022105"/>
              <a:gd name="connsiteY75" fmla="*/ 558458 h 6858000"/>
              <a:gd name="connsiteX76" fmla="*/ 618923 w 6022105"/>
              <a:gd name="connsiteY76" fmla="*/ 558458 h 6858000"/>
              <a:gd name="connsiteX77" fmla="*/ 787995 w 6022105"/>
              <a:gd name="connsiteY77" fmla="*/ 505101 h 6858000"/>
              <a:gd name="connsiteX78" fmla="*/ 851396 w 6022105"/>
              <a:gd name="connsiteY78" fmla="*/ 416176 h 6858000"/>
              <a:gd name="connsiteX79" fmla="*/ 830263 w 6022105"/>
              <a:gd name="connsiteY79" fmla="*/ 334364 h 6858000"/>
              <a:gd name="connsiteX80" fmla="*/ 760822 w 6022105"/>
              <a:gd name="connsiteY80" fmla="*/ 359262 h 6858000"/>
              <a:gd name="connsiteX81" fmla="*/ 679305 w 6022105"/>
              <a:gd name="connsiteY81" fmla="*/ 451747 h 6858000"/>
              <a:gd name="connsiteX82" fmla="*/ 661190 w 6022105"/>
              <a:gd name="connsiteY82" fmla="*/ 394834 h 6858000"/>
              <a:gd name="connsiteX83" fmla="*/ 612884 w 6022105"/>
              <a:gd name="connsiteY83" fmla="*/ 352148 h 6858000"/>
              <a:gd name="connsiteX84" fmla="*/ 335123 w 6022105"/>
              <a:gd name="connsiteY84" fmla="*/ 373491 h 6858000"/>
              <a:gd name="connsiteX85" fmla="*/ 519291 w 6022105"/>
              <a:gd name="connsiteY85" fmla="*/ 192082 h 6858000"/>
              <a:gd name="connsiteX86" fmla="*/ 637037 w 6022105"/>
              <a:gd name="connsiteY86" fmla="*/ 163625 h 6858000"/>
              <a:gd name="connsiteX87" fmla="*/ 664209 w 6022105"/>
              <a:gd name="connsiteY87" fmla="*/ 88927 h 6858000"/>
              <a:gd name="connsiteX88" fmla="*/ 609865 w 6022105"/>
              <a:gd name="connsiteY88" fmla="*/ 71141 h 6858000"/>
              <a:gd name="connsiteX89" fmla="*/ 338143 w 6022105"/>
              <a:gd name="connsiteY89" fmla="*/ 135168 h 6858000"/>
              <a:gd name="connsiteX90" fmla="*/ 292855 w 6022105"/>
              <a:gd name="connsiteY90" fmla="*/ 110269 h 6858000"/>
              <a:gd name="connsiteX91" fmla="*/ 606846 w 6022105"/>
              <a:gd name="connsiteY9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22105" h="6858000">
                <a:moveTo>
                  <a:pt x="606846" y="0"/>
                </a:moveTo>
                <a:lnTo>
                  <a:pt x="6022105" y="0"/>
                </a:lnTo>
                <a:lnTo>
                  <a:pt x="6022105" y="6858000"/>
                </a:lnTo>
                <a:lnTo>
                  <a:pt x="0" y="6858000"/>
                </a:lnTo>
                <a:cubicBezTo>
                  <a:pt x="123784" y="6786859"/>
                  <a:pt x="241530" y="6701489"/>
                  <a:pt x="374372" y="6658805"/>
                </a:cubicBezTo>
                <a:cubicBezTo>
                  <a:pt x="464946" y="6630349"/>
                  <a:pt x="552502" y="6580550"/>
                  <a:pt x="537405" y="6431153"/>
                </a:cubicBezTo>
                <a:cubicBezTo>
                  <a:pt x="534387" y="6388469"/>
                  <a:pt x="558540" y="6356456"/>
                  <a:pt x="594769" y="6367127"/>
                </a:cubicBezTo>
                <a:cubicBezTo>
                  <a:pt x="664209" y="6388469"/>
                  <a:pt x="697421" y="6327999"/>
                  <a:pt x="736668" y="6281757"/>
                </a:cubicBezTo>
                <a:cubicBezTo>
                  <a:pt x="806109" y="6199945"/>
                  <a:pt x="872530" y="6114575"/>
                  <a:pt x="984239" y="6100347"/>
                </a:cubicBezTo>
                <a:cubicBezTo>
                  <a:pt x="963105" y="6036320"/>
                  <a:pt x="926876" y="6043434"/>
                  <a:pt x="893664" y="6057663"/>
                </a:cubicBezTo>
                <a:cubicBezTo>
                  <a:pt x="806109" y="6093234"/>
                  <a:pt x="718554" y="6132361"/>
                  <a:pt x="631000" y="6167932"/>
                </a:cubicBezTo>
                <a:cubicBezTo>
                  <a:pt x="573636" y="6189274"/>
                  <a:pt x="516273" y="6221287"/>
                  <a:pt x="440793" y="6196388"/>
                </a:cubicBezTo>
                <a:cubicBezTo>
                  <a:pt x="507214" y="6068335"/>
                  <a:pt x="618923" y="6043434"/>
                  <a:pt x="709496" y="6004307"/>
                </a:cubicBezTo>
                <a:cubicBezTo>
                  <a:pt x="821206" y="5954508"/>
                  <a:pt x="887626" y="5862025"/>
                  <a:pt x="969143" y="5755314"/>
                </a:cubicBezTo>
                <a:cubicBezTo>
                  <a:pt x="887626" y="5726858"/>
                  <a:pt x="836301" y="5805112"/>
                  <a:pt x="769879" y="5801555"/>
                </a:cubicBezTo>
                <a:cubicBezTo>
                  <a:pt x="766860" y="5790884"/>
                  <a:pt x="760822" y="5769542"/>
                  <a:pt x="760822" y="5769542"/>
                </a:cubicBezTo>
                <a:cubicBezTo>
                  <a:pt x="869512" y="5712629"/>
                  <a:pt x="917816" y="5605917"/>
                  <a:pt x="935933" y="5474306"/>
                </a:cubicBezTo>
                <a:cubicBezTo>
                  <a:pt x="941970" y="5406721"/>
                  <a:pt x="981219" y="5385379"/>
                  <a:pt x="1020468" y="5353367"/>
                </a:cubicBezTo>
                <a:cubicBezTo>
                  <a:pt x="1153310" y="5243097"/>
                  <a:pt x="1295209" y="5143500"/>
                  <a:pt x="1406918" y="4994104"/>
                </a:cubicBezTo>
                <a:cubicBezTo>
                  <a:pt x="1277095" y="5011889"/>
                  <a:pt x="1174445" y="5111487"/>
                  <a:pt x="1038583" y="5154171"/>
                </a:cubicBezTo>
                <a:cubicBezTo>
                  <a:pt x="1147271" y="4990547"/>
                  <a:pt x="1289172" y="4905177"/>
                  <a:pt x="1418994" y="4805580"/>
                </a:cubicBezTo>
                <a:cubicBezTo>
                  <a:pt x="1479378" y="4759339"/>
                  <a:pt x="1533721" y="4702425"/>
                  <a:pt x="1603162" y="4677526"/>
                </a:cubicBezTo>
                <a:cubicBezTo>
                  <a:pt x="1627315" y="4670412"/>
                  <a:pt x="1669584" y="4652628"/>
                  <a:pt x="1648449" y="4602828"/>
                </a:cubicBezTo>
                <a:cubicBezTo>
                  <a:pt x="1630334" y="4560144"/>
                  <a:pt x="1597123" y="4574373"/>
                  <a:pt x="1566931" y="4585042"/>
                </a:cubicBezTo>
                <a:cubicBezTo>
                  <a:pt x="1494473" y="4613499"/>
                  <a:pt x="1415975" y="4613499"/>
                  <a:pt x="1316344" y="4613499"/>
                </a:cubicBezTo>
                <a:cubicBezTo>
                  <a:pt x="1400879" y="4478331"/>
                  <a:pt x="1554856" y="4521016"/>
                  <a:pt x="1627315" y="4378734"/>
                </a:cubicBezTo>
                <a:cubicBezTo>
                  <a:pt x="1536741" y="4353835"/>
                  <a:pt x="1467300" y="4403633"/>
                  <a:pt x="1394842" y="4414305"/>
                </a:cubicBezTo>
                <a:cubicBezTo>
                  <a:pt x="1328419" y="4424975"/>
                  <a:pt x="1313325" y="4400076"/>
                  <a:pt x="1328419" y="4321821"/>
                </a:cubicBezTo>
                <a:cubicBezTo>
                  <a:pt x="1352573" y="4200882"/>
                  <a:pt x="1316344" y="4140411"/>
                  <a:pt x="1219731" y="4172424"/>
                </a:cubicBezTo>
                <a:cubicBezTo>
                  <a:pt x="1129157" y="4204438"/>
                  <a:pt x="1120099" y="4158196"/>
                  <a:pt x="1144253" y="4090612"/>
                </a:cubicBezTo>
                <a:cubicBezTo>
                  <a:pt x="1180482" y="3991015"/>
                  <a:pt x="1141234" y="3912759"/>
                  <a:pt x="1114061" y="3827390"/>
                </a:cubicBezTo>
                <a:cubicBezTo>
                  <a:pt x="1071793" y="3699337"/>
                  <a:pt x="1089907" y="3635309"/>
                  <a:pt x="1177463" y="3539269"/>
                </a:cubicBezTo>
                <a:cubicBezTo>
                  <a:pt x="1228788" y="3485914"/>
                  <a:pt x="1280115" y="3439672"/>
                  <a:pt x="1352573" y="3393429"/>
                </a:cubicBezTo>
                <a:cubicBezTo>
                  <a:pt x="1186520" y="3368530"/>
                  <a:pt x="1358611" y="3283162"/>
                  <a:pt x="1301248" y="3229805"/>
                </a:cubicBezTo>
                <a:cubicBezTo>
                  <a:pt x="1183502" y="3208463"/>
                  <a:pt x="1089907" y="3379202"/>
                  <a:pt x="929894" y="3329402"/>
                </a:cubicBezTo>
                <a:cubicBezTo>
                  <a:pt x="1123118" y="3183563"/>
                  <a:pt x="1340497" y="3137322"/>
                  <a:pt x="1482396" y="2941684"/>
                </a:cubicBezTo>
                <a:cubicBezTo>
                  <a:pt x="1449186" y="2899000"/>
                  <a:pt x="1415975" y="2941684"/>
                  <a:pt x="1388803" y="2923898"/>
                </a:cubicBezTo>
                <a:cubicBezTo>
                  <a:pt x="1388803" y="2913227"/>
                  <a:pt x="1071793" y="2980812"/>
                  <a:pt x="1053678" y="2703362"/>
                </a:cubicBezTo>
                <a:cubicBezTo>
                  <a:pt x="1047640" y="2703362"/>
                  <a:pt x="1041601" y="2703362"/>
                  <a:pt x="1035564" y="2692689"/>
                </a:cubicBezTo>
                <a:cubicBezTo>
                  <a:pt x="1002354" y="2653563"/>
                  <a:pt x="1032544" y="2561080"/>
                  <a:pt x="978200" y="2553965"/>
                </a:cubicBezTo>
                <a:cubicBezTo>
                  <a:pt x="917816" y="2546851"/>
                  <a:pt x="860453" y="2514837"/>
                  <a:pt x="797052" y="2532623"/>
                </a:cubicBezTo>
                <a:cubicBezTo>
                  <a:pt x="748745" y="2546851"/>
                  <a:pt x="697421" y="2564636"/>
                  <a:pt x="646095" y="2564636"/>
                </a:cubicBezTo>
                <a:cubicBezTo>
                  <a:pt x="591751" y="2564636"/>
                  <a:pt x="516273" y="2685576"/>
                  <a:pt x="483061" y="2525509"/>
                </a:cubicBezTo>
                <a:cubicBezTo>
                  <a:pt x="483061" y="2518395"/>
                  <a:pt x="389468" y="2536181"/>
                  <a:pt x="338143" y="2543294"/>
                </a:cubicBezTo>
                <a:cubicBezTo>
                  <a:pt x="295875" y="2550408"/>
                  <a:pt x="244549" y="2582422"/>
                  <a:pt x="214358" y="2518395"/>
                </a:cubicBezTo>
                <a:cubicBezTo>
                  <a:pt x="199263" y="2479267"/>
                  <a:pt x="271722" y="2408126"/>
                  <a:pt x="335123" y="2401012"/>
                </a:cubicBezTo>
                <a:cubicBezTo>
                  <a:pt x="392486" y="2393898"/>
                  <a:pt x="449850" y="2386784"/>
                  <a:pt x="504195" y="2401012"/>
                </a:cubicBezTo>
                <a:cubicBezTo>
                  <a:pt x="570616" y="2418796"/>
                  <a:pt x="606846" y="2390340"/>
                  <a:pt x="624961" y="2326314"/>
                </a:cubicBezTo>
                <a:cubicBezTo>
                  <a:pt x="646095" y="2258731"/>
                  <a:pt x="685344" y="2223159"/>
                  <a:pt x="739688" y="2191146"/>
                </a:cubicBezTo>
                <a:cubicBezTo>
                  <a:pt x="872530" y="2112891"/>
                  <a:pt x="999334" y="2020407"/>
                  <a:pt x="1144253" y="1974165"/>
                </a:cubicBezTo>
                <a:cubicBezTo>
                  <a:pt x="1171425" y="1967051"/>
                  <a:pt x="1204635" y="1952823"/>
                  <a:pt x="1216712" y="1892353"/>
                </a:cubicBezTo>
                <a:cubicBezTo>
                  <a:pt x="824224" y="1984836"/>
                  <a:pt x="467966" y="2223159"/>
                  <a:pt x="63401" y="2208931"/>
                </a:cubicBezTo>
                <a:cubicBezTo>
                  <a:pt x="172091" y="2134233"/>
                  <a:pt x="301913" y="2130676"/>
                  <a:pt x="419660" y="2077320"/>
                </a:cubicBezTo>
                <a:cubicBezTo>
                  <a:pt x="335123" y="2038192"/>
                  <a:pt x="256626" y="2080877"/>
                  <a:pt x="178128" y="2102219"/>
                </a:cubicBezTo>
                <a:cubicBezTo>
                  <a:pt x="111707" y="2120004"/>
                  <a:pt x="51324" y="2123562"/>
                  <a:pt x="45286" y="2013292"/>
                </a:cubicBezTo>
                <a:cubicBezTo>
                  <a:pt x="45286" y="2002622"/>
                  <a:pt x="45286" y="1995507"/>
                  <a:pt x="45286" y="1984836"/>
                </a:cubicBezTo>
                <a:cubicBezTo>
                  <a:pt x="69439" y="1938595"/>
                  <a:pt x="102650" y="1917252"/>
                  <a:pt x="144917" y="1903025"/>
                </a:cubicBezTo>
                <a:cubicBezTo>
                  <a:pt x="169071" y="1895910"/>
                  <a:pt x="202281" y="1881683"/>
                  <a:pt x="202281" y="1849668"/>
                </a:cubicBezTo>
                <a:cubicBezTo>
                  <a:pt x="199263" y="1728729"/>
                  <a:pt x="280779" y="1693158"/>
                  <a:pt x="359276" y="1657587"/>
                </a:cubicBezTo>
                <a:cubicBezTo>
                  <a:pt x="317008" y="1597117"/>
                  <a:pt x="280779" y="1639802"/>
                  <a:pt x="247569" y="1636245"/>
                </a:cubicBezTo>
                <a:cubicBezTo>
                  <a:pt x="226434" y="1632688"/>
                  <a:pt x="205301" y="1629132"/>
                  <a:pt x="205301" y="1597117"/>
                </a:cubicBezTo>
                <a:cubicBezTo>
                  <a:pt x="205301" y="1572219"/>
                  <a:pt x="214358" y="1540204"/>
                  <a:pt x="235492" y="1540204"/>
                </a:cubicBezTo>
                <a:cubicBezTo>
                  <a:pt x="368334" y="1536647"/>
                  <a:pt x="443813" y="1365909"/>
                  <a:pt x="582694" y="1365909"/>
                </a:cubicBezTo>
                <a:cubicBezTo>
                  <a:pt x="667229" y="1365909"/>
                  <a:pt x="540425" y="1269868"/>
                  <a:pt x="609865" y="1230741"/>
                </a:cubicBezTo>
                <a:cubicBezTo>
                  <a:pt x="624961" y="1220069"/>
                  <a:pt x="567597" y="1205842"/>
                  <a:pt x="543445" y="1209399"/>
                </a:cubicBezTo>
                <a:cubicBezTo>
                  <a:pt x="519291" y="1212955"/>
                  <a:pt x="498156" y="1237855"/>
                  <a:pt x="467966" y="1220069"/>
                </a:cubicBezTo>
                <a:cubicBezTo>
                  <a:pt x="452870" y="1156043"/>
                  <a:pt x="492119" y="1131144"/>
                  <a:pt x="528348" y="1113358"/>
                </a:cubicBezTo>
                <a:cubicBezTo>
                  <a:pt x="606846" y="1070674"/>
                  <a:pt x="685344" y="1020875"/>
                  <a:pt x="772899" y="1006647"/>
                </a:cubicBezTo>
                <a:cubicBezTo>
                  <a:pt x="803089" y="1003089"/>
                  <a:pt x="821206" y="985305"/>
                  <a:pt x="818186" y="949734"/>
                </a:cubicBezTo>
                <a:cubicBezTo>
                  <a:pt x="812148" y="903491"/>
                  <a:pt x="781956" y="917720"/>
                  <a:pt x="757803" y="921277"/>
                </a:cubicBezTo>
                <a:cubicBezTo>
                  <a:pt x="742707" y="924835"/>
                  <a:pt x="727611" y="935506"/>
                  <a:pt x="712516" y="910606"/>
                </a:cubicBezTo>
                <a:cubicBezTo>
                  <a:pt x="1065755" y="658055"/>
                  <a:pt x="1252941" y="672284"/>
                  <a:pt x="1648449" y="465975"/>
                </a:cubicBezTo>
                <a:cubicBezTo>
                  <a:pt x="1560894" y="426847"/>
                  <a:pt x="1497492" y="455303"/>
                  <a:pt x="1437109" y="462417"/>
                </a:cubicBezTo>
                <a:cubicBezTo>
                  <a:pt x="1286152" y="480203"/>
                  <a:pt x="1379746" y="512216"/>
                  <a:pt x="1228788" y="533558"/>
                </a:cubicBezTo>
                <a:cubicBezTo>
                  <a:pt x="1156328" y="544229"/>
                  <a:pt x="1089907" y="579800"/>
                  <a:pt x="1008391" y="522887"/>
                </a:cubicBezTo>
                <a:cubicBezTo>
                  <a:pt x="954047" y="483759"/>
                  <a:pt x="866492" y="526444"/>
                  <a:pt x="800071" y="558458"/>
                </a:cubicBezTo>
                <a:cubicBezTo>
                  <a:pt x="745726" y="586915"/>
                  <a:pt x="691382" y="594028"/>
                  <a:pt x="618923" y="558458"/>
                </a:cubicBezTo>
                <a:cubicBezTo>
                  <a:pt x="685344" y="537116"/>
                  <a:pt x="736668" y="519330"/>
                  <a:pt x="787995" y="505101"/>
                </a:cubicBezTo>
                <a:cubicBezTo>
                  <a:pt x="830263" y="494431"/>
                  <a:pt x="854416" y="469532"/>
                  <a:pt x="851396" y="416176"/>
                </a:cubicBezTo>
                <a:cubicBezTo>
                  <a:pt x="851396" y="387720"/>
                  <a:pt x="860453" y="348592"/>
                  <a:pt x="830263" y="334364"/>
                </a:cubicBezTo>
                <a:cubicBezTo>
                  <a:pt x="806109" y="320135"/>
                  <a:pt x="772899" y="334364"/>
                  <a:pt x="760822" y="359262"/>
                </a:cubicBezTo>
                <a:cubicBezTo>
                  <a:pt x="745726" y="405504"/>
                  <a:pt x="730631" y="448189"/>
                  <a:pt x="679305" y="451747"/>
                </a:cubicBezTo>
                <a:cubicBezTo>
                  <a:pt x="609865" y="458860"/>
                  <a:pt x="649115" y="430405"/>
                  <a:pt x="661190" y="394834"/>
                </a:cubicBezTo>
                <a:cubicBezTo>
                  <a:pt x="673267" y="355706"/>
                  <a:pt x="637037" y="345034"/>
                  <a:pt x="612884" y="352148"/>
                </a:cubicBezTo>
                <a:cubicBezTo>
                  <a:pt x="522310" y="384162"/>
                  <a:pt x="428717" y="327250"/>
                  <a:pt x="335123" y="373491"/>
                </a:cubicBezTo>
                <a:cubicBezTo>
                  <a:pt x="359276" y="259665"/>
                  <a:pt x="410603" y="209867"/>
                  <a:pt x="519291" y="192082"/>
                </a:cubicBezTo>
                <a:cubicBezTo>
                  <a:pt x="558540" y="188525"/>
                  <a:pt x="600808" y="195638"/>
                  <a:pt x="637037" y="163625"/>
                </a:cubicBezTo>
                <a:cubicBezTo>
                  <a:pt x="658172" y="145839"/>
                  <a:pt x="679305" y="124497"/>
                  <a:pt x="664209" y="88927"/>
                </a:cubicBezTo>
                <a:cubicBezTo>
                  <a:pt x="655152" y="64027"/>
                  <a:pt x="631000" y="64027"/>
                  <a:pt x="609865" y="71141"/>
                </a:cubicBezTo>
                <a:cubicBezTo>
                  <a:pt x="522310" y="110269"/>
                  <a:pt x="428717" y="120941"/>
                  <a:pt x="338143" y="135168"/>
                </a:cubicBezTo>
                <a:cubicBezTo>
                  <a:pt x="323047" y="138725"/>
                  <a:pt x="307951" y="145839"/>
                  <a:pt x="292855" y="110269"/>
                </a:cubicBezTo>
                <a:cubicBezTo>
                  <a:pt x="398525" y="78255"/>
                  <a:pt x="501176" y="35571"/>
                  <a:pt x="606846" y="0"/>
                </a:cubicBezTo>
                <a:close/>
              </a:path>
            </a:pathLst>
          </a:custGeom>
          <a:solidFill>
            <a:srgbClr val="96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D60804-C7EE-4E84-8BAE-C90079F8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3" y="1674546"/>
            <a:ext cx="5594224" cy="350890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i="1" dirty="0" err="1"/>
              <a:t>Présentation</a:t>
            </a:r>
            <a:endParaRPr lang="en-US" sz="4800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96971-813D-428B-927D-833B69FC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698" y="1674546"/>
            <a:ext cx="3620524" cy="3508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Cahier des charges</a:t>
            </a:r>
            <a:endParaRPr lang="en-US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4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9698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D97571-7809-48E5-9D8D-7620BB50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C302C8-150E-4DCD-BB65-64522C3F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297" y="3650872"/>
            <a:ext cx="5257801" cy="290854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endParaRPr lang="fr-FR" sz="2000" dirty="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Concevoir une base de données (MCD, MLD et script)</a:t>
            </a:r>
            <a:endParaRPr lang="fr-FR" dirty="0"/>
          </a:p>
          <a:p>
            <a:r>
              <a:rPr lang="fr-FR" sz="2000" dirty="0">
                <a:ea typeface="+mn-lt"/>
                <a:cs typeface="+mn-lt"/>
              </a:rPr>
              <a:t>CRUD </a:t>
            </a:r>
          </a:p>
          <a:p>
            <a:r>
              <a:rPr lang="fr-FR" sz="2000" dirty="0">
                <a:ea typeface="+mn-lt"/>
                <a:cs typeface="+mn-lt"/>
              </a:rPr>
              <a:t>Créer un accès administrateur</a:t>
            </a:r>
            <a:endParaRPr lang="en-US" sz="2000" dirty="0">
              <a:ea typeface="+mn-lt"/>
              <a:cs typeface="+mn-lt"/>
            </a:endParaRPr>
          </a:p>
          <a:p>
            <a:r>
              <a:rPr lang="fr-FR" sz="2000" dirty="0"/>
              <a:t>Le code est en objet</a:t>
            </a:r>
          </a:p>
          <a:p>
            <a:r>
              <a:rPr lang="fr-FR" sz="2000" dirty="0"/>
              <a:t>Cahier de test livré avec le projet</a:t>
            </a:r>
          </a:p>
          <a:p>
            <a:r>
              <a:rPr lang="fr-FR" sz="2000" dirty="0"/>
              <a:t>Versionner le code sur GIT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F12251-CB87-4B73-BD17-9DF7826FD73F}"/>
              </a:ext>
            </a:extLst>
          </p:cNvPr>
          <p:cNvSpPr txBox="1"/>
          <p:nvPr/>
        </p:nvSpPr>
        <p:spPr>
          <a:xfrm>
            <a:off x="6094476" y="108539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visiteur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7AFD28-2FF8-4BE8-8E92-8DBEAC3FE9C1}"/>
              </a:ext>
            </a:extLst>
          </p:cNvPr>
          <p:cNvSpPr txBox="1"/>
          <p:nvPr/>
        </p:nvSpPr>
        <p:spPr>
          <a:xfrm>
            <a:off x="7543912" y="716064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Voir la liste des salariés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9E1EC0-F603-4AB6-9409-E9130B5B6C29}"/>
              </a:ext>
            </a:extLst>
          </p:cNvPr>
          <p:cNvSpPr txBox="1"/>
          <p:nvPr/>
        </p:nvSpPr>
        <p:spPr>
          <a:xfrm>
            <a:off x="7543912" y="108539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Faire des recherches avec des filtres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433A55-BF8B-4265-B6F9-8D4E13F2CA9F}"/>
              </a:ext>
            </a:extLst>
          </p:cNvPr>
          <p:cNvSpPr txBox="1"/>
          <p:nvPr/>
        </p:nvSpPr>
        <p:spPr>
          <a:xfrm>
            <a:off x="7543911" y="1432128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Afficher les informations d’un salarié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CE92FD-2C5C-4880-8E61-97CF86DEE50E}"/>
              </a:ext>
            </a:extLst>
          </p:cNvPr>
          <p:cNvSpPr txBox="1"/>
          <p:nvPr/>
        </p:nvSpPr>
        <p:spPr>
          <a:xfrm>
            <a:off x="5442054" y="219614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L’administrateur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203543-5530-48E0-A78C-2F2AC1E53D92}"/>
              </a:ext>
            </a:extLst>
          </p:cNvPr>
          <p:cNvSpPr txBox="1"/>
          <p:nvPr/>
        </p:nvSpPr>
        <p:spPr>
          <a:xfrm>
            <a:off x="7543911" y="2101058"/>
            <a:ext cx="3919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ea typeface="+mn-lt"/>
                <a:cs typeface="+mn-lt"/>
              </a:rPr>
              <a:t>Ajouter/ Modifier / Supprimer </a:t>
            </a:r>
          </a:p>
          <a:p>
            <a:r>
              <a:rPr lang="fr-FR" dirty="0">
                <a:ea typeface="+mn-lt"/>
                <a:cs typeface="+mn-lt"/>
              </a:rPr>
              <a:t>Les salariés, les sites et les services</a:t>
            </a:r>
            <a:endParaRPr lang="fr-FR" sz="1800" dirty="0">
              <a:ea typeface="+mn-lt"/>
              <a:cs typeface="+mn-lt"/>
            </a:endParaRP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AF375C-D8D7-44E1-951F-C0E526BD81E6}"/>
              </a:ext>
            </a:extLst>
          </p:cNvPr>
          <p:cNvSpPr txBox="1"/>
          <p:nvPr/>
        </p:nvSpPr>
        <p:spPr>
          <a:xfrm>
            <a:off x="7688987" y="3300829"/>
            <a:ext cx="24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Objectifs Technique</a:t>
            </a:r>
          </a:p>
        </p:txBody>
      </p:sp>
    </p:spTree>
    <p:extLst>
      <p:ext uri="{BB962C8B-B14F-4D97-AF65-F5344CB8AC3E}">
        <p14:creationId xmlns:p14="http://schemas.microsoft.com/office/powerpoint/2010/main" val="37134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F994C0-2A89-4EE7-A2E1-2D1BC34CE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0E0B39D-28FB-41E0-999D-8298BDB09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D686F3-D4DB-4C21-A807-ED29EC27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3" y="1674546"/>
            <a:ext cx="5594224" cy="350890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i="1">
                <a:solidFill>
                  <a:srgbClr val="FFFFFF"/>
                </a:solidFill>
              </a:rPr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BF607-11F4-4B61-B2A1-94C50159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84" y="1674546"/>
            <a:ext cx="3404938" cy="3508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/>
              <a:t>Prémices</a:t>
            </a:r>
          </a:p>
        </p:txBody>
      </p:sp>
    </p:spTree>
    <p:extLst>
      <p:ext uri="{BB962C8B-B14F-4D97-AF65-F5344CB8AC3E}">
        <p14:creationId xmlns:p14="http://schemas.microsoft.com/office/powerpoint/2010/main" val="349394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7FC7-D4DC-4987-90B0-D76755EE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de la base de données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1A304E7-DE66-479D-B2CC-B1D14B85E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6577" y="1436586"/>
            <a:ext cx="8191657" cy="5002264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6CC9B864-2A69-4349-AAA1-B5FF58A2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85" y="1437255"/>
            <a:ext cx="8156943" cy="4926544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6E4914-7B59-4A3C-A8E3-68D5A5713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136" y="1479782"/>
            <a:ext cx="5534246" cy="51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B8B11-22E9-44BB-A9FB-DE4F2396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89802A23-0742-4A2C-AFE8-8437C892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321" y="617805"/>
            <a:ext cx="4648200" cy="5335347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DE07F10B-6160-4C92-AB7B-F0E0353C8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0488" y="590997"/>
            <a:ext cx="5576793" cy="5649078"/>
          </a:xfrm>
        </p:spPr>
      </p:pic>
    </p:spTree>
    <p:extLst>
      <p:ext uri="{BB962C8B-B14F-4D97-AF65-F5344CB8AC3E}">
        <p14:creationId xmlns:p14="http://schemas.microsoft.com/office/powerpoint/2010/main" val="129275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9698C6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D1DEE6-E0E7-4442-9E16-80F6CB97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8662C-EE6B-4C19-A5C9-616284C5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28811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D517D21-289D-4850-929A-9D0A854E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mask">
            <a:extLst>
              <a:ext uri="{FF2B5EF4-FFF2-40B4-BE49-F238E27FC236}">
                <a16:creationId xmlns:a16="http://schemas.microsoft.com/office/drawing/2014/main" id="{69F2D923-FC6D-402C-AF7F-48E07A89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" y="-1"/>
            <a:ext cx="12188952" cy="6858000"/>
          </a:xfrm>
          <a:custGeom>
            <a:avLst/>
            <a:gdLst>
              <a:gd name="connsiteX0" fmla="*/ 10360682 w 12188952"/>
              <a:gd name="connsiteY0" fmla="*/ 1582951 h 6858000"/>
              <a:gd name="connsiteX1" fmla="*/ 9965970 w 12188952"/>
              <a:gd name="connsiteY1" fmla="*/ 1755290 h 6858000"/>
              <a:gd name="connsiteX2" fmla="*/ 9601833 w 12188952"/>
              <a:gd name="connsiteY2" fmla="*/ 1855358 h 6858000"/>
              <a:gd name="connsiteX3" fmla="*/ 9032001 w 12188952"/>
              <a:gd name="connsiteY3" fmla="*/ 1899833 h 6858000"/>
              <a:gd name="connsiteX4" fmla="*/ 8453831 w 12188952"/>
              <a:gd name="connsiteY4" fmla="*/ 1933189 h 6858000"/>
              <a:gd name="connsiteX5" fmla="*/ 7883999 w 12188952"/>
              <a:gd name="connsiteY5" fmla="*/ 1944308 h 6858000"/>
              <a:gd name="connsiteX6" fmla="*/ 7311387 w 12188952"/>
              <a:gd name="connsiteY6" fmla="*/ 1941528 h 6858000"/>
              <a:gd name="connsiteX7" fmla="*/ 7047319 w 12188952"/>
              <a:gd name="connsiteY7" fmla="*/ 1938749 h 6858000"/>
              <a:gd name="connsiteX8" fmla="*/ 6335724 w 12188952"/>
              <a:gd name="connsiteY8" fmla="*/ 1913732 h 6858000"/>
              <a:gd name="connsiteX9" fmla="*/ 6332945 w 12188952"/>
              <a:gd name="connsiteY9" fmla="*/ 1913732 h 6858000"/>
              <a:gd name="connsiteX10" fmla="*/ 6168943 w 12188952"/>
              <a:gd name="connsiteY10" fmla="*/ 1908172 h 6858000"/>
              <a:gd name="connsiteX11" fmla="*/ 5596332 w 12188952"/>
              <a:gd name="connsiteY11" fmla="*/ 1908172 h 6858000"/>
              <a:gd name="connsiteX12" fmla="*/ 5023720 w 12188952"/>
              <a:gd name="connsiteY12" fmla="*/ 1977664 h 6858000"/>
              <a:gd name="connsiteX13" fmla="*/ 4453890 w 12188952"/>
              <a:gd name="connsiteY13" fmla="*/ 2058275 h 6858000"/>
              <a:gd name="connsiteX14" fmla="*/ 4028600 w 12188952"/>
              <a:gd name="connsiteY14" fmla="*/ 2113868 h 6858000"/>
              <a:gd name="connsiteX15" fmla="*/ 3956328 w 12188952"/>
              <a:gd name="connsiteY15" fmla="*/ 2347360 h 6858000"/>
              <a:gd name="connsiteX16" fmla="*/ 4209278 w 12188952"/>
              <a:gd name="connsiteY16" fmla="*/ 2525259 h 6858000"/>
              <a:gd name="connsiteX17" fmla="*/ 4053617 w 12188952"/>
              <a:gd name="connsiteY17" fmla="*/ 2644784 h 6858000"/>
              <a:gd name="connsiteX18" fmla="*/ 4278770 w 12188952"/>
              <a:gd name="connsiteY18" fmla="*/ 2789327 h 6858000"/>
              <a:gd name="connsiteX19" fmla="*/ 4412194 w 12188952"/>
              <a:gd name="connsiteY19" fmla="*/ 2914412 h 6858000"/>
              <a:gd name="connsiteX20" fmla="*/ 4920873 w 12188952"/>
              <a:gd name="connsiteY20" fmla="*/ 2970006 h 6858000"/>
              <a:gd name="connsiteX21" fmla="*/ 5051518 w 12188952"/>
              <a:gd name="connsiteY21" fmla="*/ 3045057 h 6858000"/>
              <a:gd name="connsiteX22" fmla="*/ 4920873 w 12188952"/>
              <a:gd name="connsiteY22" fmla="*/ 3092311 h 6858000"/>
              <a:gd name="connsiteX23" fmla="*/ 4137007 w 12188952"/>
              <a:gd name="connsiteY23" fmla="*/ 3075633 h 6858000"/>
              <a:gd name="connsiteX24" fmla="*/ 4034159 w 12188952"/>
              <a:gd name="connsiteY24" fmla="*/ 3136786 h 6858000"/>
              <a:gd name="connsiteX25" fmla="*/ 5296129 w 12188952"/>
              <a:gd name="connsiteY25" fmla="*/ 3286888 h 6858000"/>
              <a:gd name="connsiteX26" fmla="*/ 4517821 w 12188952"/>
              <a:gd name="connsiteY26" fmla="*/ 3589872 h 6858000"/>
              <a:gd name="connsiteX27" fmla="*/ 4754094 w 12188952"/>
              <a:gd name="connsiteY27" fmla="*/ 3648245 h 6858000"/>
              <a:gd name="connsiteX28" fmla="*/ 5218298 w 12188952"/>
              <a:gd name="connsiteY28" fmla="*/ 3890077 h 6858000"/>
              <a:gd name="connsiteX29" fmla="*/ 4806907 w 12188952"/>
              <a:gd name="connsiteY29" fmla="*/ 4067975 h 6858000"/>
              <a:gd name="connsiteX30" fmla="*/ 5137687 w 12188952"/>
              <a:gd name="connsiteY30" fmla="*/ 4173602 h 6858000"/>
              <a:gd name="connsiteX31" fmla="*/ 5218298 w 12188952"/>
              <a:gd name="connsiteY31" fmla="*/ 4240314 h 6858000"/>
              <a:gd name="connsiteX32" fmla="*/ 5176602 w 12188952"/>
              <a:gd name="connsiteY32" fmla="*/ 4256992 h 6858000"/>
              <a:gd name="connsiteX33" fmla="*/ 5913214 w 12188952"/>
              <a:gd name="connsiteY33" fmla="*/ 4384858 h 6858000"/>
              <a:gd name="connsiteX34" fmla="*/ 5607451 w 12188952"/>
              <a:gd name="connsiteY34" fmla="*/ 4443230 h 6858000"/>
              <a:gd name="connsiteX35" fmla="*/ 7586575 w 12188952"/>
              <a:gd name="connsiteY35" fmla="*/ 4924113 h 6858000"/>
              <a:gd name="connsiteX36" fmla="*/ 10471869 w 12188952"/>
              <a:gd name="connsiteY36" fmla="*/ 4985265 h 6858000"/>
              <a:gd name="connsiteX37" fmla="*/ 10916616 w 12188952"/>
              <a:gd name="connsiteY37" fmla="*/ 4687841 h 6858000"/>
              <a:gd name="connsiteX38" fmla="*/ 11333566 w 12188952"/>
              <a:gd name="connsiteY38" fmla="*/ 3392515 h 6858000"/>
              <a:gd name="connsiteX39" fmla="*/ 11289091 w 12188952"/>
              <a:gd name="connsiteY39" fmla="*/ 2300106 h 6858000"/>
              <a:gd name="connsiteX40" fmla="*/ 10747056 w 12188952"/>
              <a:gd name="connsiteY40" fmla="*/ 1816443 h 6858000"/>
              <a:gd name="connsiteX41" fmla="*/ 10360682 w 12188952"/>
              <a:gd name="connsiteY41" fmla="*/ 1582951 h 6858000"/>
              <a:gd name="connsiteX42" fmla="*/ 0 w 12188952"/>
              <a:gd name="connsiteY42" fmla="*/ 0 h 6858000"/>
              <a:gd name="connsiteX43" fmla="*/ 12188952 w 12188952"/>
              <a:gd name="connsiteY43" fmla="*/ 0 h 6858000"/>
              <a:gd name="connsiteX44" fmla="*/ 12188952 w 12188952"/>
              <a:gd name="connsiteY44" fmla="*/ 6858000 h 6858000"/>
              <a:gd name="connsiteX45" fmla="*/ 0 w 12188952"/>
              <a:gd name="connsiteY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88952" h="6858000">
                <a:moveTo>
                  <a:pt x="10360682" y="1582951"/>
                </a:moveTo>
                <a:cubicBezTo>
                  <a:pt x="10227259" y="1638544"/>
                  <a:pt x="10118852" y="1796986"/>
                  <a:pt x="9965970" y="1755290"/>
                </a:cubicBezTo>
                <a:cubicBezTo>
                  <a:pt x="9813089" y="1716375"/>
                  <a:pt x="9743597" y="1916511"/>
                  <a:pt x="9601833" y="1855358"/>
                </a:cubicBezTo>
                <a:cubicBezTo>
                  <a:pt x="9415596" y="1910952"/>
                  <a:pt x="9223799" y="1910952"/>
                  <a:pt x="9032001" y="1899833"/>
                </a:cubicBezTo>
                <a:cubicBezTo>
                  <a:pt x="8840205" y="1924850"/>
                  <a:pt x="8648407" y="1952647"/>
                  <a:pt x="8453831" y="1933189"/>
                </a:cubicBezTo>
                <a:cubicBezTo>
                  <a:pt x="8262034" y="1949868"/>
                  <a:pt x="8075796" y="1960986"/>
                  <a:pt x="7883999" y="1944308"/>
                </a:cubicBezTo>
                <a:cubicBezTo>
                  <a:pt x="7692202" y="1963765"/>
                  <a:pt x="7500405" y="1955426"/>
                  <a:pt x="7311387" y="1941528"/>
                </a:cubicBezTo>
                <a:cubicBezTo>
                  <a:pt x="7222438" y="1941528"/>
                  <a:pt x="7136268" y="1938749"/>
                  <a:pt x="7047319" y="1938749"/>
                </a:cubicBezTo>
                <a:cubicBezTo>
                  <a:pt x="6811047" y="1927630"/>
                  <a:pt x="6574776" y="1922071"/>
                  <a:pt x="6335724" y="1913732"/>
                </a:cubicBezTo>
                <a:cubicBezTo>
                  <a:pt x="6335724" y="1913732"/>
                  <a:pt x="6332945" y="1913732"/>
                  <a:pt x="6332945" y="1913732"/>
                </a:cubicBezTo>
                <a:cubicBezTo>
                  <a:pt x="6277350" y="1910952"/>
                  <a:pt x="6224538" y="1910952"/>
                  <a:pt x="6168943" y="1908172"/>
                </a:cubicBezTo>
                <a:cubicBezTo>
                  <a:pt x="5977147" y="1908172"/>
                  <a:pt x="5785350" y="1908172"/>
                  <a:pt x="5596332" y="1908172"/>
                </a:cubicBezTo>
                <a:cubicBezTo>
                  <a:pt x="5410094" y="1983223"/>
                  <a:pt x="5207180" y="1919291"/>
                  <a:pt x="5023720" y="1977664"/>
                </a:cubicBezTo>
                <a:cubicBezTo>
                  <a:pt x="4829144" y="1974885"/>
                  <a:pt x="4645687" y="2033257"/>
                  <a:pt x="4453890" y="2058275"/>
                </a:cubicBezTo>
                <a:cubicBezTo>
                  <a:pt x="4309346" y="2069393"/>
                  <a:pt x="4162024" y="2055495"/>
                  <a:pt x="4028600" y="2113868"/>
                </a:cubicBezTo>
                <a:cubicBezTo>
                  <a:pt x="3925752" y="2161122"/>
                  <a:pt x="3845142" y="2222275"/>
                  <a:pt x="3956328" y="2347360"/>
                </a:cubicBezTo>
                <a:cubicBezTo>
                  <a:pt x="4089753" y="2344581"/>
                  <a:pt x="4075854" y="2555835"/>
                  <a:pt x="4209278" y="2525259"/>
                </a:cubicBezTo>
                <a:cubicBezTo>
                  <a:pt x="4181482" y="2622548"/>
                  <a:pt x="4086973" y="2572513"/>
                  <a:pt x="4053617" y="2644784"/>
                </a:cubicBezTo>
                <a:cubicBezTo>
                  <a:pt x="4123109" y="2705937"/>
                  <a:pt x="4256532" y="2661463"/>
                  <a:pt x="4278770" y="2789327"/>
                </a:cubicBezTo>
                <a:cubicBezTo>
                  <a:pt x="4250974" y="2922751"/>
                  <a:pt x="4339924" y="2906073"/>
                  <a:pt x="4412194" y="2914412"/>
                </a:cubicBezTo>
                <a:cubicBezTo>
                  <a:pt x="4584534" y="2931091"/>
                  <a:pt x="4751314" y="2942209"/>
                  <a:pt x="4920873" y="2970006"/>
                </a:cubicBezTo>
                <a:cubicBezTo>
                  <a:pt x="4962568" y="2978345"/>
                  <a:pt x="5059857" y="2958887"/>
                  <a:pt x="5051518" y="3045057"/>
                </a:cubicBezTo>
                <a:cubicBezTo>
                  <a:pt x="5043179" y="3114548"/>
                  <a:pt x="4968127" y="3089532"/>
                  <a:pt x="4920873" y="3092311"/>
                </a:cubicBezTo>
                <a:cubicBezTo>
                  <a:pt x="4659584" y="3125668"/>
                  <a:pt x="4395517" y="3072854"/>
                  <a:pt x="4137007" y="3075633"/>
                </a:cubicBezTo>
                <a:cubicBezTo>
                  <a:pt x="4106431" y="3075633"/>
                  <a:pt x="4100871" y="3167362"/>
                  <a:pt x="4034159" y="3136786"/>
                </a:cubicBezTo>
                <a:cubicBezTo>
                  <a:pt x="4209278" y="3220176"/>
                  <a:pt x="5023720" y="3242414"/>
                  <a:pt x="5296129" y="3286888"/>
                </a:cubicBezTo>
                <a:cubicBezTo>
                  <a:pt x="5012602" y="3603771"/>
                  <a:pt x="4742974" y="3411974"/>
                  <a:pt x="4517821" y="3589872"/>
                </a:cubicBezTo>
                <a:cubicBezTo>
                  <a:pt x="4517821" y="3589872"/>
                  <a:pt x="4562296" y="3589872"/>
                  <a:pt x="4754094" y="3648245"/>
                </a:cubicBezTo>
                <a:cubicBezTo>
                  <a:pt x="4906975" y="3695499"/>
                  <a:pt x="4831925" y="3762211"/>
                  <a:pt x="5218298" y="3890077"/>
                </a:cubicBezTo>
                <a:cubicBezTo>
                  <a:pt x="5070976" y="3931771"/>
                  <a:pt x="4879178" y="3851161"/>
                  <a:pt x="4806907" y="4067975"/>
                </a:cubicBezTo>
                <a:cubicBezTo>
                  <a:pt x="4920873" y="4106891"/>
                  <a:pt x="5057077" y="4070755"/>
                  <a:pt x="5137687" y="4173602"/>
                </a:cubicBezTo>
                <a:cubicBezTo>
                  <a:pt x="5162704" y="4204179"/>
                  <a:pt x="5187722" y="4223637"/>
                  <a:pt x="5218298" y="4240314"/>
                </a:cubicBezTo>
                <a:cubicBezTo>
                  <a:pt x="5204400" y="4245874"/>
                  <a:pt x="5187722" y="4251433"/>
                  <a:pt x="5176602" y="4256992"/>
                </a:cubicBezTo>
                <a:cubicBezTo>
                  <a:pt x="5198840" y="4276451"/>
                  <a:pt x="5768673" y="4382077"/>
                  <a:pt x="5913214" y="4384858"/>
                </a:cubicBezTo>
                <a:cubicBezTo>
                  <a:pt x="5813146" y="4418213"/>
                  <a:pt x="5607451" y="4443230"/>
                  <a:pt x="5607451" y="4443230"/>
                </a:cubicBezTo>
                <a:cubicBezTo>
                  <a:pt x="5607451" y="4443230"/>
                  <a:pt x="5651926" y="4571095"/>
                  <a:pt x="7586575" y="4924113"/>
                </a:cubicBezTo>
                <a:cubicBezTo>
                  <a:pt x="7942372" y="4988046"/>
                  <a:pt x="10310649" y="4996385"/>
                  <a:pt x="10471869" y="4985265"/>
                </a:cubicBezTo>
                <a:cubicBezTo>
                  <a:pt x="10624751" y="4974147"/>
                  <a:pt x="10827667" y="4668383"/>
                  <a:pt x="10916616" y="4687841"/>
                </a:cubicBezTo>
                <a:cubicBezTo>
                  <a:pt x="10944413" y="4660044"/>
                  <a:pt x="11250176" y="3981806"/>
                  <a:pt x="11333566" y="3392515"/>
                </a:cubicBezTo>
                <a:cubicBezTo>
                  <a:pt x="11355803" y="3156244"/>
                  <a:pt x="11378041" y="2483564"/>
                  <a:pt x="11289091" y="2300106"/>
                </a:cubicBezTo>
                <a:cubicBezTo>
                  <a:pt x="11239057" y="2194478"/>
                  <a:pt x="10874921" y="1872037"/>
                  <a:pt x="10747056" y="1816443"/>
                </a:cubicBezTo>
                <a:cubicBezTo>
                  <a:pt x="10616412" y="1744172"/>
                  <a:pt x="10463531" y="1708036"/>
                  <a:pt x="10360682" y="1582951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5DFD4F-57B5-425F-9D02-C2A4F91E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13" y="1523317"/>
            <a:ext cx="4614334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/>
              <a:t>Les </a:t>
            </a:r>
            <a:r>
              <a:rPr lang="en-US" sz="4800" i="1" dirty="0" err="1"/>
              <a:t>outils</a:t>
            </a:r>
            <a:r>
              <a:rPr lang="en-US" sz="4800" i="1" dirty="0"/>
              <a:t> et </a:t>
            </a:r>
            <a:r>
              <a:rPr lang="en-US" sz="4800" i="1" dirty="0" err="1"/>
              <a:t>Librairies</a:t>
            </a:r>
            <a:endParaRPr lang="en-US" sz="4800" i="1" dirty="0"/>
          </a:p>
        </p:txBody>
      </p:sp>
      <p:pic>
        <p:nvPicPr>
          <p:cNvPr id="11" name="Image 12">
            <a:extLst>
              <a:ext uri="{FF2B5EF4-FFF2-40B4-BE49-F238E27FC236}">
                <a16:creationId xmlns:a16="http://schemas.microsoft.com/office/drawing/2014/main" id="{4B736553-B939-4611-85E3-04E38DB4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94" y="3360016"/>
            <a:ext cx="1685925" cy="1123950"/>
          </a:xfrm>
          <a:prstGeom prst="rect">
            <a:avLst/>
          </a:prstGeom>
        </p:spPr>
      </p:pic>
      <p:pic>
        <p:nvPicPr>
          <p:cNvPr id="13" name="Image 1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572754B7-C166-4F67-812F-4EC105D3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418" y="1964644"/>
            <a:ext cx="1895475" cy="962025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E955D811-62E2-49A6-AC21-6B62BF2A9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384" y="4586102"/>
            <a:ext cx="2514600" cy="1409700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E62AD088-B734-495C-A8AA-4475F432C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700" y="4278630"/>
            <a:ext cx="2120900" cy="1717040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6E0E04F6-C277-46DA-B340-0115ADFB4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0300" y="1789623"/>
            <a:ext cx="2743200" cy="1551554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2F2D6371-EB35-47D9-80D6-B4AC896CA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3500" y="845442"/>
            <a:ext cx="2743200" cy="6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C7A8D-4BAB-400B-BCD7-095582F0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site web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8D00A9-B801-41C5-BB79-2B90173A6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151" y="1542075"/>
            <a:ext cx="8205560" cy="5197194"/>
          </a:xfrm>
        </p:spPr>
      </p:pic>
    </p:spTree>
    <p:extLst>
      <p:ext uri="{BB962C8B-B14F-4D97-AF65-F5344CB8AC3E}">
        <p14:creationId xmlns:p14="http://schemas.microsoft.com/office/powerpoint/2010/main" val="22436969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143</Words>
  <Application>Microsoft Office PowerPoint</Application>
  <PresentationFormat>Grand écran</PresentationFormat>
  <Paragraphs>41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BrushVTI</vt:lpstr>
      <vt:lpstr>Annuaire</vt:lpstr>
      <vt:lpstr>Présentation</vt:lpstr>
      <vt:lpstr>Objectifs</vt:lpstr>
      <vt:lpstr>Conception</vt:lpstr>
      <vt:lpstr>Conception de la base de données</vt:lpstr>
      <vt:lpstr>UML</vt:lpstr>
      <vt:lpstr>Réalisation</vt:lpstr>
      <vt:lpstr>Les outils et Librairies</vt:lpstr>
      <vt:lpstr>Structure du site web</vt:lpstr>
      <vt:lpstr>Cahier de test</vt:lpstr>
      <vt:lpstr>Démonstation du projet</vt:lpstr>
      <vt:lpstr>CONCLUSION</vt:lpstr>
      <vt:lpstr>Difficultés rencontrées</vt:lpstr>
      <vt:lpstr>Axes d'améliorations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VANHUYSSE NICOLAS</cp:lastModifiedBy>
  <cp:revision>190</cp:revision>
  <dcterms:created xsi:type="dcterms:W3CDTF">2022-01-17T15:30:49Z</dcterms:created>
  <dcterms:modified xsi:type="dcterms:W3CDTF">2022-01-17T18:49:03Z</dcterms:modified>
</cp:coreProperties>
</file>