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9" r:id="rId5"/>
    <p:sldId id="298" r:id="rId6"/>
    <p:sldId id="294" r:id="rId7"/>
    <p:sldId id="299" r:id="rId8"/>
    <p:sldId id="295" r:id="rId9"/>
    <p:sldId id="300" r:id="rId10"/>
    <p:sldId id="262" r:id="rId11"/>
    <p:sldId id="304" r:id="rId12"/>
    <p:sldId id="330" r:id="rId13"/>
    <p:sldId id="303" r:id="rId14"/>
    <p:sldId id="297" r:id="rId15"/>
    <p:sldId id="306" r:id="rId16"/>
    <p:sldId id="307" r:id="rId17"/>
    <p:sldId id="331" r:id="rId18"/>
    <p:sldId id="332" r:id="rId19"/>
    <p:sldId id="263" r:id="rId20"/>
    <p:sldId id="315" r:id="rId21"/>
    <p:sldId id="285" r:id="rId22"/>
    <p:sldId id="329" r:id="rId23"/>
    <p:sldId id="287" r:id="rId24"/>
    <p:sldId id="322" r:id="rId25"/>
    <p:sldId id="278" r:id="rId26"/>
    <p:sldId id="325" r:id="rId27"/>
    <p:sldId id="326" r:id="rId28"/>
    <p:sldId id="328" r:id="rId29"/>
  </p:sldIdLst>
  <p:sldSz cx="12192000" cy="6858000"/>
  <p:notesSz cx="6881813" cy="96615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ce Koubi" userId="6b4a715da9831e35" providerId="LiveId" clId="{4126F466-6F4F-4D63-B2FC-ABC9A54C0537}"/>
    <pc:docChg chg="delSld modSld">
      <pc:chgData name="Laurence Koubi" userId="6b4a715da9831e35" providerId="LiveId" clId="{4126F466-6F4F-4D63-B2FC-ABC9A54C0537}" dt="2019-07-05T14:48:22.076" v="41" actId="2696"/>
      <pc:docMkLst>
        <pc:docMk/>
      </pc:docMkLst>
      <pc:sldChg chg="modSp">
        <pc:chgData name="Laurence Koubi" userId="6b4a715da9831e35" providerId="LiveId" clId="{4126F466-6F4F-4D63-B2FC-ABC9A54C0537}" dt="2019-07-05T14:38:25.138" v="7" actId="20577"/>
        <pc:sldMkLst>
          <pc:docMk/>
          <pc:sldMk cId="1362367200" sldId="256"/>
        </pc:sldMkLst>
        <pc:spChg chg="mod">
          <ac:chgData name="Laurence Koubi" userId="6b4a715da9831e35" providerId="LiveId" clId="{4126F466-6F4F-4D63-B2FC-ABC9A54C0537}" dt="2019-07-05T14:38:25.138" v="7" actId="20577"/>
          <ac:spMkLst>
            <pc:docMk/>
            <pc:sldMk cId="1362367200" sldId="256"/>
            <ac:spMk id="3" creationId="{D81D5055-1087-ED4C-9EA9-BF0A7042C00B}"/>
          </ac:spMkLst>
        </pc:spChg>
      </pc:sldChg>
      <pc:sldChg chg="modSp">
        <pc:chgData name="Laurence Koubi" userId="6b4a715da9831e35" providerId="LiveId" clId="{4126F466-6F4F-4D63-B2FC-ABC9A54C0537}" dt="2019-07-05T14:40:54.456" v="9" actId="20577"/>
        <pc:sldMkLst>
          <pc:docMk/>
          <pc:sldMk cId="2786085379" sldId="300"/>
        </pc:sldMkLst>
        <pc:spChg chg="mod">
          <ac:chgData name="Laurence Koubi" userId="6b4a715da9831e35" providerId="LiveId" clId="{4126F466-6F4F-4D63-B2FC-ABC9A54C0537}" dt="2019-07-05T14:40:54.456" v="9" actId="20577"/>
          <ac:spMkLst>
            <pc:docMk/>
            <pc:sldMk cId="2786085379" sldId="300"/>
            <ac:spMk id="5" creationId="{B181AEC7-9BA5-485D-886D-6AA8190C71BC}"/>
          </ac:spMkLst>
        </pc:spChg>
      </pc:sldChg>
      <pc:sldChg chg="modSp">
        <pc:chgData name="Laurence Koubi" userId="6b4a715da9831e35" providerId="LiveId" clId="{4126F466-6F4F-4D63-B2FC-ABC9A54C0537}" dt="2019-07-05T14:41:43.581" v="25" actId="20577"/>
        <pc:sldMkLst>
          <pc:docMk/>
          <pc:sldMk cId="3269814513" sldId="304"/>
        </pc:sldMkLst>
        <pc:spChg chg="mod">
          <ac:chgData name="Laurence Koubi" userId="6b4a715da9831e35" providerId="LiveId" clId="{4126F466-6F4F-4D63-B2FC-ABC9A54C0537}" dt="2019-07-05T14:41:43.581" v="25" actId="20577"/>
          <ac:spMkLst>
            <pc:docMk/>
            <pc:sldMk cId="3269814513" sldId="304"/>
            <ac:spMk id="5" creationId="{B181AEC7-9BA5-485D-886D-6AA8190C71BC}"/>
          </ac:spMkLst>
        </pc:spChg>
      </pc:sldChg>
      <pc:sldChg chg="modSp">
        <pc:chgData name="Laurence Koubi" userId="6b4a715da9831e35" providerId="LiveId" clId="{4126F466-6F4F-4D63-B2FC-ABC9A54C0537}" dt="2019-07-05T14:48:11.558" v="37" actId="20577"/>
        <pc:sldMkLst>
          <pc:docMk/>
          <pc:sldMk cId="4125798594" sldId="307"/>
        </pc:sldMkLst>
        <pc:spChg chg="mod">
          <ac:chgData name="Laurence Koubi" userId="6b4a715da9831e35" providerId="LiveId" clId="{4126F466-6F4F-4D63-B2FC-ABC9A54C0537}" dt="2019-07-05T14:48:11.558" v="37" actId="20577"/>
          <ac:spMkLst>
            <pc:docMk/>
            <pc:sldMk cId="4125798594" sldId="307"/>
            <ac:spMk id="5" creationId="{B181AEC7-9BA5-485D-886D-6AA8190C71BC}"/>
          </ac:spMkLst>
        </pc:spChg>
      </pc:sldChg>
      <pc:sldChg chg="modSp">
        <pc:chgData name="Laurence Koubi" userId="6b4a715da9831e35" providerId="LiveId" clId="{4126F466-6F4F-4D63-B2FC-ABC9A54C0537}" dt="2019-07-05T14:48:15.216" v="39" actId="20577"/>
        <pc:sldMkLst>
          <pc:docMk/>
          <pc:sldMk cId="1564769387" sldId="309"/>
        </pc:sldMkLst>
        <pc:spChg chg="mod">
          <ac:chgData name="Laurence Koubi" userId="6b4a715da9831e35" providerId="LiveId" clId="{4126F466-6F4F-4D63-B2FC-ABC9A54C0537}" dt="2019-07-05T14:48:15.216" v="39" actId="20577"/>
          <ac:spMkLst>
            <pc:docMk/>
            <pc:sldMk cId="1564769387" sldId="309"/>
            <ac:spMk id="5" creationId="{B181AEC7-9BA5-485D-886D-6AA8190C71BC}"/>
          </ac:spMkLst>
        </pc:spChg>
      </pc:sldChg>
      <pc:sldChg chg="del">
        <pc:chgData name="Laurence Koubi" userId="6b4a715da9831e35" providerId="LiveId" clId="{4126F466-6F4F-4D63-B2FC-ABC9A54C0537}" dt="2019-07-05T14:47:58.183" v="34" actId="2696"/>
        <pc:sldMkLst>
          <pc:docMk/>
          <pc:sldMk cId="1191884850" sldId="310"/>
        </pc:sldMkLst>
      </pc:sldChg>
      <pc:sldChg chg="del">
        <pc:chgData name="Laurence Koubi" userId="6b4a715da9831e35" providerId="LiveId" clId="{4126F466-6F4F-4D63-B2FC-ABC9A54C0537}" dt="2019-07-05T14:48:20.689" v="40" actId="2696"/>
        <pc:sldMkLst>
          <pc:docMk/>
          <pc:sldMk cId="2609891458" sldId="313"/>
        </pc:sldMkLst>
      </pc:sldChg>
      <pc:sldChg chg="del">
        <pc:chgData name="Laurence Koubi" userId="6b4a715da9831e35" providerId="LiveId" clId="{4126F466-6F4F-4D63-B2FC-ABC9A54C0537}" dt="2019-07-05T14:47:59.263" v="35" actId="2696"/>
        <pc:sldMkLst>
          <pc:docMk/>
          <pc:sldMk cId="4257798032" sldId="317"/>
        </pc:sldMkLst>
      </pc:sldChg>
      <pc:sldChg chg="del">
        <pc:chgData name="Laurence Koubi" userId="6b4a715da9831e35" providerId="LiveId" clId="{4126F466-6F4F-4D63-B2FC-ABC9A54C0537}" dt="2019-07-05T14:47:56.914" v="33" actId="2696"/>
        <pc:sldMkLst>
          <pc:docMk/>
          <pc:sldMk cId="1634748571" sldId="319"/>
        </pc:sldMkLst>
      </pc:sldChg>
      <pc:sldChg chg="del">
        <pc:chgData name="Laurence Koubi" userId="6b4a715da9831e35" providerId="LiveId" clId="{4126F466-6F4F-4D63-B2FC-ABC9A54C0537}" dt="2019-07-05T14:48:22.076" v="41" actId="2696"/>
        <pc:sldMkLst>
          <pc:docMk/>
          <pc:sldMk cId="2232521698" sldId="320"/>
        </pc:sldMkLst>
      </pc:sldChg>
    </pc:docChg>
  </pc:docChgLst>
  <pc:docChgLst>
    <pc:chgData name="Laurence Koubi" userId="6b4a715da9831e35" providerId="LiveId" clId="{2A7B4EEF-406C-4D78-9CC5-2557BA87A01C}"/>
    <pc:docChg chg="undo custSel addSld delSld modSld sldOrd">
      <pc:chgData name="Laurence Koubi" userId="6b4a715da9831e35" providerId="LiveId" clId="{2A7B4EEF-406C-4D78-9CC5-2557BA87A01C}" dt="2020-11-12T17:11:59.561" v="366"/>
      <pc:docMkLst>
        <pc:docMk/>
      </pc:docMkLst>
      <pc:sldChg chg="modSp mod">
        <pc:chgData name="Laurence Koubi" userId="6b4a715da9831e35" providerId="LiveId" clId="{2A7B4EEF-406C-4D78-9CC5-2557BA87A01C}" dt="2020-11-12T14:57:49.101" v="2" actId="20577"/>
        <pc:sldMkLst>
          <pc:docMk/>
          <pc:sldMk cId="1475972297" sldId="298"/>
        </pc:sldMkLst>
        <pc:spChg chg="mod">
          <ac:chgData name="Laurence Koubi" userId="6b4a715da9831e35" providerId="LiveId" clId="{2A7B4EEF-406C-4D78-9CC5-2557BA87A01C}" dt="2020-11-12T14:57:49.101" v="2" actId="20577"/>
          <ac:spMkLst>
            <pc:docMk/>
            <pc:sldMk cId="1475972297" sldId="298"/>
            <ac:spMk id="5" creationId="{B181AEC7-9BA5-485D-886D-6AA8190C71BC}"/>
          </ac:spMkLst>
        </pc:spChg>
      </pc:sldChg>
      <pc:sldChg chg="modSp mod">
        <pc:chgData name="Laurence Koubi" userId="6b4a715da9831e35" providerId="LiveId" clId="{2A7B4EEF-406C-4D78-9CC5-2557BA87A01C}" dt="2020-11-12T14:57:56.150" v="3" actId="20577"/>
        <pc:sldMkLst>
          <pc:docMk/>
          <pc:sldMk cId="2345343708" sldId="299"/>
        </pc:sldMkLst>
        <pc:spChg chg="mod">
          <ac:chgData name="Laurence Koubi" userId="6b4a715da9831e35" providerId="LiveId" clId="{2A7B4EEF-406C-4D78-9CC5-2557BA87A01C}" dt="2020-11-12T14:57:56.150" v="3" actId="20577"/>
          <ac:spMkLst>
            <pc:docMk/>
            <pc:sldMk cId="2345343708" sldId="299"/>
            <ac:spMk id="5" creationId="{B181AEC7-9BA5-485D-886D-6AA8190C71BC}"/>
          </ac:spMkLst>
        </pc:spChg>
      </pc:sldChg>
      <pc:sldChg chg="modSp mod">
        <pc:chgData name="Laurence Koubi" userId="6b4a715da9831e35" providerId="LiveId" clId="{2A7B4EEF-406C-4D78-9CC5-2557BA87A01C}" dt="2020-11-12T14:58:03.735" v="6" actId="20577"/>
        <pc:sldMkLst>
          <pc:docMk/>
          <pc:sldMk cId="2786085379" sldId="300"/>
        </pc:sldMkLst>
        <pc:spChg chg="mod">
          <ac:chgData name="Laurence Koubi" userId="6b4a715da9831e35" providerId="LiveId" clId="{2A7B4EEF-406C-4D78-9CC5-2557BA87A01C}" dt="2020-11-12T14:58:03.735" v="6" actId="20577"/>
          <ac:spMkLst>
            <pc:docMk/>
            <pc:sldMk cId="2786085379" sldId="300"/>
            <ac:spMk id="5" creationId="{B181AEC7-9BA5-485D-886D-6AA8190C71BC}"/>
          </ac:spMkLst>
        </pc:spChg>
      </pc:sldChg>
      <pc:sldChg chg="modSp mod">
        <pc:chgData name="Laurence Koubi" userId="6b4a715da9831e35" providerId="LiveId" clId="{2A7B4EEF-406C-4D78-9CC5-2557BA87A01C}" dt="2020-11-12T17:11:23.643" v="364" actId="27636"/>
        <pc:sldMkLst>
          <pc:docMk/>
          <pc:sldMk cId="1688768473" sldId="303"/>
        </pc:sldMkLst>
        <pc:spChg chg="mod">
          <ac:chgData name="Laurence Koubi" userId="6b4a715da9831e35" providerId="LiveId" clId="{2A7B4EEF-406C-4D78-9CC5-2557BA87A01C}" dt="2020-11-12T17:11:23.643" v="364" actId="27636"/>
          <ac:spMkLst>
            <pc:docMk/>
            <pc:sldMk cId="1688768473" sldId="303"/>
            <ac:spMk id="5" creationId="{B181AEC7-9BA5-485D-886D-6AA8190C71BC}"/>
          </ac:spMkLst>
        </pc:spChg>
      </pc:sldChg>
      <pc:sldChg chg="modSp mod">
        <pc:chgData name="Laurence Koubi" userId="6b4a715da9831e35" providerId="LiveId" clId="{2A7B4EEF-406C-4D78-9CC5-2557BA87A01C}" dt="2020-11-12T17:11:01.117" v="362" actId="5793"/>
        <pc:sldMkLst>
          <pc:docMk/>
          <pc:sldMk cId="3269814513" sldId="304"/>
        </pc:sldMkLst>
        <pc:spChg chg="mod">
          <ac:chgData name="Laurence Koubi" userId="6b4a715da9831e35" providerId="LiveId" clId="{2A7B4EEF-406C-4D78-9CC5-2557BA87A01C}" dt="2020-11-12T17:11:01.117" v="362" actId="5793"/>
          <ac:spMkLst>
            <pc:docMk/>
            <pc:sldMk cId="3269814513" sldId="304"/>
            <ac:spMk id="5" creationId="{B181AEC7-9BA5-485D-886D-6AA8190C71BC}"/>
          </ac:spMkLst>
        </pc:spChg>
      </pc:sldChg>
      <pc:sldChg chg="modSp mod ord">
        <pc:chgData name="Laurence Koubi" userId="6b4a715da9831e35" providerId="LiveId" clId="{2A7B4EEF-406C-4D78-9CC5-2557BA87A01C}" dt="2020-11-12T17:11:59.561" v="366"/>
        <pc:sldMkLst>
          <pc:docMk/>
          <pc:sldMk cId="1109324030" sldId="306"/>
        </pc:sldMkLst>
        <pc:spChg chg="mod">
          <ac:chgData name="Laurence Koubi" userId="6b4a715da9831e35" providerId="LiveId" clId="{2A7B4EEF-406C-4D78-9CC5-2557BA87A01C}" dt="2020-11-12T17:09:43.954" v="342" actId="20577"/>
          <ac:spMkLst>
            <pc:docMk/>
            <pc:sldMk cId="1109324030" sldId="306"/>
            <ac:spMk id="5" creationId="{B181AEC7-9BA5-485D-886D-6AA8190C71BC}"/>
          </ac:spMkLst>
        </pc:spChg>
      </pc:sldChg>
      <pc:sldChg chg="modSp mod ord">
        <pc:chgData name="Laurence Koubi" userId="6b4a715da9831e35" providerId="LiveId" clId="{2A7B4EEF-406C-4D78-9CC5-2557BA87A01C}" dt="2020-11-12T17:08:29.710" v="292"/>
        <pc:sldMkLst>
          <pc:docMk/>
          <pc:sldMk cId="4125798594" sldId="307"/>
        </pc:sldMkLst>
        <pc:spChg chg="mod">
          <ac:chgData name="Laurence Koubi" userId="6b4a715da9831e35" providerId="LiveId" clId="{2A7B4EEF-406C-4D78-9CC5-2557BA87A01C}" dt="2020-11-12T15:01:33.675" v="86" actId="20577"/>
          <ac:spMkLst>
            <pc:docMk/>
            <pc:sldMk cId="4125798594" sldId="307"/>
            <ac:spMk id="5" creationId="{B181AEC7-9BA5-485D-886D-6AA8190C71BC}"/>
          </ac:spMkLst>
        </pc:spChg>
      </pc:sldChg>
      <pc:sldChg chg="modSp del mod">
        <pc:chgData name="Laurence Koubi" userId="6b4a715da9831e35" providerId="LiveId" clId="{2A7B4EEF-406C-4D78-9CC5-2557BA87A01C}" dt="2020-11-12T15:02:53.237" v="131" actId="47"/>
        <pc:sldMkLst>
          <pc:docMk/>
          <pc:sldMk cId="1564769387" sldId="309"/>
        </pc:sldMkLst>
        <pc:spChg chg="mod">
          <ac:chgData name="Laurence Koubi" userId="6b4a715da9831e35" providerId="LiveId" clId="{2A7B4EEF-406C-4D78-9CC5-2557BA87A01C}" dt="2020-11-12T15:02:04.313" v="107" actId="20577"/>
          <ac:spMkLst>
            <pc:docMk/>
            <pc:sldMk cId="1564769387" sldId="309"/>
            <ac:spMk id="5" creationId="{B181AEC7-9BA5-485D-886D-6AA8190C71BC}"/>
          </ac:spMkLst>
        </pc:spChg>
      </pc:sldChg>
      <pc:sldChg chg="modSp mod">
        <pc:chgData name="Laurence Koubi" userId="6b4a715da9831e35" providerId="LiveId" clId="{2A7B4EEF-406C-4D78-9CC5-2557BA87A01C}" dt="2020-11-12T15:03:03.544" v="146" actId="20577"/>
        <pc:sldMkLst>
          <pc:docMk/>
          <pc:sldMk cId="1604494706" sldId="315"/>
        </pc:sldMkLst>
        <pc:spChg chg="mod">
          <ac:chgData name="Laurence Koubi" userId="6b4a715da9831e35" providerId="LiveId" clId="{2A7B4EEF-406C-4D78-9CC5-2557BA87A01C}" dt="2020-11-12T15:03:03.544" v="146" actId="20577"/>
          <ac:spMkLst>
            <pc:docMk/>
            <pc:sldMk cId="1604494706" sldId="315"/>
            <ac:spMk id="5" creationId="{B181AEC7-9BA5-485D-886D-6AA8190C71BC}"/>
          </ac:spMkLst>
        </pc:spChg>
      </pc:sldChg>
      <pc:sldChg chg="addSp delSp del mod">
        <pc:chgData name="Laurence Koubi" userId="6b4a715da9831e35" providerId="LiveId" clId="{2A7B4EEF-406C-4D78-9CC5-2557BA87A01C}" dt="2020-11-12T17:10:21.603" v="355" actId="47"/>
        <pc:sldMkLst>
          <pc:docMk/>
          <pc:sldMk cId="1388742940" sldId="321"/>
        </pc:sldMkLst>
        <pc:spChg chg="del">
          <ac:chgData name="Laurence Koubi" userId="6b4a715da9831e35" providerId="LiveId" clId="{2A7B4EEF-406C-4D78-9CC5-2557BA87A01C}" dt="2020-11-12T15:03:35.598" v="149" actId="478"/>
          <ac:spMkLst>
            <pc:docMk/>
            <pc:sldMk cId="1388742940" sldId="321"/>
            <ac:spMk id="5" creationId="{B181AEC7-9BA5-485D-886D-6AA8190C71BC}"/>
          </ac:spMkLst>
        </pc:spChg>
        <pc:spChg chg="add del">
          <ac:chgData name="Laurence Koubi" userId="6b4a715da9831e35" providerId="LiveId" clId="{2A7B4EEF-406C-4D78-9CC5-2557BA87A01C}" dt="2020-11-12T15:03:31.370" v="148" actId="478"/>
          <ac:spMkLst>
            <pc:docMk/>
            <pc:sldMk cId="1388742940" sldId="321"/>
            <ac:spMk id="7" creationId="{FD21DFD3-C21F-4BD8-BF27-27FE9E34DC07}"/>
          </ac:spMkLst>
        </pc:spChg>
      </pc:sldChg>
      <pc:sldChg chg="modSp mod">
        <pc:chgData name="Laurence Koubi" userId="6b4a715da9831e35" providerId="LiveId" clId="{2A7B4EEF-406C-4D78-9CC5-2557BA87A01C}" dt="2020-11-12T17:10:32.736" v="356" actId="20577"/>
        <pc:sldMkLst>
          <pc:docMk/>
          <pc:sldMk cId="4020274892" sldId="322"/>
        </pc:sldMkLst>
        <pc:spChg chg="mod">
          <ac:chgData name="Laurence Koubi" userId="6b4a715da9831e35" providerId="LiveId" clId="{2A7B4EEF-406C-4D78-9CC5-2557BA87A01C}" dt="2020-11-12T17:10:32.736" v="356" actId="20577"/>
          <ac:spMkLst>
            <pc:docMk/>
            <pc:sldMk cId="4020274892" sldId="322"/>
            <ac:spMk id="5" creationId="{B181AEC7-9BA5-485D-886D-6AA8190C71BC}"/>
          </ac:spMkLst>
        </pc:spChg>
      </pc:sldChg>
      <pc:sldChg chg="modSp add mod">
        <pc:chgData name="Laurence Koubi" userId="6b4a715da9831e35" providerId="LiveId" clId="{2A7B4EEF-406C-4D78-9CC5-2557BA87A01C}" dt="2020-11-12T15:03:44.229" v="162" actId="20577"/>
        <pc:sldMkLst>
          <pc:docMk/>
          <pc:sldMk cId="909512438" sldId="329"/>
        </pc:sldMkLst>
        <pc:spChg chg="mod">
          <ac:chgData name="Laurence Koubi" userId="6b4a715da9831e35" providerId="LiveId" clId="{2A7B4EEF-406C-4D78-9CC5-2557BA87A01C}" dt="2020-11-12T15:03:44.229" v="162" actId="20577"/>
          <ac:spMkLst>
            <pc:docMk/>
            <pc:sldMk cId="909512438" sldId="329"/>
            <ac:spMk id="5" creationId="{B181AEC7-9BA5-485D-886D-6AA8190C71BC}"/>
          </ac:spMkLst>
        </pc:spChg>
      </pc:sldChg>
      <pc:sldChg chg="modSp add mod">
        <pc:chgData name="Laurence Koubi" userId="6b4a715da9831e35" providerId="LiveId" clId="{2A7B4EEF-406C-4D78-9CC5-2557BA87A01C}" dt="2020-11-12T17:07:04.990" v="208" actId="27636"/>
        <pc:sldMkLst>
          <pc:docMk/>
          <pc:sldMk cId="2497473315" sldId="330"/>
        </pc:sldMkLst>
        <pc:spChg chg="mod">
          <ac:chgData name="Laurence Koubi" userId="6b4a715da9831e35" providerId="LiveId" clId="{2A7B4EEF-406C-4D78-9CC5-2557BA87A01C}" dt="2020-11-12T17:07:04.990" v="208" actId="27636"/>
          <ac:spMkLst>
            <pc:docMk/>
            <pc:sldMk cId="2497473315" sldId="330"/>
            <ac:spMk id="5" creationId="{B181AEC7-9BA5-485D-886D-6AA8190C71BC}"/>
          </ac:spMkLst>
        </pc:spChg>
      </pc:sldChg>
      <pc:sldChg chg="modSp add mod">
        <pc:chgData name="Laurence Koubi" userId="6b4a715da9831e35" providerId="LiveId" clId="{2A7B4EEF-406C-4D78-9CC5-2557BA87A01C}" dt="2020-11-12T17:09:00.290" v="319" actId="20577"/>
        <pc:sldMkLst>
          <pc:docMk/>
          <pc:sldMk cId="2828692153" sldId="331"/>
        </pc:sldMkLst>
        <pc:spChg chg="mod">
          <ac:chgData name="Laurence Koubi" userId="6b4a715da9831e35" providerId="LiveId" clId="{2A7B4EEF-406C-4D78-9CC5-2557BA87A01C}" dt="2020-11-12T17:09:00.290" v="319" actId="20577"/>
          <ac:spMkLst>
            <pc:docMk/>
            <pc:sldMk cId="2828692153" sldId="331"/>
            <ac:spMk id="5" creationId="{B181AEC7-9BA5-485D-886D-6AA8190C71BC}"/>
          </ac:spMkLst>
        </pc:spChg>
      </pc:sldChg>
      <pc:sldChg chg="modSp add mod">
        <pc:chgData name="Laurence Koubi" userId="6b4a715da9831e35" providerId="LiveId" clId="{2A7B4EEF-406C-4D78-9CC5-2557BA87A01C}" dt="2020-11-12T17:10:03.637" v="354" actId="20577"/>
        <pc:sldMkLst>
          <pc:docMk/>
          <pc:sldMk cId="4119105868" sldId="332"/>
        </pc:sldMkLst>
        <pc:spChg chg="mod">
          <ac:chgData name="Laurence Koubi" userId="6b4a715da9831e35" providerId="LiveId" clId="{2A7B4EEF-406C-4D78-9CC5-2557BA87A01C}" dt="2020-11-12T17:10:03.637" v="354" actId="20577"/>
          <ac:spMkLst>
            <pc:docMk/>
            <pc:sldMk cId="4119105868" sldId="332"/>
            <ac:spMk id="5" creationId="{B181AEC7-9BA5-485D-886D-6AA8190C71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6464A-C1D3-4C80-8248-E75E174D096F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975" y="4649788"/>
            <a:ext cx="5505450" cy="3803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2913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2912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1461-1CE4-4A3E-8DF9-14CA3A4DC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3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01461-1CE4-4A3E-8DF9-14CA3A4DC04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48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jhlkjlkjlklh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01461-1CE4-4A3E-8DF9-14CA3A4DC04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50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01461-1CE4-4A3E-8DF9-14CA3A4DC04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14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5E28A-AD56-F94F-8A6B-1FE7249D3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ED5A12-1CC1-754D-8E04-0BFB7B5A9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DA9EC-BB26-504B-AF09-38E00F35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31A4-15A4-4093-A87C-9FABD41E56A1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0FCBC0-3C10-2B4F-89D7-88FC7BF7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B6099-C060-4A42-A20C-AB3D5B06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94C7A-0C67-234E-BEB2-1A0B6AE4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B7CAE2-ADD2-5F4E-9CAE-D012CF8B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DCA91-B950-4944-AB1D-E31E9635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D34-EF6E-4A45-840B-B09D4D3A9CAB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9B68D-6BF9-CA46-8C40-8E90C190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DBE374-CCE2-6742-BE70-00DFB1EF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3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FDDC47-FC55-994C-B98F-A7CFEBE88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C37664-2C7A-BF49-A8F6-0DECC98E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55924-02BA-CD4C-81CE-59AFF1D0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49A7-A39C-4DA6-B51F-87756B056E6B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D1E05-7122-B147-9EC9-BEEBA420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92EFD-9F58-2845-AC39-1ACA6039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0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4F38B-1904-554B-89CB-087C62DA9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72E550-5CDD-2045-BD2E-280D62523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7A1E2-4591-1C40-9EB6-15D13075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86AF-0543-486D-8D03-AAA0B21A08A2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F06C53-6ACB-E94E-830F-ED8E126B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6C8C2-FD75-554F-884B-977E6923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26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D3CCC-7042-334C-AA24-64E08FAB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29B5-FD61-2740-B22D-9CF2C0A4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F83ED-3D9A-4F48-A63F-3A8DD254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C7C2-D9A9-40EB-B606-CF81A1A76B56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8D461-AE0C-EE49-92AF-D8ADC87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7778F-1F62-AA44-AF36-8B529FD1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1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38316-5239-D648-9BA5-383F09AF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F147A-C37E-5041-8BFD-160CFD5C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97512-4756-6840-90C7-D2C6E8FC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C24F-FE98-490A-9F51-81529CBF0ADA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6269-AF04-B742-A29A-E0871569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19C11-582F-0741-A9DC-E4C65ACC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39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85879-03E4-0049-9BBF-6112FA7F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25D3E-FF4B-284B-81CC-9A60C072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2E298E-8D8A-514A-B183-BAC426F0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8B6E1-B03E-7F4A-BCB8-CFD56581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608E-2224-4602-90CF-E8F50DB52D55}" type="datetime1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A7147-219B-164A-B909-EF8BDA02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B476A-EC55-6C4F-B05C-431EE9C3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91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5A2BF-177B-A944-8595-55D931E9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BBE0B-43FE-B343-947D-D67E88A9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3F5168-13D1-C14B-96E4-F4450EFD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E8053F-1127-6D49-A508-664C73BE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6C2511-00B0-C64C-98EA-84432C800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680657-BFF7-1D47-861B-C59D77D8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AED-FC97-4212-85AB-4F24771A0FB4}" type="datetime1">
              <a:rPr lang="fr-FR" smtClean="0"/>
              <a:t>02/02/2024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F94CA5-5910-4E4C-835C-520F0D80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95CE77-57E3-A342-8C82-E7C547CD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35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F1D4-D602-C346-8BC3-CCA06011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CC380E-353A-F347-9701-9D38100B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4934-97D5-4968-993D-6D0796BE3B0B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866D29-FD5A-E442-82E6-B4CE8179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8D89A-4D88-684E-A8B6-EF94F26F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85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E614AE-EA8C-2545-A59B-6DA1A67C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7115-B320-4FA2-8346-BE1295F27527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DCFDD7-73FE-1241-8403-9C87D7B9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442AD6-39FE-224D-B1B6-323C34E1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3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9CE69-87AB-2440-8C28-C4C526C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8C71A-082A-4649-8AC2-39465BA8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24104-91F1-D64A-A339-FC8257D4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E86E79-F7BE-BF47-84D6-F8A1D44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460F-2B4C-4C0B-8C38-D9FEC4008804}" type="datetime1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4F8F54-93D5-2349-A90B-74190AA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02AEA5-7B3C-1248-954A-2A6EEBE3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525D8-8E08-BA4E-BFB5-520219E8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05A74-93FA-9141-AECF-9B989CB5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FDDE2-61F0-3B4B-9B05-DCD330F5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09AA-A1C2-4985-9C78-DAD77C9A7F14}" type="datetime1">
              <a:rPr lang="fr-FR" smtClean="0"/>
              <a:t>02/02/2024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1D446-214B-F945-893E-D7A0D1CA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07D00C-6163-414A-AF3B-87ECF90F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089439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F5039-321F-014D-806D-200092E9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7D0D56-FEF1-E144-AD71-834B927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0DD50D-09E8-5848-BEB3-2A5AA0855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D7459-DB72-304B-A76B-6AECA8C4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D3E-62EE-4140-95EF-5221E3D3CF4B}" type="datetime1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A2C31-006B-604A-834A-3AE89491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848302-EFF3-5144-8B45-B922C856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5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AEB0A-BCDF-3E42-BE02-D47D9D04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3D7F9F-7D77-BD4B-9637-5E8FB0DDE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7FED4-AA4A-0747-8B5A-CA85F936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7EF7-72FC-4CFE-9F09-2B22C37E3038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34AAB-60A1-7B4C-A11F-2AEF5239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5C5E0E-3EBB-3D4D-A5BC-7F7E3AA3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14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5BD1C4-FD37-D746-B725-00B491563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2F7DE1-9513-5D45-8840-384E0332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C6242-1742-0947-9C7F-A047CBC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13E-F818-4A3A-8126-647D3A43EAD8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2D4C25-98D1-2A4F-A864-C41FE6D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8AFF2-5D8B-CD41-96EA-6047DE52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F22E8-8D1F-0547-9030-A6300FE8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695F1-DC09-514E-A603-2A8C5153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22EDF-18B2-CD43-8884-74C8A2F0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AAA8-63DC-4542-8D8C-9B85A752136A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80F9E-B6CA-9442-8882-1698C9AE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9524F-D778-E249-BF7A-EF91F271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4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22993-5526-6247-B262-8B0DAF09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A9F45-F399-3F41-AC83-5EAD7534F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B97852-87A9-9B4E-BF2A-311AF605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1CAD2C-3ACD-984E-B225-80D51F5D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F90D-8468-4650-B96C-BE64AF21997B}" type="datetime1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BD5640-CF7D-2046-9100-D14C1278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947C69-3E2D-3D46-9C44-D0738E4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4C448-73A5-6E44-99E7-C83E6275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B6BFB-090F-FC40-AB53-DE09BB04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6EFD17-AF55-6444-B94F-60BA61ACF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BF14B2-D089-A74E-8D81-E2FBC37D5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78EF90-1FEE-1943-BEA7-27F9DF881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3D7753-D276-024B-B4C9-39067DE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C1FF-7C7F-45F1-AF5F-00A321CBA9A6}" type="datetime1">
              <a:rPr lang="fr-FR" smtClean="0"/>
              <a:t>02/02/2024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2CC577-A0AE-9E42-B92A-F3C660D8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5F8B08-4512-814D-9243-A76E08CD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5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C5EBF-7872-C949-976E-48A7A4B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0BD7B5-5460-BE45-B29D-B9315F50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21E8-D870-4BFB-B640-ACC61A90BA32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B968AE-3C97-9A42-B3AD-B4A24A7F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96B11A-AC03-004B-8E79-4D1E3620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1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6C79EB-D899-5B4A-8486-48A759C8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2F-16FA-4CD5-B0A7-B3AC1875E6C6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98A76B-724B-AE49-BB94-6E04A70B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5688AE-EC7F-6840-B7E5-66847B93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91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A1FAD-CECF-B942-8213-FFBA1411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81927-7EC5-BC40-BF92-FDD18B97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BFA19B-4F7E-AC49-B134-2E14A68B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12DD99-6461-5F4F-B2AA-EB0BDA15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937B-F4C5-4874-8B99-BCC903EBB259}" type="datetime1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E5000-1005-C94E-A848-55C3933D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C5C00-2488-A842-9CDB-CA384BBB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3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84205-B82F-5641-8C1F-A565D2F7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B1EBE9-013C-1844-9B83-E6738D3DC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0E6C41-5CA1-054D-B91B-7BAA66EC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899E37-9E85-AC49-B339-49AF98F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89F6-6AA2-4F6C-9AE4-50CB38661ED7}" type="datetime1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5AA6E1-E393-EF4E-A9CE-C07A994B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70FCD-D80C-2B40-A3F7-57F9DF14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6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8B394F-A1F4-0541-A755-99319B45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55E341-534A-7F47-8583-5CE4C43E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F945E-AA09-D74F-AF97-ABDC4BCB5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CDC9-C1C8-49F1-B4D6-F1EE1BF8D14E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C9222-C0FB-D548-8772-4898644BD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0B825-E408-8143-BB13-EEB09E6B8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4481-C374-9248-84EC-018AB7F3EB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74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D709DE-567D-1F40-BE3F-33B6EB09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FB0455-C1FF-EF46-8FF6-D4510B33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C20F81-C92F-F54E-BC70-5E7A9A147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29DE-D559-4824-9952-04C2EEA3F773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AFD5E-85A9-D14D-9AA7-BF58E0BE3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383D0C-FA58-4B41-96C4-D498C39C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D483-72FD-E14D-8F4A-41272087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81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4564B-AB9C-FB4F-B634-936DB970E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3600" b="1" dirty="0"/>
              <a:t>Présentation au jury du titre professionnel</a:t>
            </a:r>
            <a:br>
              <a:rPr lang="fr-FR" sz="3600" b="1" dirty="0"/>
            </a:br>
            <a:r>
              <a:rPr lang="fr-FR" sz="3600" b="1" dirty="0"/>
              <a:t>Concepteur Développeur d’Application</a:t>
            </a:r>
            <a:br>
              <a:rPr lang="fr-FR" sz="3600" b="1" dirty="0"/>
            </a:br>
            <a:endParaRPr lang="fr-FR" sz="36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1D5055-1087-ED4C-9EA9-BF0A7042C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Candidat : </a:t>
            </a:r>
          </a:p>
          <a:p>
            <a:pPr algn="l"/>
            <a:r>
              <a:rPr lang="fr-FR" dirty="0"/>
              <a:t>Projet : </a:t>
            </a:r>
          </a:p>
          <a:p>
            <a:pPr algn="l"/>
            <a:r>
              <a:rPr lang="fr-FR" dirty="0"/>
              <a:t>Date : JJ MM AAAA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07F7-B1C7-4666-A36E-A494166D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93F-75F7-4206-82B9-7C1A9A695575}" type="datetime1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2BCB36-D90D-42B9-AA2D-F69E9DE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D799B-9F43-4E68-90BA-B95AE97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36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r>
              <a:rPr lang="fr-FR" b="1" i="1" dirty="0"/>
              <a:t>Besoins Fonctionnels</a:t>
            </a:r>
          </a:p>
          <a:p>
            <a:pPr algn="ctr"/>
            <a:endParaRPr lang="fr-FR" i="1" dirty="0"/>
          </a:p>
          <a:p>
            <a:pPr algn="ctr"/>
            <a:r>
              <a:rPr lang="fr-FR" i="1" dirty="0"/>
              <a:t>Besoins (le tableau)</a:t>
            </a:r>
          </a:p>
          <a:p>
            <a:pPr algn="ctr"/>
            <a:r>
              <a:rPr lang="fr-FR" i="1" dirty="0"/>
              <a:t>Processus utilisateurs impactés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Applications connexes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Criticité</a:t>
            </a:r>
          </a:p>
          <a:p>
            <a:pPr algn="ctr"/>
            <a:r>
              <a:rPr lang="fr-FR" i="1" dirty="0"/>
              <a:t>Autres (à votre convenance)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(Cahier de charges)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951463-EBC1-427C-A268-66A3518B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8003-BC78-4E34-88AA-9DB1D30EA57B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CBDF15-4F66-4AEC-94F9-B58D953D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0B600-9672-4874-8AE8-D3EFE62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r>
              <a:rPr lang="fr-FR" b="1" i="1" dirty="0"/>
              <a:t>Besoins Fonctionnels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Cartographie</a:t>
            </a:r>
          </a:p>
          <a:p>
            <a:pPr algn="ctr"/>
            <a:r>
              <a:rPr lang="fr-FR" i="1" dirty="0"/>
              <a:t>Matrice rôle/acteur - fonctionnalités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(Spécifications fonctionnelles)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951463-EBC1-427C-A268-66A3518B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8003-BC78-4E34-88AA-9DB1D30EA57B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CBDF15-4F66-4AEC-94F9-B58D953D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0B600-9672-4874-8AE8-D3EFE62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47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r>
              <a:rPr lang="fr-FR" b="1" i="1" dirty="0"/>
              <a:t>Besoins Fonctionnels</a:t>
            </a:r>
          </a:p>
          <a:p>
            <a:pPr algn="ctr"/>
            <a:endParaRPr lang="fr-FR" i="1" dirty="0"/>
          </a:p>
          <a:p>
            <a:pPr algn="ctr"/>
            <a:r>
              <a:rPr lang="fr-FR" i="1" dirty="0"/>
              <a:t>UML</a:t>
            </a:r>
          </a:p>
          <a:p>
            <a:pPr algn="ctr"/>
            <a:r>
              <a:rPr lang="fr-FR" i="1" dirty="0"/>
              <a:t>Diagramme de Cas d’utilisation </a:t>
            </a:r>
          </a:p>
          <a:p>
            <a:pPr algn="ctr"/>
            <a:endParaRPr lang="fr-FR" i="1" dirty="0"/>
          </a:p>
          <a:p>
            <a:pPr algn="ctr"/>
            <a:r>
              <a:rPr lang="fr-FR" i="1" dirty="0"/>
              <a:t>Diagramme d’activité (1 ou 2)</a:t>
            </a:r>
          </a:p>
          <a:p>
            <a:pPr algn="ctr"/>
            <a:r>
              <a:rPr lang="fr-FR" i="1" dirty="0"/>
              <a:t>Diagramme de séquence (1 ou 2)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(Spécifications fonctionnelles)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E46651-4952-40BA-B4EB-D429AC42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FDF7-60E6-4C99-9924-C9BBE97FC80B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ECB302-E72D-496B-B590-9EFA4611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BBCFD3-D2E3-4854-8286-3D3A8C03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76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53466"/>
            <a:ext cx="10515600" cy="2852737"/>
          </a:xfrm>
        </p:spPr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fr-FR" sz="4000" dirty="0"/>
              <a:t>Conception et codage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DE975F-7300-4795-8C8A-81294840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28AF-99FB-4DCA-BF6D-9C31B556E5FB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84EF29-24F3-41B7-AF34-B39C961D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91FCCA-2388-43DE-A24A-D76CEDE8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3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r>
              <a:rPr lang="fr-FR" i="1" dirty="0"/>
              <a:t>Logiciels et autres technos utilisés</a:t>
            </a:r>
          </a:p>
          <a:p>
            <a:pPr algn="ctr"/>
            <a:r>
              <a:rPr lang="fr-FR" i="1" dirty="0"/>
              <a:t>(Les logos des technos)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(Spécifications techniques)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AAEAB9-3379-456D-88D0-B58F6B8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255C-647F-4EF5-9E8A-4B5CCDBDF3B3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8CA791-1C37-4E39-B8F5-E9690C62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0EAC2-2D0E-4681-AF2E-10C96CB3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32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i="1" dirty="0"/>
              <a:t>Composants Front-End</a:t>
            </a:r>
          </a:p>
          <a:p>
            <a:pPr algn="ctr"/>
            <a:endParaRPr lang="fr-FR" i="1" dirty="0"/>
          </a:p>
          <a:p>
            <a:pPr algn="ctr"/>
            <a:r>
              <a:rPr lang="fr-FR" i="1" dirty="0"/>
              <a:t>Identité visuelle et charte graphique</a:t>
            </a:r>
          </a:p>
          <a:p>
            <a:pPr algn="ctr"/>
            <a:r>
              <a:rPr lang="fr-FR" i="1" dirty="0" err="1"/>
              <a:t>Mockup</a:t>
            </a:r>
            <a:r>
              <a:rPr lang="fr-FR" i="1" dirty="0"/>
              <a:t> ou Maquettes ou Captures d’écran</a:t>
            </a:r>
          </a:p>
          <a:p>
            <a:pPr algn="ctr"/>
            <a:r>
              <a:rPr lang="fr-FR" i="1" dirty="0"/>
              <a:t>Référencement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Adaptations (si responsive)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BD9D70-56BF-4DA8-A369-8D6908A6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9EBC-8A1D-4114-8EF0-BE6E9524E572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5E5C15-9D9A-46B6-81C2-9C6A5F97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731EF-A625-4CF9-8FFC-CB9C956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i="1" dirty="0"/>
              <a:t>Composants Back-End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Architecture MVC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BD9D70-56BF-4DA8-A369-8D6908A6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9EBC-8A1D-4114-8EF0-BE6E9524E572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5E5C15-9D9A-46B6-81C2-9C6A5F97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731EF-A625-4CF9-8FFC-CB9C956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9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r>
              <a:rPr lang="fr-FR" i="1" dirty="0"/>
              <a:t>MERISE</a:t>
            </a:r>
          </a:p>
          <a:p>
            <a:pPr algn="ctr"/>
            <a:r>
              <a:rPr lang="fr-FR" i="1" dirty="0"/>
              <a:t>Base de données et système de gestion de base de données</a:t>
            </a:r>
          </a:p>
          <a:p>
            <a:pPr algn="ctr"/>
            <a:r>
              <a:rPr lang="fr-FR" i="1" dirty="0"/>
              <a:t>MCD</a:t>
            </a:r>
          </a:p>
          <a:p>
            <a:pPr algn="ctr"/>
            <a:r>
              <a:rPr lang="fr-FR" i="1" dirty="0"/>
              <a:t>MLD</a:t>
            </a:r>
          </a:p>
          <a:p>
            <a:pPr algn="ctr"/>
            <a:r>
              <a:rPr lang="fr-FR" i="1" dirty="0"/>
              <a:t>MPD</a:t>
            </a:r>
          </a:p>
          <a:p>
            <a:pPr algn="ctr"/>
            <a:r>
              <a:rPr lang="fr-FR" i="1" dirty="0"/>
              <a:t>Diag de classes (UML)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(Spécifications techniques)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AAEAB9-3379-456D-88D0-B58F6B8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255C-647F-4EF5-9E8A-4B5CCDBDF3B3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8CA791-1C37-4E39-B8F5-E9690C62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0EAC2-2D0E-4681-AF2E-10C96CB3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10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fr-FR" sz="4000" dirty="0"/>
              <a:t>Présentation des éléments les plus significatifs de l’interface de l’application  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8A3B1E-CE39-4FE4-8931-76AC633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D45C-4ADF-4696-9756-BF9F19B1FCE8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348E23-6E81-4EBF-821A-914455F8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4E93D7-50F6-4B91-89C7-B672FE5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23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Les captures d’écran des « morceaux » de code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(Réalisations)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6883EB-28B8-4741-B3CB-E7836FA4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DF8B-5BFD-49B8-97B4-A9DB06C157DC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EFBF91-1A93-441E-94B2-C38677AD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C8A630-8522-4A11-B3F7-B6D29D5D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4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7A378-2813-FE4B-82D4-AF46FC30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B614A-586C-A349-A166-982F0230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5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l’entreprise et/ou du service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Gestion de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Analyse du besoin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Conception et codage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des éléments les plus significatifs de l’interface de l’application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du jeu d’essai de la fonctionnalité la plus représentative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d’un exemple de recherche effectuée à partir de site anglophone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Synthèse et 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C98B-33C8-476B-835A-B829E266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EFD9-E392-4484-BE16-F1BF1AB6B764}" type="datetime1">
              <a:rPr lang="fr-FR" smtClean="0"/>
              <a:t>02/02/2024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FBAAA-2B1E-44FD-A8C8-7941436B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BE0D4-3F7C-44BA-932D-31370B6E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Page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60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fr-FR" sz="4000" dirty="0"/>
              <a:t>Présentation du jeu d’essai de la fonctionnalité la plus représentative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8A2FB-948D-4481-B540-DBE8744E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AB00-194A-46B1-98B4-0EF9C987875C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D1B187-092D-489E-914B-42262A7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03DF11-4BEF-4F00-8B7F-91AB19E0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39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Le tableau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(Jeu d’essai)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6883EB-28B8-4741-B3CB-E7836FA4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DF8B-5BFD-49B8-97B4-A9DB06C157DC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EFBF91-1A93-441E-94B2-C38677AD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C8A630-8522-4A11-B3F7-B6D29D5D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512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fr-FR" sz="4000" dirty="0"/>
              <a:t>Présentation d’un exemple de recherche effectuée à partir de site anglophone  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0937FE-3C9B-4886-B384-89094D3C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8CB-C544-48C4-A7CD-28B3D5665288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D29220-589C-4D16-9045-6474CD8B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FA2937-1624-4DBF-8BF9-022EA694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51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(Recherche)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6B54BE-E47D-4937-B7AA-77BF269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960-CBE5-404E-86BB-DD88E3A9067C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F3E916-45B2-472D-A7D6-00F37DD8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31ADE9-C232-49AD-AECE-AD67774A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53466"/>
            <a:ext cx="10515600" cy="285273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9"/>
            </a:pPr>
            <a:r>
              <a:rPr lang="fr-FR" sz="4000" dirty="0"/>
              <a:t>Synthèse et Conclusion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502F99-EC64-48CA-BA04-AF844EBB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C678-E7EB-4320-BFB7-22A0FC7593F2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C8C5E9-0554-4E93-92F3-A61475BF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42974B-C3F4-4FC8-A18A-9741B1F7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73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i="1" dirty="0"/>
              <a:t>Difficultés rencontrées</a:t>
            </a:r>
          </a:p>
          <a:p>
            <a:pPr algn="ctr"/>
            <a:endParaRPr lang="fr-FR" b="1" i="1" dirty="0"/>
          </a:p>
          <a:p>
            <a:pPr algn="ctr"/>
            <a:endParaRPr lang="fr-FR" b="1" i="1" dirty="0"/>
          </a:p>
          <a:p>
            <a:pPr algn="ctr"/>
            <a:endParaRPr lang="fr-FR" b="1" i="1" dirty="0"/>
          </a:p>
          <a:p>
            <a:pPr algn="ctr"/>
            <a:endParaRPr lang="fr-FR" b="1" i="1" dirty="0"/>
          </a:p>
          <a:p>
            <a:pPr algn="ctr"/>
            <a:endParaRPr lang="fr-FR" b="1" i="1" dirty="0"/>
          </a:p>
          <a:p>
            <a:pPr algn="ctr"/>
            <a:r>
              <a:rPr lang="fr-FR" b="1" i="1" dirty="0"/>
              <a:t>Pistes d’amélioration</a:t>
            </a:r>
          </a:p>
          <a:p>
            <a:pPr algn="ctr"/>
            <a:endParaRPr lang="fr-FR" b="1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91328-1DA0-462C-89AA-0AAF0449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345-F995-436A-B4D2-99A84431D67B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2EF5BB-8E1E-423F-B98F-3E8D1089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F2B03B-E10A-4E70-84FD-23F56C14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96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i="1" dirty="0"/>
              <a:t>Satisfactions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2A3790-14F7-4DD2-A238-C0AE0640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B90-52B0-4486-9A3C-E93CC94E70A8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C6C5B9-5614-4AAD-BB35-27A2A4A5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55D30B-55AB-442B-86EB-897D3217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06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5346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Merci de votre attention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F985C8-4B96-4546-B187-4A0CB837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00F6-F200-4A1A-8237-7710FAB89327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4F26E-CF3E-4E7D-980B-FD33B224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4EAC97-7766-43BD-A179-30EE8374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28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23806"/>
            <a:ext cx="10515600" cy="2852737"/>
          </a:xfrm>
        </p:spPr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fr-FR" sz="4000" dirty="0"/>
              <a:t>Présentation de l’entreprise et/ou du service 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A56DE7-B25D-43A3-8FF8-D1186FBE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F971-1BB4-4C4E-8E5A-9EE6BA960721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FDD4C0-8231-4A8C-8F74-4581895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B84B3-EEFF-4EB7-AC8E-A26753B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9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r>
              <a:rPr lang="fr-FR" i="1" dirty="0"/>
              <a:t>Logo</a:t>
            </a:r>
          </a:p>
          <a:p>
            <a:pPr algn="ctr"/>
            <a:r>
              <a:rPr lang="fr-FR" i="1" dirty="0"/>
              <a:t>Présentation de l’activité de l’entreprise</a:t>
            </a:r>
          </a:p>
          <a:p>
            <a:pPr algn="ctr"/>
            <a:r>
              <a:rPr lang="fr-FR" i="1" dirty="0"/>
              <a:t>Date de création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Services ou produits vendus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Nombre de salariés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CA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Concurrence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(CDC)</a:t>
            </a:r>
          </a:p>
          <a:p>
            <a:pPr algn="ctr"/>
            <a:endParaRPr lang="fr-FR" i="1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B7DC2B1-EEBE-4CE2-8D2C-6448B5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27B1-2837-4FB9-BDEC-4A6F62868E10}" type="datetime1">
              <a:rPr lang="fr-FR" smtClean="0"/>
              <a:t>02/02/2024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32E8C00-8637-4460-AE2A-06BD18D1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028D054-555A-475C-84A6-ED3070B4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23806"/>
            <a:ext cx="10515600" cy="2852737"/>
          </a:xfrm>
        </p:spPr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fr-FR" sz="4000" dirty="0"/>
              <a:t>Contexte du Projet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048208-640A-485F-9334-FE68F3D4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6E6-ADF4-43BC-AA7D-647B7AED871D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F3E1BA-033B-41A5-AB23-7CA32F42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A06892-C61B-412C-900A-F5A9013E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69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r>
              <a:rPr lang="fr-FR" i="1" dirty="0"/>
              <a:t>Objectifs du projet</a:t>
            </a:r>
          </a:p>
          <a:p>
            <a:pPr algn="ctr"/>
            <a:r>
              <a:rPr lang="fr-FR" i="1" dirty="0"/>
              <a:t>Cible</a:t>
            </a:r>
          </a:p>
          <a:p>
            <a:pPr algn="ctr"/>
            <a:r>
              <a:rPr lang="fr-FR" i="1" dirty="0"/>
              <a:t>Volume d’utilisateurs</a:t>
            </a:r>
          </a:p>
          <a:p>
            <a:pPr algn="ctr"/>
            <a:r>
              <a:rPr lang="fr-FR" i="1" dirty="0"/>
              <a:t>Création ou Refonte</a:t>
            </a:r>
          </a:p>
          <a:p>
            <a:pPr algn="ctr"/>
            <a:r>
              <a:rPr lang="fr-FR" i="1" dirty="0"/>
              <a:t>Contraintes et exigences (</a:t>
            </a:r>
            <a:r>
              <a:rPr lang="fr-FR" i="1" dirty="0" err="1"/>
              <a:t>opt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Livrables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(CDC)</a:t>
            </a:r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853590-5439-4DF8-B144-0BA003C7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2530-4D29-4B32-A29F-A35CFE36C746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313438-7787-4595-A758-E775EA9B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7F4A6-21C5-4215-BD3B-64726969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4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23806"/>
            <a:ext cx="10515600" cy="2852737"/>
          </a:xfrm>
        </p:spPr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fr-FR" sz="4000" dirty="0"/>
              <a:t>Gestion de Projet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1996A6-E977-40DD-AAFD-C471EDE9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D2FB-848A-4EF6-8AFE-6905C85DCAF2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4EABB2-C564-4547-A47E-D6AD926C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31C6E1-3A59-408F-A155-02F89CD9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0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81AEC7-9BA5-485D-886D-6AA8190C71BC}"/>
              </a:ext>
            </a:extLst>
          </p:cNvPr>
          <p:cNvSpPr txBox="1">
            <a:spLocks/>
          </p:cNvSpPr>
          <p:nvPr/>
        </p:nvSpPr>
        <p:spPr>
          <a:xfrm>
            <a:off x="838200" y="615820"/>
            <a:ext cx="10515600" cy="554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Intervenants sur le projet </a:t>
            </a:r>
          </a:p>
          <a:p>
            <a:pPr algn="ctr"/>
            <a:r>
              <a:rPr lang="fr-FR" i="1" dirty="0"/>
              <a:t>Méthodologie</a:t>
            </a:r>
          </a:p>
          <a:p>
            <a:pPr algn="ctr"/>
            <a:r>
              <a:rPr lang="fr-FR" i="1" dirty="0"/>
              <a:t>Outils (captures d’écran)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r>
              <a:rPr lang="fr-FR" i="1" dirty="0"/>
              <a:t>Reprendre ce qui est indiqué dans le Dossier Projet (Gestion de projet)</a:t>
            </a:r>
          </a:p>
          <a:p>
            <a:pPr algn="ctr"/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4812C1-FFBA-4F7F-A70D-DED89B37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0628-99E4-43B7-AA1A-4F6709393387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D2E7C5-30A0-4B09-B3D8-5CDD65C9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0CD00E-088C-4B1E-A7C9-19D4CA66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08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04F4D-D972-1B4A-B674-E7EE1E4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53466"/>
            <a:ext cx="10515600" cy="2852737"/>
          </a:xfrm>
        </p:spPr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fr-FR" sz="4000" dirty="0"/>
              <a:t>Analyse du besoin</a:t>
            </a:r>
            <a:br>
              <a:rPr lang="fr-FR" sz="4000" dirty="0"/>
            </a:b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4215B7-A5E1-4E06-8868-ACD7BC6C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A8E4-A8C8-4B1E-952B-6DCB2E248C80}" type="datetime1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6685FC-D9F0-4BD5-93E9-3E77A07B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238AA-31C0-401C-B0A4-CE033EBA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481-C374-9248-84EC-018AB7F3EB7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02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559</Words>
  <Application>Microsoft Office PowerPoint</Application>
  <PresentationFormat>Grand écran</PresentationFormat>
  <Paragraphs>376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Conception personnalisée</vt:lpstr>
      <vt:lpstr>Présentation au jury du titre professionnel Concepteur Développeur d’Application </vt:lpstr>
      <vt:lpstr>Sommaire </vt:lpstr>
      <vt:lpstr>Présentation de l’entreprise et/ou du service   </vt:lpstr>
      <vt:lpstr>Présentation PowerPoint</vt:lpstr>
      <vt:lpstr>Contexte du Projet  </vt:lpstr>
      <vt:lpstr>Présentation PowerPoint</vt:lpstr>
      <vt:lpstr>Gestion de Projet  </vt:lpstr>
      <vt:lpstr>Présentation PowerPoint</vt:lpstr>
      <vt:lpstr>Analyse du besoin  </vt:lpstr>
      <vt:lpstr>Présentation PowerPoint</vt:lpstr>
      <vt:lpstr>Présentation PowerPoint</vt:lpstr>
      <vt:lpstr>Présentation PowerPoint</vt:lpstr>
      <vt:lpstr>Conception et codage  </vt:lpstr>
      <vt:lpstr>Présentation PowerPoint</vt:lpstr>
      <vt:lpstr>Présentation PowerPoint</vt:lpstr>
      <vt:lpstr>Présentation PowerPoint</vt:lpstr>
      <vt:lpstr>Présentation PowerPoint</vt:lpstr>
      <vt:lpstr>Présentation des éléments les plus significatifs de l’interface de l’application    </vt:lpstr>
      <vt:lpstr>Présentation PowerPoint</vt:lpstr>
      <vt:lpstr>Présentation du jeu d’essai de la fonctionnalité la plus représentative  </vt:lpstr>
      <vt:lpstr>Présentation PowerPoint</vt:lpstr>
      <vt:lpstr>Présentation d’un exemple de recherche effectuée à partir de site anglophone    </vt:lpstr>
      <vt:lpstr>Présentation PowerPoint</vt:lpstr>
      <vt:lpstr>Synthèse et Conclusion  </vt:lpstr>
      <vt:lpstr>Présentation PowerPoint</vt:lpstr>
      <vt:lpstr>Présentation PowerPoint</vt:lpstr>
      <vt:lpstr>Merci de votre attention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au jury du titre professionnel Développeur web et web mobile</dc:title>
  <dc:creator>Microsoft Office User</dc:creator>
  <cp:lastModifiedBy>Laurence Koubi</cp:lastModifiedBy>
  <cp:revision>21</cp:revision>
  <cp:lastPrinted>2019-01-20T01:33:48Z</cp:lastPrinted>
  <dcterms:created xsi:type="dcterms:W3CDTF">2018-09-26T12:46:22Z</dcterms:created>
  <dcterms:modified xsi:type="dcterms:W3CDTF">2024-02-02T11:51:15Z</dcterms:modified>
</cp:coreProperties>
</file>