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Alata"/>
      <p:regular r:id="rId23"/>
    </p:embeddedFont>
    <p:embeddedFont>
      <p:font typeface="Google Sans"/>
      <p:regular r:id="rId24"/>
      <p:bold r:id="rId25"/>
      <p:italic r:id="rId26"/>
      <p:boldItalic r:id="rId27"/>
    </p:embeddedFont>
    <p:embeddedFont>
      <p:font typeface="Abel"/>
      <p:regular r:id="rId28"/>
    </p:embeddedFont>
    <p:embeddedFont>
      <p:font typeface="Montserrat Light"/>
      <p:regular r:id="rId29"/>
      <p:bold r:id="rId30"/>
      <p:italic r:id="rId31"/>
      <p:boldItalic r:id="rId32"/>
    </p:embeddedFont>
    <p:embeddedFont>
      <p:font typeface="Montserrat ExtraLight"/>
      <p:regular r:id="rId33"/>
      <p:bold r:id="rId34"/>
      <p:italic r:id="rId35"/>
      <p:boldItalic r:id="rId36"/>
    </p:embeddedFont>
    <p:embeddedFont>
      <p:font typeface="Roboto Mono"/>
      <p:regular r:id="rId37"/>
      <p:bold r:id="rId38"/>
      <p:italic r:id="rId39"/>
      <p:boldItalic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font" Target="fonts/Montserrat-bold.fntdata"/><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font" Target="fonts/Montserrat-boldItalic.fntdata"/><Relationship Id="rId44" Type="http://schemas.openxmlformats.org/officeDocument/2006/relationships/font" Target="fonts/Barlow-boldItalic.fntdata"/><Relationship Id="rId21" Type="http://schemas.openxmlformats.org/officeDocument/2006/relationships/font" Target="fonts/Montserrat-italic.fntdata"/><Relationship Id="rId43" Type="http://schemas.openxmlformats.org/officeDocument/2006/relationships/font" Target="fonts/Barlow-italic.fntdata"/><Relationship Id="rId24" Type="http://schemas.openxmlformats.org/officeDocument/2006/relationships/font" Target="fonts/GoogleSans-regular.fntdata"/><Relationship Id="rId23" Type="http://schemas.openxmlformats.org/officeDocument/2006/relationships/font" Target="fonts/Alat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oogleSans-italic.fntdata"/><Relationship Id="rId25" Type="http://schemas.openxmlformats.org/officeDocument/2006/relationships/font" Target="fonts/GoogleSans-bold.fntdata"/><Relationship Id="rId28" Type="http://schemas.openxmlformats.org/officeDocument/2006/relationships/font" Target="fonts/Abel-regular.fntdata"/><Relationship Id="rId27" Type="http://schemas.openxmlformats.org/officeDocument/2006/relationships/font" Target="fonts/Google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Light-italic.fntdata"/><Relationship Id="rId30" Type="http://schemas.openxmlformats.org/officeDocument/2006/relationships/font" Target="fonts/MontserratLight-bold.fntdata"/><Relationship Id="rId11" Type="http://schemas.openxmlformats.org/officeDocument/2006/relationships/slide" Target="slides/slide7.xml"/><Relationship Id="rId33" Type="http://schemas.openxmlformats.org/officeDocument/2006/relationships/font" Target="fonts/MontserratExtraLight-regular.fntdata"/><Relationship Id="rId10" Type="http://schemas.openxmlformats.org/officeDocument/2006/relationships/slide" Target="slides/slide6.xml"/><Relationship Id="rId32" Type="http://schemas.openxmlformats.org/officeDocument/2006/relationships/font" Target="fonts/MontserratLight-boldItalic.fntdata"/><Relationship Id="rId13" Type="http://schemas.openxmlformats.org/officeDocument/2006/relationships/slide" Target="slides/slide9.xml"/><Relationship Id="rId35" Type="http://schemas.openxmlformats.org/officeDocument/2006/relationships/font" Target="fonts/MontserratExtraLight-italic.fntdata"/><Relationship Id="rId12" Type="http://schemas.openxmlformats.org/officeDocument/2006/relationships/slide" Target="slides/slide8.xml"/><Relationship Id="rId34" Type="http://schemas.openxmlformats.org/officeDocument/2006/relationships/font" Target="fonts/MontserratExtraLight-bold.fntdata"/><Relationship Id="rId15" Type="http://schemas.openxmlformats.org/officeDocument/2006/relationships/slide" Target="slides/slide11.xml"/><Relationship Id="rId37" Type="http://schemas.openxmlformats.org/officeDocument/2006/relationships/font" Target="fonts/RobotoMono-regular.fntdata"/><Relationship Id="rId14" Type="http://schemas.openxmlformats.org/officeDocument/2006/relationships/slide" Target="slides/slide10.xml"/><Relationship Id="rId36" Type="http://schemas.openxmlformats.org/officeDocument/2006/relationships/font" Target="fonts/MontserratExtraLight-boldItalic.fntdata"/><Relationship Id="rId17" Type="http://schemas.openxmlformats.org/officeDocument/2006/relationships/slide" Target="slides/slide13.xml"/><Relationship Id="rId39" Type="http://schemas.openxmlformats.org/officeDocument/2006/relationships/font" Target="fonts/RobotoMono-italic.fntdata"/><Relationship Id="rId16" Type="http://schemas.openxmlformats.org/officeDocument/2006/relationships/slide" Target="slides/slide12.xml"/><Relationship Id="rId38" Type="http://schemas.openxmlformats.org/officeDocument/2006/relationships/font" Target="fonts/RobotoMono-bold.fntdata"/><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0029eb4e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20029eb4e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0029eb4e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20029eb4ea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0029eb4e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20029eb4ea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0029eb4e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120029eb4e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3ebade7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33ebade76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0029eb4e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20029eb4ea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0029eb4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20029eb4e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0029eb4e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20029eb4e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0029eb4e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20029eb4ea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0029eb4e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20029eb4e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0029eb4e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20029eb4ea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0029eb4e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20029eb4e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561900" y="1360475"/>
            <a:ext cx="8172600" cy="150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500"/>
              <a:buFont typeface="Montserrat ExtraLight"/>
              <a:buNone/>
              <a:defRPr sz="4500">
                <a:solidFill>
                  <a:schemeClr val="lt1"/>
                </a:solidFill>
                <a:latin typeface="Montserrat ExtraLight"/>
                <a:ea typeface="Montserrat ExtraLight"/>
                <a:cs typeface="Montserrat ExtraLight"/>
                <a:sym typeface="Montserrat ExtraLight"/>
              </a:defRPr>
            </a:lvl1pPr>
            <a:lvl2pPr lvl="1" algn="ctr">
              <a:lnSpc>
                <a:spcPct val="100000"/>
              </a:lnSpc>
              <a:spcBef>
                <a:spcPts val="0"/>
              </a:spcBef>
              <a:spcAft>
                <a:spcPts val="0"/>
              </a:spcAft>
              <a:buClr>
                <a:schemeClr val="lt1"/>
              </a:buClr>
              <a:buSzPts val="5800"/>
              <a:buNone/>
              <a:defRPr sz="5800">
                <a:solidFill>
                  <a:schemeClr val="lt1"/>
                </a:solidFill>
              </a:defRPr>
            </a:lvl2pPr>
            <a:lvl3pPr lvl="2" algn="ctr">
              <a:lnSpc>
                <a:spcPct val="100000"/>
              </a:lnSpc>
              <a:spcBef>
                <a:spcPts val="0"/>
              </a:spcBef>
              <a:spcAft>
                <a:spcPts val="0"/>
              </a:spcAft>
              <a:buClr>
                <a:schemeClr val="lt1"/>
              </a:buClr>
              <a:buSzPts val="5800"/>
              <a:buNone/>
              <a:defRPr sz="5800">
                <a:solidFill>
                  <a:schemeClr val="lt1"/>
                </a:solidFill>
              </a:defRPr>
            </a:lvl3pPr>
            <a:lvl4pPr lvl="3" algn="ctr">
              <a:lnSpc>
                <a:spcPct val="100000"/>
              </a:lnSpc>
              <a:spcBef>
                <a:spcPts val="0"/>
              </a:spcBef>
              <a:spcAft>
                <a:spcPts val="0"/>
              </a:spcAft>
              <a:buClr>
                <a:schemeClr val="lt1"/>
              </a:buClr>
              <a:buSzPts val="5800"/>
              <a:buNone/>
              <a:defRPr sz="5800">
                <a:solidFill>
                  <a:schemeClr val="lt1"/>
                </a:solidFill>
              </a:defRPr>
            </a:lvl4pPr>
            <a:lvl5pPr lvl="4" algn="ctr">
              <a:lnSpc>
                <a:spcPct val="100000"/>
              </a:lnSpc>
              <a:spcBef>
                <a:spcPts val="0"/>
              </a:spcBef>
              <a:spcAft>
                <a:spcPts val="0"/>
              </a:spcAft>
              <a:buClr>
                <a:schemeClr val="lt1"/>
              </a:buClr>
              <a:buSzPts val="5800"/>
              <a:buNone/>
              <a:defRPr sz="5800">
                <a:solidFill>
                  <a:schemeClr val="lt1"/>
                </a:solidFill>
              </a:defRPr>
            </a:lvl5pPr>
            <a:lvl6pPr lvl="5" algn="ctr">
              <a:lnSpc>
                <a:spcPct val="100000"/>
              </a:lnSpc>
              <a:spcBef>
                <a:spcPts val="0"/>
              </a:spcBef>
              <a:spcAft>
                <a:spcPts val="0"/>
              </a:spcAft>
              <a:buClr>
                <a:schemeClr val="lt1"/>
              </a:buClr>
              <a:buSzPts val="5800"/>
              <a:buNone/>
              <a:defRPr sz="5800">
                <a:solidFill>
                  <a:schemeClr val="lt1"/>
                </a:solidFill>
              </a:defRPr>
            </a:lvl6pPr>
            <a:lvl7pPr lvl="6" algn="ctr">
              <a:lnSpc>
                <a:spcPct val="100000"/>
              </a:lnSpc>
              <a:spcBef>
                <a:spcPts val="0"/>
              </a:spcBef>
              <a:spcAft>
                <a:spcPts val="0"/>
              </a:spcAft>
              <a:buClr>
                <a:schemeClr val="lt1"/>
              </a:buClr>
              <a:buSzPts val="5800"/>
              <a:buNone/>
              <a:defRPr sz="5800">
                <a:solidFill>
                  <a:schemeClr val="lt1"/>
                </a:solidFill>
              </a:defRPr>
            </a:lvl7pPr>
            <a:lvl8pPr lvl="7" algn="ctr">
              <a:lnSpc>
                <a:spcPct val="100000"/>
              </a:lnSpc>
              <a:spcBef>
                <a:spcPts val="0"/>
              </a:spcBef>
              <a:spcAft>
                <a:spcPts val="0"/>
              </a:spcAft>
              <a:buClr>
                <a:schemeClr val="lt1"/>
              </a:buClr>
              <a:buSzPts val="5800"/>
              <a:buNone/>
              <a:defRPr sz="5800">
                <a:solidFill>
                  <a:schemeClr val="lt1"/>
                </a:solidFill>
              </a:defRPr>
            </a:lvl8pPr>
            <a:lvl9pPr lvl="8" algn="ctr">
              <a:lnSpc>
                <a:spcPct val="100000"/>
              </a:lnSpc>
              <a:spcBef>
                <a:spcPts val="0"/>
              </a:spcBef>
              <a:spcAft>
                <a:spcPts val="0"/>
              </a:spcAft>
              <a:buClr>
                <a:schemeClr val="lt1"/>
              </a:buClr>
              <a:buSzPts val="5800"/>
              <a:buNone/>
              <a:defRPr sz="5800">
                <a:solidFill>
                  <a:schemeClr val="lt1"/>
                </a:solidFill>
              </a:defRPr>
            </a:lvl9pPr>
          </a:lstStyle>
          <a:p/>
        </p:txBody>
      </p:sp>
      <p:sp>
        <p:nvSpPr>
          <p:cNvPr id="11" name="Google Shape;11;p2"/>
          <p:cNvSpPr txBox="1"/>
          <p:nvPr>
            <p:ph idx="1" type="subTitle"/>
          </p:nvPr>
        </p:nvSpPr>
        <p:spPr>
          <a:xfrm>
            <a:off x="2237700" y="2477975"/>
            <a:ext cx="4821000" cy="24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Font typeface="Montserrat"/>
              <a:buNone/>
              <a:defRPr sz="14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2" name="Google Shape;12;p2"/>
          <p:cNvSpPr/>
          <p:nvPr/>
        </p:nvSpPr>
        <p:spPr>
          <a:xfrm>
            <a:off x="0" y="0"/>
            <a:ext cx="91791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spTree>
      <p:nvGrpSpPr>
        <p:cNvPr id="62" name="Shape 62"/>
        <p:cNvGrpSpPr/>
        <p:nvPr/>
      </p:nvGrpSpPr>
      <p:grpSpPr>
        <a:xfrm>
          <a:off x="0" y="0"/>
          <a:ext cx="0" cy="0"/>
          <a:chOff x="0" y="0"/>
          <a:chExt cx="0" cy="0"/>
        </a:xfrm>
      </p:grpSpPr>
      <p:sp>
        <p:nvSpPr>
          <p:cNvPr id="63" name="Google Shape;63;p11"/>
          <p:cNvSpPr/>
          <p:nvPr/>
        </p:nvSpPr>
        <p:spPr>
          <a:xfrm>
            <a:off x="-10175" y="-10975"/>
            <a:ext cx="3048000" cy="5209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txBox="1"/>
          <p:nvPr>
            <p:ph idx="1" type="subTitle"/>
          </p:nvPr>
        </p:nvSpPr>
        <p:spPr>
          <a:xfrm>
            <a:off x="6293350" y="3677050"/>
            <a:ext cx="2388000" cy="99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Char char="●"/>
              <a:defRPr sz="1400">
                <a:solidFill>
                  <a:schemeClr val="dk1"/>
                </a:solidFill>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
        <p:nvSpPr>
          <p:cNvPr id="65" name="Google Shape;65;p11"/>
          <p:cNvSpPr txBox="1"/>
          <p:nvPr>
            <p:ph idx="2" type="subTitle"/>
          </p:nvPr>
        </p:nvSpPr>
        <p:spPr>
          <a:xfrm>
            <a:off x="6293350" y="1000525"/>
            <a:ext cx="2388000" cy="99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Char char="●"/>
              <a:defRPr sz="1400">
                <a:solidFill>
                  <a:schemeClr val="dk1"/>
                </a:solidFill>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
        <p:nvSpPr>
          <p:cNvPr id="66" name="Google Shape;66;p11"/>
          <p:cNvSpPr txBox="1"/>
          <p:nvPr>
            <p:ph type="title"/>
          </p:nvPr>
        </p:nvSpPr>
        <p:spPr>
          <a:xfrm>
            <a:off x="6293355" y="3476859"/>
            <a:ext cx="1658700" cy="30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3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9pPr>
          </a:lstStyle>
          <a:p/>
        </p:txBody>
      </p:sp>
      <p:sp>
        <p:nvSpPr>
          <p:cNvPr id="67" name="Google Shape;67;p11"/>
          <p:cNvSpPr txBox="1"/>
          <p:nvPr>
            <p:ph idx="3" type="title"/>
          </p:nvPr>
        </p:nvSpPr>
        <p:spPr>
          <a:xfrm>
            <a:off x="6293355" y="809859"/>
            <a:ext cx="1658700" cy="30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3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9pPr>
          </a:lstStyle>
          <a:p/>
        </p:txBody>
      </p:sp>
      <p:sp>
        <p:nvSpPr>
          <p:cNvPr id="68" name="Google Shape;68;p11"/>
          <p:cNvSpPr txBox="1"/>
          <p:nvPr>
            <p:ph idx="4" type="title"/>
          </p:nvPr>
        </p:nvSpPr>
        <p:spPr>
          <a:xfrm>
            <a:off x="582175" y="2307450"/>
            <a:ext cx="1863300" cy="5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600"/>
              <a:buNone/>
              <a:defRPr sz="2600">
                <a:solidFill>
                  <a:schemeClr val="lt1"/>
                </a:solidFill>
              </a:defRPr>
            </a:lvl2pPr>
            <a:lvl3pPr lvl="2" algn="l">
              <a:lnSpc>
                <a:spcPct val="100000"/>
              </a:lnSpc>
              <a:spcBef>
                <a:spcPts val="0"/>
              </a:spcBef>
              <a:spcAft>
                <a:spcPts val="0"/>
              </a:spcAft>
              <a:buClr>
                <a:schemeClr val="lt1"/>
              </a:buClr>
              <a:buSzPts val="2600"/>
              <a:buNone/>
              <a:defRPr sz="2600">
                <a:solidFill>
                  <a:schemeClr val="lt1"/>
                </a:solidFill>
              </a:defRPr>
            </a:lvl3pPr>
            <a:lvl4pPr lvl="3" algn="l">
              <a:lnSpc>
                <a:spcPct val="100000"/>
              </a:lnSpc>
              <a:spcBef>
                <a:spcPts val="0"/>
              </a:spcBef>
              <a:spcAft>
                <a:spcPts val="0"/>
              </a:spcAft>
              <a:buClr>
                <a:schemeClr val="lt1"/>
              </a:buClr>
              <a:buSzPts val="2600"/>
              <a:buNone/>
              <a:defRPr sz="2600">
                <a:solidFill>
                  <a:schemeClr val="lt1"/>
                </a:solidFill>
              </a:defRPr>
            </a:lvl4pPr>
            <a:lvl5pPr lvl="4" algn="l">
              <a:lnSpc>
                <a:spcPct val="100000"/>
              </a:lnSpc>
              <a:spcBef>
                <a:spcPts val="0"/>
              </a:spcBef>
              <a:spcAft>
                <a:spcPts val="0"/>
              </a:spcAft>
              <a:buClr>
                <a:schemeClr val="lt1"/>
              </a:buClr>
              <a:buSzPts val="2600"/>
              <a:buNone/>
              <a:defRPr sz="2600">
                <a:solidFill>
                  <a:schemeClr val="lt1"/>
                </a:solidFill>
              </a:defRPr>
            </a:lvl5pPr>
            <a:lvl6pPr lvl="5" algn="l">
              <a:lnSpc>
                <a:spcPct val="100000"/>
              </a:lnSpc>
              <a:spcBef>
                <a:spcPts val="0"/>
              </a:spcBef>
              <a:spcAft>
                <a:spcPts val="0"/>
              </a:spcAft>
              <a:buClr>
                <a:schemeClr val="lt1"/>
              </a:buClr>
              <a:buSzPts val="2600"/>
              <a:buNone/>
              <a:defRPr sz="2600">
                <a:solidFill>
                  <a:schemeClr val="lt1"/>
                </a:solidFill>
              </a:defRPr>
            </a:lvl6pPr>
            <a:lvl7pPr lvl="6" algn="l">
              <a:lnSpc>
                <a:spcPct val="100000"/>
              </a:lnSpc>
              <a:spcBef>
                <a:spcPts val="0"/>
              </a:spcBef>
              <a:spcAft>
                <a:spcPts val="0"/>
              </a:spcAft>
              <a:buClr>
                <a:schemeClr val="lt1"/>
              </a:buClr>
              <a:buSzPts val="2600"/>
              <a:buNone/>
              <a:defRPr sz="2600">
                <a:solidFill>
                  <a:schemeClr val="lt1"/>
                </a:solidFill>
              </a:defRPr>
            </a:lvl7pPr>
            <a:lvl8pPr lvl="7" algn="l">
              <a:lnSpc>
                <a:spcPct val="100000"/>
              </a:lnSpc>
              <a:spcBef>
                <a:spcPts val="0"/>
              </a:spcBef>
              <a:spcAft>
                <a:spcPts val="0"/>
              </a:spcAft>
              <a:buClr>
                <a:schemeClr val="lt1"/>
              </a:buClr>
              <a:buSzPts val="2600"/>
              <a:buNone/>
              <a:defRPr sz="2600">
                <a:solidFill>
                  <a:schemeClr val="lt1"/>
                </a:solidFill>
              </a:defRPr>
            </a:lvl8pPr>
            <a:lvl9pPr lvl="8" algn="l">
              <a:lnSpc>
                <a:spcPct val="100000"/>
              </a:lnSpc>
              <a:spcBef>
                <a:spcPts val="0"/>
              </a:spcBef>
              <a:spcAft>
                <a:spcPts val="0"/>
              </a:spcAft>
              <a:buClr>
                <a:schemeClr val="lt1"/>
              </a:buClr>
              <a:buSzPts val="2600"/>
              <a:buNone/>
              <a:defRPr sz="2600">
                <a:solidFill>
                  <a:schemeClr val="lt1"/>
                </a:solidFill>
              </a:defRPr>
            </a:lvl9pPr>
          </a:lstStyle>
          <a:p/>
        </p:txBody>
      </p:sp>
      <p:sp>
        <p:nvSpPr>
          <p:cNvPr id="69" name="Google Shape;6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70" name="Shape 70"/>
        <p:cNvGrpSpPr/>
        <p:nvPr/>
      </p:nvGrpSpPr>
      <p:grpSpPr>
        <a:xfrm>
          <a:off x="0" y="0"/>
          <a:ext cx="0" cy="0"/>
          <a:chOff x="0" y="0"/>
          <a:chExt cx="0" cy="0"/>
        </a:xfrm>
      </p:grpSpPr>
      <p:sp>
        <p:nvSpPr>
          <p:cNvPr id="71" name="Google Shape;71;p12"/>
          <p:cNvSpPr/>
          <p:nvPr/>
        </p:nvSpPr>
        <p:spPr>
          <a:xfrm rot="5400000">
            <a:off x="3286050" y="-3286200"/>
            <a:ext cx="2552700" cy="9125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txBox="1"/>
          <p:nvPr>
            <p:ph type="title"/>
          </p:nvPr>
        </p:nvSpPr>
        <p:spPr>
          <a:xfrm>
            <a:off x="1035475" y="3162534"/>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73" name="Google Shape;73;p12"/>
          <p:cNvSpPr txBox="1"/>
          <p:nvPr>
            <p:ph idx="1" type="subTitle"/>
          </p:nvPr>
        </p:nvSpPr>
        <p:spPr>
          <a:xfrm>
            <a:off x="719725" y="3373650"/>
            <a:ext cx="22902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74" name="Google Shape;74;p12"/>
          <p:cNvSpPr txBox="1"/>
          <p:nvPr>
            <p:ph idx="2" type="title"/>
          </p:nvPr>
        </p:nvSpPr>
        <p:spPr>
          <a:xfrm>
            <a:off x="6479701" y="3162534"/>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75" name="Google Shape;75;p12"/>
          <p:cNvSpPr txBox="1"/>
          <p:nvPr>
            <p:ph idx="3" type="subTitle"/>
          </p:nvPr>
        </p:nvSpPr>
        <p:spPr>
          <a:xfrm>
            <a:off x="6163951" y="3373650"/>
            <a:ext cx="22902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76" name="Google Shape;76;p12"/>
          <p:cNvSpPr txBox="1"/>
          <p:nvPr>
            <p:ph idx="4" type="title"/>
          </p:nvPr>
        </p:nvSpPr>
        <p:spPr>
          <a:xfrm>
            <a:off x="3742650" y="3162534"/>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77" name="Google Shape;77;p12"/>
          <p:cNvSpPr txBox="1"/>
          <p:nvPr>
            <p:ph idx="5" type="subTitle"/>
          </p:nvPr>
        </p:nvSpPr>
        <p:spPr>
          <a:xfrm>
            <a:off x="3426900" y="3373650"/>
            <a:ext cx="22902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78" name="Google Shape;78;p12"/>
          <p:cNvSpPr txBox="1"/>
          <p:nvPr>
            <p:ph idx="6"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79" name="Google Shape;7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4">
    <p:spTree>
      <p:nvGrpSpPr>
        <p:cNvPr id="80" name="Shape 80"/>
        <p:cNvGrpSpPr/>
        <p:nvPr/>
      </p:nvGrpSpPr>
      <p:grpSpPr>
        <a:xfrm>
          <a:off x="0" y="0"/>
          <a:ext cx="0" cy="0"/>
          <a:chOff x="0" y="0"/>
          <a:chExt cx="0" cy="0"/>
        </a:xfrm>
      </p:grpSpPr>
      <p:sp>
        <p:nvSpPr>
          <p:cNvPr id="81" name="Google Shape;81;p13"/>
          <p:cNvSpPr/>
          <p:nvPr/>
        </p:nvSpPr>
        <p:spPr>
          <a:xfrm>
            <a:off x="0" y="0"/>
            <a:ext cx="4572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txBox="1"/>
          <p:nvPr>
            <p:ph type="ctrTitle"/>
          </p:nvPr>
        </p:nvSpPr>
        <p:spPr>
          <a:xfrm>
            <a:off x="156075" y="1588225"/>
            <a:ext cx="4230000" cy="94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600"/>
              <a:buNone/>
              <a:defRPr sz="2600">
                <a:solidFill>
                  <a:schemeClr val="lt1"/>
                </a:solidFill>
              </a:defRPr>
            </a:lvl1pPr>
            <a:lvl2pPr lvl="1" algn="r">
              <a:lnSpc>
                <a:spcPct val="100000"/>
              </a:lnSpc>
              <a:spcBef>
                <a:spcPts val="0"/>
              </a:spcBef>
              <a:spcAft>
                <a:spcPts val="0"/>
              </a:spcAft>
              <a:buClr>
                <a:schemeClr val="lt1"/>
              </a:buClr>
              <a:buSzPts val="2600"/>
              <a:buNone/>
              <a:defRPr sz="2600">
                <a:solidFill>
                  <a:schemeClr val="lt1"/>
                </a:solidFill>
              </a:defRPr>
            </a:lvl2pPr>
            <a:lvl3pPr lvl="2" algn="r">
              <a:lnSpc>
                <a:spcPct val="100000"/>
              </a:lnSpc>
              <a:spcBef>
                <a:spcPts val="0"/>
              </a:spcBef>
              <a:spcAft>
                <a:spcPts val="0"/>
              </a:spcAft>
              <a:buClr>
                <a:schemeClr val="lt1"/>
              </a:buClr>
              <a:buSzPts val="2600"/>
              <a:buNone/>
              <a:defRPr sz="2600">
                <a:solidFill>
                  <a:schemeClr val="lt1"/>
                </a:solidFill>
              </a:defRPr>
            </a:lvl3pPr>
            <a:lvl4pPr lvl="3" algn="r">
              <a:lnSpc>
                <a:spcPct val="100000"/>
              </a:lnSpc>
              <a:spcBef>
                <a:spcPts val="0"/>
              </a:spcBef>
              <a:spcAft>
                <a:spcPts val="0"/>
              </a:spcAft>
              <a:buClr>
                <a:schemeClr val="lt1"/>
              </a:buClr>
              <a:buSzPts val="2600"/>
              <a:buNone/>
              <a:defRPr sz="2600">
                <a:solidFill>
                  <a:schemeClr val="lt1"/>
                </a:solidFill>
              </a:defRPr>
            </a:lvl4pPr>
            <a:lvl5pPr lvl="4" algn="r">
              <a:lnSpc>
                <a:spcPct val="100000"/>
              </a:lnSpc>
              <a:spcBef>
                <a:spcPts val="0"/>
              </a:spcBef>
              <a:spcAft>
                <a:spcPts val="0"/>
              </a:spcAft>
              <a:buClr>
                <a:schemeClr val="lt1"/>
              </a:buClr>
              <a:buSzPts val="2600"/>
              <a:buNone/>
              <a:defRPr sz="2600">
                <a:solidFill>
                  <a:schemeClr val="lt1"/>
                </a:solidFill>
              </a:defRPr>
            </a:lvl5pPr>
            <a:lvl6pPr lvl="5" algn="r">
              <a:lnSpc>
                <a:spcPct val="100000"/>
              </a:lnSpc>
              <a:spcBef>
                <a:spcPts val="0"/>
              </a:spcBef>
              <a:spcAft>
                <a:spcPts val="0"/>
              </a:spcAft>
              <a:buClr>
                <a:schemeClr val="lt1"/>
              </a:buClr>
              <a:buSzPts val="2600"/>
              <a:buNone/>
              <a:defRPr sz="2600">
                <a:solidFill>
                  <a:schemeClr val="lt1"/>
                </a:solidFill>
              </a:defRPr>
            </a:lvl6pPr>
            <a:lvl7pPr lvl="6" algn="r">
              <a:lnSpc>
                <a:spcPct val="100000"/>
              </a:lnSpc>
              <a:spcBef>
                <a:spcPts val="0"/>
              </a:spcBef>
              <a:spcAft>
                <a:spcPts val="0"/>
              </a:spcAft>
              <a:buClr>
                <a:schemeClr val="lt1"/>
              </a:buClr>
              <a:buSzPts val="2600"/>
              <a:buNone/>
              <a:defRPr sz="2600">
                <a:solidFill>
                  <a:schemeClr val="lt1"/>
                </a:solidFill>
              </a:defRPr>
            </a:lvl7pPr>
            <a:lvl8pPr lvl="7" algn="r">
              <a:lnSpc>
                <a:spcPct val="100000"/>
              </a:lnSpc>
              <a:spcBef>
                <a:spcPts val="0"/>
              </a:spcBef>
              <a:spcAft>
                <a:spcPts val="0"/>
              </a:spcAft>
              <a:buClr>
                <a:schemeClr val="lt1"/>
              </a:buClr>
              <a:buSzPts val="2600"/>
              <a:buNone/>
              <a:defRPr sz="2600">
                <a:solidFill>
                  <a:schemeClr val="lt1"/>
                </a:solidFill>
              </a:defRPr>
            </a:lvl8pPr>
            <a:lvl9pPr lvl="8" algn="r">
              <a:lnSpc>
                <a:spcPct val="100000"/>
              </a:lnSpc>
              <a:spcBef>
                <a:spcPts val="0"/>
              </a:spcBef>
              <a:spcAft>
                <a:spcPts val="0"/>
              </a:spcAft>
              <a:buClr>
                <a:schemeClr val="lt1"/>
              </a:buClr>
              <a:buSzPts val="2600"/>
              <a:buNone/>
              <a:defRPr sz="2600">
                <a:solidFill>
                  <a:schemeClr val="lt1"/>
                </a:solidFill>
              </a:defRPr>
            </a:lvl9pPr>
          </a:lstStyle>
          <a:p/>
        </p:txBody>
      </p:sp>
      <p:sp>
        <p:nvSpPr>
          <p:cNvPr id="83" name="Google Shape;83;p13"/>
          <p:cNvSpPr txBox="1"/>
          <p:nvPr>
            <p:ph idx="1" type="subTitle"/>
          </p:nvPr>
        </p:nvSpPr>
        <p:spPr>
          <a:xfrm>
            <a:off x="975909" y="2452393"/>
            <a:ext cx="25902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84" name="Google Shape;84;p13"/>
          <p:cNvSpPr txBox="1"/>
          <p:nvPr>
            <p:ph idx="2" type="subTitle"/>
          </p:nvPr>
        </p:nvSpPr>
        <p:spPr>
          <a:xfrm>
            <a:off x="5583287" y="2452393"/>
            <a:ext cx="25794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85" name="Google Shape;85;p13"/>
          <p:cNvSpPr txBox="1"/>
          <p:nvPr>
            <p:ph idx="3" type="ctrTitle"/>
          </p:nvPr>
        </p:nvSpPr>
        <p:spPr>
          <a:xfrm>
            <a:off x="4757925" y="1588225"/>
            <a:ext cx="4230000" cy="94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600"/>
              <a:buNone/>
              <a:defRPr sz="2600">
                <a:solidFill>
                  <a:schemeClr val="dk1"/>
                </a:solidFill>
              </a:defRPr>
            </a:lvl1pPr>
            <a:lvl2pPr lvl="1" algn="r">
              <a:lnSpc>
                <a:spcPct val="100000"/>
              </a:lnSpc>
              <a:spcBef>
                <a:spcPts val="0"/>
              </a:spcBef>
              <a:spcAft>
                <a:spcPts val="0"/>
              </a:spcAft>
              <a:buClr>
                <a:schemeClr val="dk1"/>
              </a:buClr>
              <a:buSzPts val="2600"/>
              <a:buNone/>
              <a:defRPr sz="2600">
                <a:solidFill>
                  <a:schemeClr val="dk1"/>
                </a:solidFill>
              </a:defRPr>
            </a:lvl2pPr>
            <a:lvl3pPr lvl="2" algn="r">
              <a:lnSpc>
                <a:spcPct val="100000"/>
              </a:lnSpc>
              <a:spcBef>
                <a:spcPts val="0"/>
              </a:spcBef>
              <a:spcAft>
                <a:spcPts val="0"/>
              </a:spcAft>
              <a:buClr>
                <a:schemeClr val="dk1"/>
              </a:buClr>
              <a:buSzPts val="2600"/>
              <a:buNone/>
              <a:defRPr sz="2600">
                <a:solidFill>
                  <a:schemeClr val="dk1"/>
                </a:solidFill>
              </a:defRPr>
            </a:lvl3pPr>
            <a:lvl4pPr lvl="3" algn="r">
              <a:lnSpc>
                <a:spcPct val="100000"/>
              </a:lnSpc>
              <a:spcBef>
                <a:spcPts val="0"/>
              </a:spcBef>
              <a:spcAft>
                <a:spcPts val="0"/>
              </a:spcAft>
              <a:buClr>
                <a:schemeClr val="dk1"/>
              </a:buClr>
              <a:buSzPts val="2600"/>
              <a:buNone/>
              <a:defRPr sz="2600">
                <a:solidFill>
                  <a:schemeClr val="dk1"/>
                </a:solidFill>
              </a:defRPr>
            </a:lvl4pPr>
            <a:lvl5pPr lvl="4" algn="r">
              <a:lnSpc>
                <a:spcPct val="100000"/>
              </a:lnSpc>
              <a:spcBef>
                <a:spcPts val="0"/>
              </a:spcBef>
              <a:spcAft>
                <a:spcPts val="0"/>
              </a:spcAft>
              <a:buClr>
                <a:schemeClr val="dk1"/>
              </a:buClr>
              <a:buSzPts val="2600"/>
              <a:buNone/>
              <a:defRPr sz="2600">
                <a:solidFill>
                  <a:schemeClr val="dk1"/>
                </a:solidFill>
              </a:defRPr>
            </a:lvl5pPr>
            <a:lvl6pPr lvl="5" algn="r">
              <a:lnSpc>
                <a:spcPct val="100000"/>
              </a:lnSpc>
              <a:spcBef>
                <a:spcPts val="0"/>
              </a:spcBef>
              <a:spcAft>
                <a:spcPts val="0"/>
              </a:spcAft>
              <a:buClr>
                <a:schemeClr val="dk1"/>
              </a:buClr>
              <a:buSzPts val="2600"/>
              <a:buNone/>
              <a:defRPr sz="2600">
                <a:solidFill>
                  <a:schemeClr val="dk1"/>
                </a:solidFill>
              </a:defRPr>
            </a:lvl6pPr>
            <a:lvl7pPr lvl="6" algn="r">
              <a:lnSpc>
                <a:spcPct val="100000"/>
              </a:lnSpc>
              <a:spcBef>
                <a:spcPts val="0"/>
              </a:spcBef>
              <a:spcAft>
                <a:spcPts val="0"/>
              </a:spcAft>
              <a:buClr>
                <a:schemeClr val="dk1"/>
              </a:buClr>
              <a:buSzPts val="2600"/>
              <a:buNone/>
              <a:defRPr sz="2600">
                <a:solidFill>
                  <a:schemeClr val="dk1"/>
                </a:solidFill>
              </a:defRPr>
            </a:lvl7pPr>
            <a:lvl8pPr lvl="7" algn="r">
              <a:lnSpc>
                <a:spcPct val="100000"/>
              </a:lnSpc>
              <a:spcBef>
                <a:spcPts val="0"/>
              </a:spcBef>
              <a:spcAft>
                <a:spcPts val="0"/>
              </a:spcAft>
              <a:buClr>
                <a:schemeClr val="dk1"/>
              </a:buClr>
              <a:buSzPts val="2600"/>
              <a:buNone/>
              <a:defRPr sz="2600">
                <a:solidFill>
                  <a:schemeClr val="dk1"/>
                </a:solidFill>
              </a:defRPr>
            </a:lvl8pPr>
            <a:lvl9pPr lvl="8" algn="r">
              <a:lnSpc>
                <a:spcPct val="100000"/>
              </a:lnSpc>
              <a:spcBef>
                <a:spcPts val="0"/>
              </a:spcBef>
              <a:spcAft>
                <a:spcPts val="0"/>
              </a:spcAft>
              <a:buClr>
                <a:schemeClr val="dk1"/>
              </a:buClr>
              <a:buSzPts val="2600"/>
              <a:buNone/>
              <a:defRPr sz="2600">
                <a:solidFill>
                  <a:schemeClr val="dk1"/>
                </a:solidFill>
              </a:defRPr>
            </a:lvl9pPr>
          </a:lstStyle>
          <a:p/>
        </p:txBody>
      </p:sp>
      <p:sp>
        <p:nvSpPr>
          <p:cNvPr id="86" name="Google Shape;8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87" name="Shape 87"/>
        <p:cNvGrpSpPr/>
        <p:nvPr/>
      </p:nvGrpSpPr>
      <p:grpSpPr>
        <a:xfrm>
          <a:off x="0" y="0"/>
          <a:ext cx="0" cy="0"/>
          <a:chOff x="0" y="0"/>
          <a:chExt cx="0" cy="0"/>
        </a:xfrm>
      </p:grpSpPr>
      <p:sp>
        <p:nvSpPr>
          <p:cNvPr id="88" name="Google Shape;88;p14"/>
          <p:cNvSpPr/>
          <p:nvPr/>
        </p:nvSpPr>
        <p:spPr>
          <a:xfrm>
            <a:off x="0" y="0"/>
            <a:ext cx="4562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txBox="1"/>
          <p:nvPr>
            <p:ph type="title"/>
          </p:nvPr>
        </p:nvSpPr>
        <p:spPr>
          <a:xfrm>
            <a:off x="5145325" y="676060"/>
            <a:ext cx="15792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90" name="Google Shape;90;p14"/>
          <p:cNvSpPr txBox="1"/>
          <p:nvPr>
            <p:ph idx="1" type="subTitle"/>
          </p:nvPr>
        </p:nvSpPr>
        <p:spPr>
          <a:xfrm>
            <a:off x="5145325" y="1314574"/>
            <a:ext cx="3011400" cy="20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91" name="Google Shape;91;p14"/>
          <p:cNvSpPr txBox="1"/>
          <p:nvPr>
            <p:ph idx="2" type="title"/>
          </p:nvPr>
        </p:nvSpPr>
        <p:spPr>
          <a:xfrm>
            <a:off x="5145325" y="1635310"/>
            <a:ext cx="15792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92" name="Google Shape;92;p14"/>
          <p:cNvSpPr txBox="1"/>
          <p:nvPr>
            <p:ph idx="3" type="subTitle"/>
          </p:nvPr>
        </p:nvSpPr>
        <p:spPr>
          <a:xfrm>
            <a:off x="5145325" y="2266484"/>
            <a:ext cx="3011400" cy="20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93" name="Google Shape;93;p14"/>
          <p:cNvSpPr txBox="1"/>
          <p:nvPr>
            <p:ph idx="4" type="title"/>
          </p:nvPr>
        </p:nvSpPr>
        <p:spPr>
          <a:xfrm>
            <a:off x="5145325" y="2603860"/>
            <a:ext cx="15792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94" name="Google Shape;94;p14"/>
          <p:cNvSpPr txBox="1"/>
          <p:nvPr>
            <p:ph idx="5" type="subTitle"/>
          </p:nvPr>
        </p:nvSpPr>
        <p:spPr>
          <a:xfrm>
            <a:off x="5145325" y="3237611"/>
            <a:ext cx="3011400" cy="20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95" name="Google Shape;95;p14"/>
          <p:cNvSpPr txBox="1"/>
          <p:nvPr>
            <p:ph idx="6" type="title"/>
          </p:nvPr>
        </p:nvSpPr>
        <p:spPr>
          <a:xfrm>
            <a:off x="5145325" y="3563260"/>
            <a:ext cx="15792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96" name="Google Shape;96;p14"/>
          <p:cNvSpPr txBox="1"/>
          <p:nvPr>
            <p:ph idx="7" type="subTitle"/>
          </p:nvPr>
        </p:nvSpPr>
        <p:spPr>
          <a:xfrm>
            <a:off x="5145325" y="4198597"/>
            <a:ext cx="3011400" cy="20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97" name="Google Shape;97;p14"/>
          <p:cNvSpPr txBox="1"/>
          <p:nvPr>
            <p:ph idx="8" type="title"/>
          </p:nvPr>
        </p:nvSpPr>
        <p:spPr>
          <a:xfrm>
            <a:off x="713225" y="2307450"/>
            <a:ext cx="2818200" cy="5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8" name="Google Shape;98;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1">
  <p:cSld name="CUSTOM_22">
    <p:spTree>
      <p:nvGrpSpPr>
        <p:cNvPr id="99" name="Shape 99"/>
        <p:cNvGrpSpPr/>
        <p:nvPr/>
      </p:nvGrpSpPr>
      <p:grpSpPr>
        <a:xfrm>
          <a:off x="0" y="0"/>
          <a:ext cx="0" cy="0"/>
          <a:chOff x="0" y="0"/>
          <a:chExt cx="0" cy="0"/>
        </a:xfrm>
      </p:grpSpPr>
      <p:sp>
        <p:nvSpPr>
          <p:cNvPr id="100" name="Google Shape;100;p15"/>
          <p:cNvSpPr/>
          <p:nvPr/>
        </p:nvSpPr>
        <p:spPr>
          <a:xfrm>
            <a:off x="0" y="0"/>
            <a:ext cx="4562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txBox="1"/>
          <p:nvPr>
            <p:ph type="title"/>
          </p:nvPr>
        </p:nvSpPr>
        <p:spPr>
          <a:xfrm>
            <a:off x="431775" y="3022992"/>
            <a:ext cx="3423600" cy="62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500"/>
              <a:buFont typeface="Montserrat"/>
              <a:buNone/>
              <a:defRPr sz="25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02" name="Google Shape;102;p15"/>
          <p:cNvSpPr txBox="1"/>
          <p:nvPr>
            <p:ph idx="2" type="title"/>
          </p:nvPr>
        </p:nvSpPr>
        <p:spPr>
          <a:xfrm>
            <a:off x="431775" y="1968000"/>
            <a:ext cx="3057300" cy="138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7000"/>
              <a:buNone/>
              <a:defRPr sz="7000">
                <a:solidFill>
                  <a:schemeClr val="lt1"/>
                </a:solidFill>
              </a:defRPr>
            </a:lvl1pPr>
            <a:lvl2pPr lvl="1" algn="l">
              <a:lnSpc>
                <a:spcPct val="100000"/>
              </a:lnSpc>
              <a:spcBef>
                <a:spcPts val="0"/>
              </a:spcBef>
              <a:spcAft>
                <a:spcPts val="0"/>
              </a:spcAft>
              <a:buClr>
                <a:schemeClr val="lt1"/>
              </a:buClr>
              <a:buSzPts val="7000"/>
              <a:buNone/>
              <a:defRPr sz="7000">
                <a:solidFill>
                  <a:schemeClr val="lt1"/>
                </a:solidFill>
              </a:defRPr>
            </a:lvl2pPr>
            <a:lvl3pPr lvl="2" algn="l">
              <a:lnSpc>
                <a:spcPct val="100000"/>
              </a:lnSpc>
              <a:spcBef>
                <a:spcPts val="0"/>
              </a:spcBef>
              <a:spcAft>
                <a:spcPts val="0"/>
              </a:spcAft>
              <a:buClr>
                <a:schemeClr val="lt1"/>
              </a:buClr>
              <a:buSzPts val="7000"/>
              <a:buNone/>
              <a:defRPr sz="7000">
                <a:solidFill>
                  <a:schemeClr val="lt1"/>
                </a:solidFill>
              </a:defRPr>
            </a:lvl3pPr>
            <a:lvl4pPr lvl="3" algn="l">
              <a:lnSpc>
                <a:spcPct val="100000"/>
              </a:lnSpc>
              <a:spcBef>
                <a:spcPts val="0"/>
              </a:spcBef>
              <a:spcAft>
                <a:spcPts val="0"/>
              </a:spcAft>
              <a:buClr>
                <a:schemeClr val="lt1"/>
              </a:buClr>
              <a:buSzPts val="7000"/>
              <a:buNone/>
              <a:defRPr sz="7000">
                <a:solidFill>
                  <a:schemeClr val="lt1"/>
                </a:solidFill>
              </a:defRPr>
            </a:lvl4pPr>
            <a:lvl5pPr lvl="4" algn="l">
              <a:lnSpc>
                <a:spcPct val="100000"/>
              </a:lnSpc>
              <a:spcBef>
                <a:spcPts val="0"/>
              </a:spcBef>
              <a:spcAft>
                <a:spcPts val="0"/>
              </a:spcAft>
              <a:buClr>
                <a:schemeClr val="lt1"/>
              </a:buClr>
              <a:buSzPts val="7000"/>
              <a:buNone/>
              <a:defRPr sz="7000">
                <a:solidFill>
                  <a:schemeClr val="lt1"/>
                </a:solidFill>
              </a:defRPr>
            </a:lvl5pPr>
            <a:lvl6pPr lvl="5" algn="l">
              <a:lnSpc>
                <a:spcPct val="100000"/>
              </a:lnSpc>
              <a:spcBef>
                <a:spcPts val="0"/>
              </a:spcBef>
              <a:spcAft>
                <a:spcPts val="0"/>
              </a:spcAft>
              <a:buClr>
                <a:schemeClr val="lt1"/>
              </a:buClr>
              <a:buSzPts val="7000"/>
              <a:buNone/>
              <a:defRPr sz="7000">
                <a:solidFill>
                  <a:schemeClr val="lt1"/>
                </a:solidFill>
              </a:defRPr>
            </a:lvl6pPr>
            <a:lvl7pPr lvl="6" algn="l">
              <a:lnSpc>
                <a:spcPct val="100000"/>
              </a:lnSpc>
              <a:spcBef>
                <a:spcPts val="0"/>
              </a:spcBef>
              <a:spcAft>
                <a:spcPts val="0"/>
              </a:spcAft>
              <a:buClr>
                <a:schemeClr val="lt1"/>
              </a:buClr>
              <a:buSzPts val="7000"/>
              <a:buNone/>
              <a:defRPr sz="7000">
                <a:solidFill>
                  <a:schemeClr val="lt1"/>
                </a:solidFill>
              </a:defRPr>
            </a:lvl7pPr>
            <a:lvl8pPr lvl="7" algn="l">
              <a:lnSpc>
                <a:spcPct val="100000"/>
              </a:lnSpc>
              <a:spcBef>
                <a:spcPts val="0"/>
              </a:spcBef>
              <a:spcAft>
                <a:spcPts val="0"/>
              </a:spcAft>
              <a:buClr>
                <a:schemeClr val="lt1"/>
              </a:buClr>
              <a:buSzPts val="7000"/>
              <a:buNone/>
              <a:defRPr sz="7000">
                <a:solidFill>
                  <a:schemeClr val="lt1"/>
                </a:solidFill>
              </a:defRPr>
            </a:lvl8pPr>
            <a:lvl9pPr lvl="8" algn="l">
              <a:lnSpc>
                <a:spcPct val="100000"/>
              </a:lnSpc>
              <a:spcBef>
                <a:spcPts val="0"/>
              </a:spcBef>
              <a:spcAft>
                <a:spcPts val="0"/>
              </a:spcAft>
              <a:buClr>
                <a:schemeClr val="lt1"/>
              </a:buClr>
              <a:buSzPts val="7000"/>
              <a:buNone/>
              <a:defRPr sz="7000">
                <a:solidFill>
                  <a:schemeClr val="lt1"/>
                </a:solidFill>
              </a:defRPr>
            </a:lvl9pPr>
          </a:lstStyle>
          <a:p/>
        </p:txBody>
      </p:sp>
      <p:sp>
        <p:nvSpPr>
          <p:cNvPr id="103" name="Google Shape;103;p15"/>
          <p:cNvSpPr txBox="1"/>
          <p:nvPr>
            <p:ph idx="1" type="subTitle"/>
          </p:nvPr>
        </p:nvSpPr>
        <p:spPr>
          <a:xfrm>
            <a:off x="431775" y="3519908"/>
            <a:ext cx="3246900" cy="40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700"/>
              <a:buNone/>
              <a:defRPr sz="17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4" name="Google Shape;10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bg>
      <p:bgPr>
        <a:solidFill>
          <a:schemeClr val="dk1"/>
        </a:solidFill>
      </p:bgPr>
    </p:bg>
    <p:spTree>
      <p:nvGrpSpPr>
        <p:cNvPr id="105" name="Shape 105"/>
        <p:cNvGrpSpPr/>
        <p:nvPr/>
      </p:nvGrpSpPr>
      <p:grpSpPr>
        <a:xfrm>
          <a:off x="0" y="0"/>
          <a:ext cx="0" cy="0"/>
          <a:chOff x="0" y="0"/>
          <a:chExt cx="0" cy="0"/>
        </a:xfrm>
      </p:grpSpPr>
      <p:sp>
        <p:nvSpPr>
          <p:cNvPr id="106" name="Google Shape;106;p16"/>
          <p:cNvSpPr txBox="1"/>
          <p:nvPr>
            <p:ph type="title"/>
          </p:nvPr>
        </p:nvSpPr>
        <p:spPr>
          <a:xfrm>
            <a:off x="1974300" y="1440200"/>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000"/>
              <a:buNone/>
              <a:defRPr sz="2000">
                <a:solidFill>
                  <a:schemeClr val="lt1"/>
                </a:solidFill>
              </a:defRPr>
            </a:lvl2pPr>
            <a:lvl3pPr lvl="2" algn="l">
              <a:lnSpc>
                <a:spcPct val="100000"/>
              </a:lnSpc>
              <a:spcBef>
                <a:spcPts val="0"/>
              </a:spcBef>
              <a:spcAft>
                <a:spcPts val="0"/>
              </a:spcAft>
              <a:buClr>
                <a:schemeClr val="lt1"/>
              </a:buClr>
              <a:buSzPts val="2000"/>
              <a:buNone/>
              <a:defRPr sz="2000">
                <a:solidFill>
                  <a:schemeClr val="lt1"/>
                </a:solidFill>
              </a:defRPr>
            </a:lvl3pPr>
            <a:lvl4pPr lvl="3" algn="l">
              <a:lnSpc>
                <a:spcPct val="100000"/>
              </a:lnSpc>
              <a:spcBef>
                <a:spcPts val="0"/>
              </a:spcBef>
              <a:spcAft>
                <a:spcPts val="0"/>
              </a:spcAft>
              <a:buClr>
                <a:schemeClr val="lt1"/>
              </a:buClr>
              <a:buSzPts val="2000"/>
              <a:buNone/>
              <a:defRPr sz="2000">
                <a:solidFill>
                  <a:schemeClr val="lt1"/>
                </a:solidFill>
              </a:defRPr>
            </a:lvl4pPr>
            <a:lvl5pPr lvl="4" algn="l">
              <a:lnSpc>
                <a:spcPct val="100000"/>
              </a:lnSpc>
              <a:spcBef>
                <a:spcPts val="0"/>
              </a:spcBef>
              <a:spcAft>
                <a:spcPts val="0"/>
              </a:spcAft>
              <a:buClr>
                <a:schemeClr val="lt1"/>
              </a:buClr>
              <a:buSzPts val="2000"/>
              <a:buNone/>
              <a:defRPr sz="2000">
                <a:solidFill>
                  <a:schemeClr val="lt1"/>
                </a:solidFill>
              </a:defRPr>
            </a:lvl5pPr>
            <a:lvl6pPr lvl="5" algn="l">
              <a:lnSpc>
                <a:spcPct val="100000"/>
              </a:lnSpc>
              <a:spcBef>
                <a:spcPts val="0"/>
              </a:spcBef>
              <a:spcAft>
                <a:spcPts val="0"/>
              </a:spcAft>
              <a:buClr>
                <a:schemeClr val="lt1"/>
              </a:buClr>
              <a:buSzPts val="2000"/>
              <a:buNone/>
              <a:defRPr sz="2000">
                <a:solidFill>
                  <a:schemeClr val="lt1"/>
                </a:solidFill>
              </a:defRPr>
            </a:lvl6pPr>
            <a:lvl7pPr lvl="6" algn="l">
              <a:lnSpc>
                <a:spcPct val="100000"/>
              </a:lnSpc>
              <a:spcBef>
                <a:spcPts val="0"/>
              </a:spcBef>
              <a:spcAft>
                <a:spcPts val="0"/>
              </a:spcAft>
              <a:buClr>
                <a:schemeClr val="lt1"/>
              </a:buClr>
              <a:buSzPts val="2000"/>
              <a:buNone/>
              <a:defRPr sz="2000">
                <a:solidFill>
                  <a:schemeClr val="lt1"/>
                </a:solidFill>
              </a:defRPr>
            </a:lvl7pPr>
            <a:lvl8pPr lvl="7" algn="l">
              <a:lnSpc>
                <a:spcPct val="100000"/>
              </a:lnSpc>
              <a:spcBef>
                <a:spcPts val="0"/>
              </a:spcBef>
              <a:spcAft>
                <a:spcPts val="0"/>
              </a:spcAft>
              <a:buClr>
                <a:schemeClr val="lt1"/>
              </a:buClr>
              <a:buSzPts val="2000"/>
              <a:buNone/>
              <a:defRPr sz="2000">
                <a:solidFill>
                  <a:schemeClr val="lt1"/>
                </a:solidFill>
              </a:defRPr>
            </a:lvl8pPr>
            <a:lvl9pPr lvl="8" algn="l">
              <a:lnSpc>
                <a:spcPct val="100000"/>
              </a:lnSpc>
              <a:spcBef>
                <a:spcPts val="0"/>
              </a:spcBef>
              <a:spcAft>
                <a:spcPts val="0"/>
              </a:spcAft>
              <a:buClr>
                <a:schemeClr val="lt1"/>
              </a:buClr>
              <a:buSzPts val="2000"/>
              <a:buNone/>
              <a:defRPr sz="2000">
                <a:solidFill>
                  <a:schemeClr val="lt1"/>
                </a:solidFill>
              </a:defRPr>
            </a:lvl9pPr>
          </a:lstStyle>
          <a:p/>
        </p:txBody>
      </p:sp>
      <p:sp>
        <p:nvSpPr>
          <p:cNvPr id="107" name="Google Shape;107;p16"/>
          <p:cNvSpPr txBox="1"/>
          <p:nvPr>
            <p:ph idx="1" type="subTitle"/>
          </p:nvPr>
        </p:nvSpPr>
        <p:spPr>
          <a:xfrm>
            <a:off x="2607250" y="3082575"/>
            <a:ext cx="3699300" cy="258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1400"/>
              <a:buFont typeface="Montserrat Light"/>
              <a:buNone/>
              <a:defRPr sz="1400">
                <a:solidFill>
                  <a:schemeClr val="lt1"/>
                </a:solidFill>
                <a:latin typeface="Montserrat Light"/>
                <a:ea typeface="Montserrat Light"/>
                <a:cs typeface="Montserrat Light"/>
                <a:sym typeface="Montserrat Light"/>
              </a:defRPr>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08" name="Google Shape;108;p16"/>
          <p:cNvSpPr/>
          <p:nvPr/>
        </p:nvSpPr>
        <p:spPr>
          <a:xfrm>
            <a:off x="0" y="0"/>
            <a:ext cx="91791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110" name="Shape 110"/>
        <p:cNvGrpSpPr/>
        <p:nvPr/>
      </p:nvGrpSpPr>
      <p:grpSpPr>
        <a:xfrm>
          <a:off x="0" y="0"/>
          <a:ext cx="0" cy="0"/>
          <a:chOff x="0" y="0"/>
          <a:chExt cx="0" cy="0"/>
        </a:xfrm>
      </p:grpSpPr>
      <p:sp>
        <p:nvSpPr>
          <p:cNvPr id="111" name="Google Shape;111;p17"/>
          <p:cNvSpPr txBox="1"/>
          <p:nvPr>
            <p:ph type="title"/>
          </p:nvPr>
        </p:nvSpPr>
        <p:spPr>
          <a:xfrm>
            <a:off x="1434557" y="1868675"/>
            <a:ext cx="1602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12" name="Google Shape;112;p17"/>
          <p:cNvSpPr txBox="1"/>
          <p:nvPr>
            <p:ph idx="1" type="subTitle"/>
          </p:nvPr>
        </p:nvSpPr>
        <p:spPr>
          <a:xfrm>
            <a:off x="1302557" y="2283158"/>
            <a:ext cx="1866600" cy="5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13" name="Google Shape;113;p17"/>
          <p:cNvSpPr txBox="1"/>
          <p:nvPr>
            <p:ph idx="2" type="title"/>
          </p:nvPr>
        </p:nvSpPr>
        <p:spPr>
          <a:xfrm>
            <a:off x="1434557" y="3471353"/>
            <a:ext cx="1602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14" name="Google Shape;114;p17"/>
          <p:cNvSpPr txBox="1"/>
          <p:nvPr>
            <p:ph idx="3" type="subTitle"/>
          </p:nvPr>
        </p:nvSpPr>
        <p:spPr>
          <a:xfrm>
            <a:off x="1302557" y="3871617"/>
            <a:ext cx="1866600" cy="5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15" name="Google Shape;115;p17"/>
          <p:cNvSpPr txBox="1"/>
          <p:nvPr>
            <p:ph idx="4" type="title"/>
          </p:nvPr>
        </p:nvSpPr>
        <p:spPr>
          <a:xfrm>
            <a:off x="3805875" y="1868675"/>
            <a:ext cx="15894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16" name="Google Shape;116;p17"/>
          <p:cNvSpPr txBox="1"/>
          <p:nvPr>
            <p:ph idx="5" type="subTitle"/>
          </p:nvPr>
        </p:nvSpPr>
        <p:spPr>
          <a:xfrm>
            <a:off x="3667275" y="2283151"/>
            <a:ext cx="1866600" cy="5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17" name="Google Shape;117;p17"/>
          <p:cNvSpPr txBox="1"/>
          <p:nvPr>
            <p:ph idx="6" type="title"/>
          </p:nvPr>
        </p:nvSpPr>
        <p:spPr>
          <a:xfrm>
            <a:off x="3805875" y="3471353"/>
            <a:ext cx="15894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18" name="Google Shape;118;p17"/>
          <p:cNvSpPr txBox="1"/>
          <p:nvPr>
            <p:ph idx="7" type="subTitle"/>
          </p:nvPr>
        </p:nvSpPr>
        <p:spPr>
          <a:xfrm>
            <a:off x="3667275" y="3871617"/>
            <a:ext cx="1866600" cy="5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19" name="Google Shape;119;p17"/>
          <p:cNvSpPr txBox="1"/>
          <p:nvPr>
            <p:ph idx="8" type="title"/>
          </p:nvPr>
        </p:nvSpPr>
        <p:spPr>
          <a:xfrm>
            <a:off x="6141241" y="1868675"/>
            <a:ext cx="15840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20" name="Google Shape;120;p17"/>
          <p:cNvSpPr txBox="1"/>
          <p:nvPr>
            <p:ph idx="9" type="subTitle"/>
          </p:nvPr>
        </p:nvSpPr>
        <p:spPr>
          <a:xfrm>
            <a:off x="5999941" y="2283151"/>
            <a:ext cx="1866600" cy="5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21" name="Google Shape;121;p17"/>
          <p:cNvSpPr txBox="1"/>
          <p:nvPr>
            <p:ph idx="13" type="title"/>
          </p:nvPr>
        </p:nvSpPr>
        <p:spPr>
          <a:xfrm>
            <a:off x="6141241" y="3471353"/>
            <a:ext cx="15840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22" name="Google Shape;122;p17"/>
          <p:cNvSpPr txBox="1"/>
          <p:nvPr>
            <p:ph idx="14" type="subTitle"/>
          </p:nvPr>
        </p:nvSpPr>
        <p:spPr>
          <a:xfrm>
            <a:off x="5999941" y="3871617"/>
            <a:ext cx="1866600" cy="5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23" name="Google Shape;123;p17"/>
          <p:cNvSpPr txBox="1"/>
          <p:nvPr>
            <p:ph idx="15" type="title"/>
          </p:nvPr>
        </p:nvSpPr>
        <p:spPr>
          <a:xfrm>
            <a:off x="713225" y="530725"/>
            <a:ext cx="7424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3000"/>
              <a:buNone/>
              <a:defRPr>
                <a:solidFill>
                  <a:schemeClr val="dk1"/>
                </a:solidFill>
              </a:defRPr>
            </a:lvl2pPr>
            <a:lvl3pPr lvl="2" algn="ctr">
              <a:lnSpc>
                <a:spcPct val="100000"/>
              </a:lnSpc>
              <a:spcBef>
                <a:spcPts val="0"/>
              </a:spcBef>
              <a:spcAft>
                <a:spcPts val="0"/>
              </a:spcAft>
              <a:buClr>
                <a:schemeClr val="dk1"/>
              </a:buClr>
              <a:buSzPts val="3000"/>
              <a:buNone/>
              <a:defRPr>
                <a:solidFill>
                  <a:schemeClr val="dk1"/>
                </a:solidFill>
              </a:defRPr>
            </a:lvl3pPr>
            <a:lvl4pPr lvl="3" algn="ctr">
              <a:lnSpc>
                <a:spcPct val="100000"/>
              </a:lnSpc>
              <a:spcBef>
                <a:spcPts val="0"/>
              </a:spcBef>
              <a:spcAft>
                <a:spcPts val="0"/>
              </a:spcAft>
              <a:buClr>
                <a:schemeClr val="dk1"/>
              </a:buClr>
              <a:buSzPts val="3000"/>
              <a:buNone/>
              <a:defRPr>
                <a:solidFill>
                  <a:schemeClr val="dk1"/>
                </a:solidFill>
              </a:defRPr>
            </a:lvl4pPr>
            <a:lvl5pPr lvl="4" algn="ctr">
              <a:lnSpc>
                <a:spcPct val="100000"/>
              </a:lnSpc>
              <a:spcBef>
                <a:spcPts val="0"/>
              </a:spcBef>
              <a:spcAft>
                <a:spcPts val="0"/>
              </a:spcAft>
              <a:buClr>
                <a:schemeClr val="dk1"/>
              </a:buClr>
              <a:buSzPts val="3000"/>
              <a:buNone/>
              <a:defRPr>
                <a:solidFill>
                  <a:schemeClr val="dk1"/>
                </a:solidFill>
              </a:defRPr>
            </a:lvl5pPr>
            <a:lvl6pPr lvl="5" algn="ctr">
              <a:lnSpc>
                <a:spcPct val="100000"/>
              </a:lnSpc>
              <a:spcBef>
                <a:spcPts val="0"/>
              </a:spcBef>
              <a:spcAft>
                <a:spcPts val="0"/>
              </a:spcAft>
              <a:buClr>
                <a:schemeClr val="dk1"/>
              </a:buClr>
              <a:buSzPts val="3000"/>
              <a:buNone/>
              <a:defRPr>
                <a:solidFill>
                  <a:schemeClr val="dk1"/>
                </a:solidFill>
              </a:defRPr>
            </a:lvl6pPr>
            <a:lvl7pPr lvl="6" algn="ctr">
              <a:lnSpc>
                <a:spcPct val="100000"/>
              </a:lnSpc>
              <a:spcBef>
                <a:spcPts val="0"/>
              </a:spcBef>
              <a:spcAft>
                <a:spcPts val="0"/>
              </a:spcAft>
              <a:buClr>
                <a:schemeClr val="dk1"/>
              </a:buClr>
              <a:buSzPts val="3000"/>
              <a:buNone/>
              <a:defRPr>
                <a:solidFill>
                  <a:schemeClr val="dk1"/>
                </a:solidFill>
              </a:defRPr>
            </a:lvl7pPr>
            <a:lvl8pPr lvl="7" algn="ctr">
              <a:lnSpc>
                <a:spcPct val="100000"/>
              </a:lnSpc>
              <a:spcBef>
                <a:spcPts val="0"/>
              </a:spcBef>
              <a:spcAft>
                <a:spcPts val="0"/>
              </a:spcAft>
              <a:buClr>
                <a:schemeClr val="dk1"/>
              </a:buClr>
              <a:buSzPts val="3000"/>
              <a:buNone/>
              <a:defRPr>
                <a:solidFill>
                  <a:schemeClr val="dk1"/>
                </a:solidFill>
              </a:defRPr>
            </a:lvl8pPr>
            <a:lvl9pPr lvl="8" algn="ctr">
              <a:lnSpc>
                <a:spcPct val="100000"/>
              </a:lnSpc>
              <a:spcBef>
                <a:spcPts val="0"/>
              </a:spcBef>
              <a:spcAft>
                <a:spcPts val="0"/>
              </a:spcAft>
              <a:buClr>
                <a:schemeClr val="dk1"/>
              </a:buClr>
              <a:buSzPts val="3000"/>
              <a:buNone/>
              <a:defRPr>
                <a:solidFill>
                  <a:schemeClr val="dk1"/>
                </a:solidFill>
              </a:defRPr>
            </a:lvl9pPr>
          </a:lstStyle>
          <a:p/>
        </p:txBody>
      </p:sp>
      <p:sp>
        <p:nvSpPr>
          <p:cNvPr id="124" name="Google Shape;12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5" name="Shape 125"/>
        <p:cNvGrpSpPr/>
        <p:nvPr/>
      </p:nvGrpSpPr>
      <p:grpSpPr>
        <a:xfrm>
          <a:off x="0" y="0"/>
          <a:ext cx="0" cy="0"/>
          <a:chOff x="0" y="0"/>
          <a:chExt cx="0" cy="0"/>
        </a:xfrm>
      </p:grpSpPr>
      <p:sp>
        <p:nvSpPr>
          <p:cNvPr id="126" name="Google Shape;126;p18"/>
          <p:cNvSpPr txBox="1"/>
          <p:nvPr>
            <p:ph hasCustomPrompt="1" type="title"/>
          </p:nvPr>
        </p:nvSpPr>
        <p:spPr>
          <a:xfrm>
            <a:off x="713250" y="943600"/>
            <a:ext cx="77175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Font typeface="Montserrat"/>
              <a:buNone/>
              <a:defRPr sz="60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27" name="Google Shape;127;p18"/>
          <p:cNvSpPr txBox="1"/>
          <p:nvPr>
            <p:ph idx="1" type="body"/>
          </p:nvPr>
        </p:nvSpPr>
        <p:spPr>
          <a:xfrm>
            <a:off x="713250" y="2989700"/>
            <a:ext cx="7717500" cy="4482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128" name="Google Shape;128;p18"/>
          <p:cNvSpPr/>
          <p:nvPr/>
        </p:nvSpPr>
        <p:spPr>
          <a:xfrm>
            <a:off x="0" y="0"/>
            <a:ext cx="91440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spTree>
      <p:nvGrpSpPr>
        <p:cNvPr id="130" name="Shape 130"/>
        <p:cNvGrpSpPr/>
        <p:nvPr/>
      </p:nvGrpSpPr>
      <p:grpSpPr>
        <a:xfrm>
          <a:off x="0" y="0"/>
          <a:ext cx="0" cy="0"/>
          <a:chOff x="0" y="0"/>
          <a:chExt cx="0" cy="0"/>
        </a:xfrm>
      </p:grpSpPr>
      <p:sp>
        <p:nvSpPr>
          <p:cNvPr id="131" name="Google Shape;131;p19"/>
          <p:cNvSpPr txBox="1"/>
          <p:nvPr>
            <p:ph type="title"/>
          </p:nvPr>
        </p:nvSpPr>
        <p:spPr>
          <a:xfrm>
            <a:off x="1600200" y="701125"/>
            <a:ext cx="3633300" cy="7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4400"/>
              <a:buNone/>
              <a:defRPr sz="4400">
                <a:solidFill>
                  <a:schemeClr val="dk1"/>
                </a:solidFill>
              </a:defRPr>
            </a:lvl1pPr>
            <a:lvl2pPr lvl="1" algn="l">
              <a:lnSpc>
                <a:spcPct val="100000"/>
              </a:lnSpc>
              <a:spcBef>
                <a:spcPts val="0"/>
              </a:spcBef>
              <a:spcAft>
                <a:spcPts val="0"/>
              </a:spcAft>
              <a:buClr>
                <a:schemeClr val="dk1"/>
              </a:buClr>
              <a:buSzPts val="4400"/>
              <a:buNone/>
              <a:defRPr sz="4400">
                <a:solidFill>
                  <a:schemeClr val="dk1"/>
                </a:solidFill>
              </a:defRPr>
            </a:lvl2pPr>
            <a:lvl3pPr lvl="2" algn="l">
              <a:lnSpc>
                <a:spcPct val="100000"/>
              </a:lnSpc>
              <a:spcBef>
                <a:spcPts val="0"/>
              </a:spcBef>
              <a:spcAft>
                <a:spcPts val="0"/>
              </a:spcAft>
              <a:buClr>
                <a:schemeClr val="dk1"/>
              </a:buClr>
              <a:buSzPts val="4400"/>
              <a:buNone/>
              <a:defRPr sz="4400">
                <a:solidFill>
                  <a:schemeClr val="dk1"/>
                </a:solidFill>
              </a:defRPr>
            </a:lvl3pPr>
            <a:lvl4pPr lvl="3" algn="l">
              <a:lnSpc>
                <a:spcPct val="100000"/>
              </a:lnSpc>
              <a:spcBef>
                <a:spcPts val="0"/>
              </a:spcBef>
              <a:spcAft>
                <a:spcPts val="0"/>
              </a:spcAft>
              <a:buClr>
                <a:schemeClr val="dk1"/>
              </a:buClr>
              <a:buSzPts val="4400"/>
              <a:buNone/>
              <a:defRPr sz="4400">
                <a:solidFill>
                  <a:schemeClr val="dk1"/>
                </a:solidFill>
              </a:defRPr>
            </a:lvl4pPr>
            <a:lvl5pPr lvl="4" algn="l">
              <a:lnSpc>
                <a:spcPct val="100000"/>
              </a:lnSpc>
              <a:spcBef>
                <a:spcPts val="0"/>
              </a:spcBef>
              <a:spcAft>
                <a:spcPts val="0"/>
              </a:spcAft>
              <a:buClr>
                <a:schemeClr val="dk1"/>
              </a:buClr>
              <a:buSzPts val="4400"/>
              <a:buNone/>
              <a:defRPr sz="4400">
                <a:solidFill>
                  <a:schemeClr val="dk1"/>
                </a:solidFill>
              </a:defRPr>
            </a:lvl5pPr>
            <a:lvl6pPr lvl="5" algn="l">
              <a:lnSpc>
                <a:spcPct val="100000"/>
              </a:lnSpc>
              <a:spcBef>
                <a:spcPts val="0"/>
              </a:spcBef>
              <a:spcAft>
                <a:spcPts val="0"/>
              </a:spcAft>
              <a:buClr>
                <a:schemeClr val="dk1"/>
              </a:buClr>
              <a:buSzPts val="4400"/>
              <a:buNone/>
              <a:defRPr sz="4400">
                <a:solidFill>
                  <a:schemeClr val="dk1"/>
                </a:solidFill>
              </a:defRPr>
            </a:lvl6pPr>
            <a:lvl7pPr lvl="6" algn="l">
              <a:lnSpc>
                <a:spcPct val="100000"/>
              </a:lnSpc>
              <a:spcBef>
                <a:spcPts val="0"/>
              </a:spcBef>
              <a:spcAft>
                <a:spcPts val="0"/>
              </a:spcAft>
              <a:buClr>
                <a:schemeClr val="dk1"/>
              </a:buClr>
              <a:buSzPts val="4400"/>
              <a:buNone/>
              <a:defRPr sz="4400">
                <a:solidFill>
                  <a:schemeClr val="dk1"/>
                </a:solidFill>
              </a:defRPr>
            </a:lvl7pPr>
            <a:lvl8pPr lvl="7" algn="l">
              <a:lnSpc>
                <a:spcPct val="100000"/>
              </a:lnSpc>
              <a:spcBef>
                <a:spcPts val="0"/>
              </a:spcBef>
              <a:spcAft>
                <a:spcPts val="0"/>
              </a:spcAft>
              <a:buClr>
                <a:schemeClr val="dk1"/>
              </a:buClr>
              <a:buSzPts val="4400"/>
              <a:buNone/>
              <a:defRPr sz="4400">
                <a:solidFill>
                  <a:schemeClr val="dk1"/>
                </a:solidFill>
              </a:defRPr>
            </a:lvl8pPr>
            <a:lvl9pPr lvl="8" algn="l">
              <a:lnSpc>
                <a:spcPct val="100000"/>
              </a:lnSpc>
              <a:spcBef>
                <a:spcPts val="0"/>
              </a:spcBef>
              <a:spcAft>
                <a:spcPts val="0"/>
              </a:spcAft>
              <a:buClr>
                <a:schemeClr val="dk1"/>
              </a:buClr>
              <a:buSzPts val="4400"/>
              <a:buNone/>
              <a:defRPr sz="4400">
                <a:solidFill>
                  <a:schemeClr val="dk1"/>
                </a:solidFill>
              </a:defRPr>
            </a:lvl9pPr>
          </a:lstStyle>
          <a:p/>
        </p:txBody>
      </p:sp>
      <p:sp>
        <p:nvSpPr>
          <p:cNvPr id="132" name="Google Shape;132;p19"/>
          <p:cNvSpPr txBox="1"/>
          <p:nvPr>
            <p:ph idx="1" type="body"/>
          </p:nvPr>
        </p:nvSpPr>
        <p:spPr>
          <a:xfrm>
            <a:off x="1600200" y="1275675"/>
            <a:ext cx="3633300" cy="39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133" name="Google Shape;133;p19"/>
          <p:cNvSpPr txBox="1"/>
          <p:nvPr>
            <p:ph idx="2" type="title"/>
          </p:nvPr>
        </p:nvSpPr>
        <p:spPr>
          <a:xfrm>
            <a:off x="2755344" y="2075125"/>
            <a:ext cx="3633300" cy="75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4400"/>
              <a:buNone/>
              <a:defRPr sz="4400">
                <a:solidFill>
                  <a:schemeClr val="dk1"/>
                </a:solidFill>
              </a:defRPr>
            </a:lvl1pPr>
            <a:lvl2pPr lvl="1" algn="ctr">
              <a:lnSpc>
                <a:spcPct val="100000"/>
              </a:lnSpc>
              <a:spcBef>
                <a:spcPts val="0"/>
              </a:spcBef>
              <a:spcAft>
                <a:spcPts val="0"/>
              </a:spcAft>
              <a:buClr>
                <a:schemeClr val="dk1"/>
              </a:buClr>
              <a:buSzPts val="4400"/>
              <a:buNone/>
              <a:defRPr sz="4400">
                <a:solidFill>
                  <a:schemeClr val="dk1"/>
                </a:solidFill>
              </a:defRPr>
            </a:lvl2pPr>
            <a:lvl3pPr lvl="2" algn="ctr">
              <a:lnSpc>
                <a:spcPct val="100000"/>
              </a:lnSpc>
              <a:spcBef>
                <a:spcPts val="0"/>
              </a:spcBef>
              <a:spcAft>
                <a:spcPts val="0"/>
              </a:spcAft>
              <a:buClr>
                <a:schemeClr val="dk1"/>
              </a:buClr>
              <a:buSzPts val="4400"/>
              <a:buNone/>
              <a:defRPr sz="4400">
                <a:solidFill>
                  <a:schemeClr val="dk1"/>
                </a:solidFill>
              </a:defRPr>
            </a:lvl3pPr>
            <a:lvl4pPr lvl="3" algn="ctr">
              <a:lnSpc>
                <a:spcPct val="100000"/>
              </a:lnSpc>
              <a:spcBef>
                <a:spcPts val="0"/>
              </a:spcBef>
              <a:spcAft>
                <a:spcPts val="0"/>
              </a:spcAft>
              <a:buClr>
                <a:schemeClr val="dk1"/>
              </a:buClr>
              <a:buSzPts val="4400"/>
              <a:buNone/>
              <a:defRPr sz="4400">
                <a:solidFill>
                  <a:schemeClr val="dk1"/>
                </a:solidFill>
              </a:defRPr>
            </a:lvl4pPr>
            <a:lvl5pPr lvl="4" algn="ctr">
              <a:lnSpc>
                <a:spcPct val="100000"/>
              </a:lnSpc>
              <a:spcBef>
                <a:spcPts val="0"/>
              </a:spcBef>
              <a:spcAft>
                <a:spcPts val="0"/>
              </a:spcAft>
              <a:buClr>
                <a:schemeClr val="dk1"/>
              </a:buClr>
              <a:buSzPts val="4400"/>
              <a:buNone/>
              <a:defRPr sz="4400">
                <a:solidFill>
                  <a:schemeClr val="dk1"/>
                </a:solidFill>
              </a:defRPr>
            </a:lvl5pPr>
            <a:lvl6pPr lvl="5" algn="ctr">
              <a:lnSpc>
                <a:spcPct val="100000"/>
              </a:lnSpc>
              <a:spcBef>
                <a:spcPts val="0"/>
              </a:spcBef>
              <a:spcAft>
                <a:spcPts val="0"/>
              </a:spcAft>
              <a:buClr>
                <a:schemeClr val="dk1"/>
              </a:buClr>
              <a:buSzPts val="4400"/>
              <a:buNone/>
              <a:defRPr sz="4400">
                <a:solidFill>
                  <a:schemeClr val="dk1"/>
                </a:solidFill>
              </a:defRPr>
            </a:lvl6pPr>
            <a:lvl7pPr lvl="6" algn="ctr">
              <a:lnSpc>
                <a:spcPct val="100000"/>
              </a:lnSpc>
              <a:spcBef>
                <a:spcPts val="0"/>
              </a:spcBef>
              <a:spcAft>
                <a:spcPts val="0"/>
              </a:spcAft>
              <a:buClr>
                <a:schemeClr val="dk1"/>
              </a:buClr>
              <a:buSzPts val="4400"/>
              <a:buNone/>
              <a:defRPr sz="4400">
                <a:solidFill>
                  <a:schemeClr val="dk1"/>
                </a:solidFill>
              </a:defRPr>
            </a:lvl7pPr>
            <a:lvl8pPr lvl="7" algn="ctr">
              <a:lnSpc>
                <a:spcPct val="100000"/>
              </a:lnSpc>
              <a:spcBef>
                <a:spcPts val="0"/>
              </a:spcBef>
              <a:spcAft>
                <a:spcPts val="0"/>
              </a:spcAft>
              <a:buClr>
                <a:schemeClr val="dk1"/>
              </a:buClr>
              <a:buSzPts val="4400"/>
              <a:buNone/>
              <a:defRPr sz="4400">
                <a:solidFill>
                  <a:schemeClr val="dk1"/>
                </a:solidFill>
              </a:defRPr>
            </a:lvl8pPr>
            <a:lvl9pPr lvl="8" algn="ctr">
              <a:lnSpc>
                <a:spcPct val="100000"/>
              </a:lnSpc>
              <a:spcBef>
                <a:spcPts val="0"/>
              </a:spcBef>
              <a:spcAft>
                <a:spcPts val="0"/>
              </a:spcAft>
              <a:buClr>
                <a:schemeClr val="dk1"/>
              </a:buClr>
              <a:buSzPts val="4400"/>
              <a:buNone/>
              <a:defRPr sz="4400">
                <a:solidFill>
                  <a:schemeClr val="dk1"/>
                </a:solidFill>
              </a:defRPr>
            </a:lvl9pPr>
          </a:lstStyle>
          <a:p/>
        </p:txBody>
      </p:sp>
      <p:sp>
        <p:nvSpPr>
          <p:cNvPr id="134" name="Google Shape;134;p19"/>
          <p:cNvSpPr txBox="1"/>
          <p:nvPr>
            <p:ph idx="3" type="body"/>
          </p:nvPr>
        </p:nvSpPr>
        <p:spPr>
          <a:xfrm>
            <a:off x="2755356" y="2651051"/>
            <a:ext cx="3633300" cy="3936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chemeClr val="dk1"/>
              </a:buClr>
              <a:buSzPts val="1400"/>
              <a:buChar char="●"/>
              <a:defRPr sz="1400">
                <a:solidFill>
                  <a:schemeClr val="dk1"/>
                </a:solidFill>
              </a:defRPr>
            </a:lvl1pPr>
            <a:lvl2pPr indent="-317500" lvl="1" marL="914400" algn="ctr">
              <a:lnSpc>
                <a:spcPct val="115000"/>
              </a:lnSpc>
              <a:spcBef>
                <a:spcPts val="1600"/>
              </a:spcBef>
              <a:spcAft>
                <a:spcPts val="0"/>
              </a:spcAft>
              <a:buClr>
                <a:schemeClr val="dk1"/>
              </a:buClr>
              <a:buSzPts val="1400"/>
              <a:buChar char="○"/>
              <a:defRPr>
                <a:solidFill>
                  <a:schemeClr val="dk1"/>
                </a:solidFill>
              </a:defRPr>
            </a:lvl2pPr>
            <a:lvl3pPr indent="-317500" lvl="2" marL="1371600" algn="ctr">
              <a:lnSpc>
                <a:spcPct val="115000"/>
              </a:lnSpc>
              <a:spcBef>
                <a:spcPts val="1600"/>
              </a:spcBef>
              <a:spcAft>
                <a:spcPts val="0"/>
              </a:spcAft>
              <a:buClr>
                <a:schemeClr val="dk1"/>
              </a:buClr>
              <a:buSzPts val="1400"/>
              <a:buChar char="■"/>
              <a:defRPr>
                <a:solidFill>
                  <a:schemeClr val="dk1"/>
                </a:solidFill>
              </a:defRPr>
            </a:lvl3pPr>
            <a:lvl4pPr indent="-317500" lvl="3" marL="1828800" algn="ctr">
              <a:lnSpc>
                <a:spcPct val="115000"/>
              </a:lnSpc>
              <a:spcBef>
                <a:spcPts val="1600"/>
              </a:spcBef>
              <a:spcAft>
                <a:spcPts val="0"/>
              </a:spcAft>
              <a:buClr>
                <a:schemeClr val="dk1"/>
              </a:buClr>
              <a:buSzPts val="1400"/>
              <a:buChar char="●"/>
              <a:defRPr>
                <a:solidFill>
                  <a:schemeClr val="dk1"/>
                </a:solidFill>
              </a:defRPr>
            </a:lvl4pPr>
            <a:lvl5pPr indent="-317500" lvl="4" marL="2286000" algn="ctr">
              <a:lnSpc>
                <a:spcPct val="115000"/>
              </a:lnSpc>
              <a:spcBef>
                <a:spcPts val="1600"/>
              </a:spcBef>
              <a:spcAft>
                <a:spcPts val="0"/>
              </a:spcAft>
              <a:buClr>
                <a:schemeClr val="dk1"/>
              </a:buClr>
              <a:buSzPts val="1400"/>
              <a:buChar char="○"/>
              <a:defRPr>
                <a:solidFill>
                  <a:schemeClr val="dk1"/>
                </a:solidFill>
              </a:defRPr>
            </a:lvl5pPr>
            <a:lvl6pPr indent="-317500" lvl="5" marL="2743200" algn="ctr">
              <a:lnSpc>
                <a:spcPct val="115000"/>
              </a:lnSpc>
              <a:spcBef>
                <a:spcPts val="1600"/>
              </a:spcBef>
              <a:spcAft>
                <a:spcPts val="0"/>
              </a:spcAft>
              <a:buClr>
                <a:schemeClr val="dk1"/>
              </a:buClr>
              <a:buSzPts val="1400"/>
              <a:buChar char="■"/>
              <a:defRPr>
                <a:solidFill>
                  <a:schemeClr val="dk1"/>
                </a:solidFill>
              </a:defRPr>
            </a:lvl6pPr>
            <a:lvl7pPr indent="-317500" lvl="6" marL="3200400" algn="ctr">
              <a:lnSpc>
                <a:spcPct val="115000"/>
              </a:lnSpc>
              <a:spcBef>
                <a:spcPts val="1600"/>
              </a:spcBef>
              <a:spcAft>
                <a:spcPts val="0"/>
              </a:spcAft>
              <a:buClr>
                <a:schemeClr val="dk1"/>
              </a:buClr>
              <a:buSzPts val="1400"/>
              <a:buChar char="●"/>
              <a:defRPr>
                <a:solidFill>
                  <a:schemeClr val="dk1"/>
                </a:solidFill>
              </a:defRPr>
            </a:lvl7pPr>
            <a:lvl8pPr indent="-317500" lvl="7" marL="3657600" algn="ctr">
              <a:lnSpc>
                <a:spcPct val="115000"/>
              </a:lnSpc>
              <a:spcBef>
                <a:spcPts val="1600"/>
              </a:spcBef>
              <a:spcAft>
                <a:spcPts val="0"/>
              </a:spcAft>
              <a:buClr>
                <a:schemeClr val="dk1"/>
              </a:buClr>
              <a:buSzPts val="1400"/>
              <a:buChar char="○"/>
              <a:defRPr>
                <a:solidFill>
                  <a:schemeClr val="dk1"/>
                </a:solidFill>
              </a:defRPr>
            </a:lvl8pPr>
            <a:lvl9pPr indent="-317500" lvl="8" marL="4114800" algn="ctr">
              <a:lnSpc>
                <a:spcPct val="115000"/>
              </a:lnSpc>
              <a:spcBef>
                <a:spcPts val="1600"/>
              </a:spcBef>
              <a:spcAft>
                <a:spcPts val="1600"/>
              </a:spcAft>
              <a:buClr>
                <a:schemeClr val="dk1"/>
              </a:buClr>
              <a:buSzPts val="1400"/>
              <a:buChar char="■"/>
              <a:defRPr>
                <a:solidFill>
                  <a:schemeClr val="dk1"/>
                </a:solidFill>
              </a:defRPr>
            </a:lvl9pPr>
          </a:lstStyle>
          <a:p/>
        </p:txBody>
      </p:sp>
      <p:sp>
        <p:nvSpPr>
          <p:cNvPr id="135" name="Google Shape;135;p19"/>
          <p:cNvSpPr txBox="1"/>
          <p:nvPr>
            <p:ph idx="4" type="title"/>
          </p:nvPr>
        </p:nvSpPr>
        <p:spPr>
          <a:xfrm>
            <a:off x="3910549" y="3452475"/>
            <a:ext cx="3633300" cy="7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4400"/>
              <a:buNone/>
              <a:defRPr sz="4400">
                <a:solidFill>
                  <a:schemeClr val="dk1"/>
                </a:solidFill>
              </a:defRPr>
            </a:lvl1pPr>
            <a:lvl2pPr lvl="1" algn="r">
              <a:lnSpc>
                <a:spcPct val="100000"/>
              </a:lnSpc>
              <a:spcBef>
                <a:spcPts val="0"/>
              </a:spcBef>
              <a:spcAft>
                <a:spcPts val="0"/>
              </a:spcAft>
              <a:buClr>
                <a:schemeClr val="dk1"/>
              </a:buClr>
              <a:buSzPts val="4400"/>
              <a:buNone/>
              <a:defRPr sz="4400">
                <a:solidFill>
                  <a:schemeClr val="dk1"/>
                </a:solidFill>
              </a:defRPr>
            </a:lvl2pPr>
            <a:lvl3pPr lvl="2" algn="r">
              <a:lnSpc>
                <a:spcPct val="100000"/>
              </a:lnSpc>
              <a:spcBef>
                <a:spcPts val="0"/>
              </a:spcBef>
              <a:spcAft>
                <a:spcPts val="0"/>
              </a:spcAft>
              <a:buClr>
                <a:schemeClr val="dk1"/>
              </a:buClr>
              <a:buSzPts val="4400"/>
              <a:buNone/>
              <a:defRPr sz="4400">
                <a:solidFill>
                  <a:schemeClr val="dk1"/>
                </a:solidFill>
              </a:defRPr>
            </a:lvl3pPr>
            <a:lvl4pPr lvl="3" algn="r">
              <a:lnSpc>
                <a:spcPct val="100000"/>
              </a:lnSpc>
              <a:spcBef>
                <a:spcPts val="0"/>
              </a:spcBef>
              <a:spcAft>
                <a:spcPts val="0"/>
              </a:spcAft>
              <a:buClr>
                <a:schemeClr val="dk1"/>
              </a:buClr>
              <a:buSzPts val="4400"/>
              <a:buNone/>
              <a:defRPr sz="4400">
                <a:solidFill>
                  <a:schemeClr val="dk1"/>
                </a:solidFill>
              </a:defRPr>
            </a:lvl4pPr>
            <a:lvl5pPr lvl="4" algn="r">
              <a:lnSpc>
                <a:spcPct val="100000"/>
              </a:lnSpc>
              <a:spcBef>
                <a:spcPts val="0"/>
              </a:spcBef>
              <a:spcAft>
                <a:spcPts val="0"/>
              </a:spcAft>
              <a:buClr>
                <a:schemeClr val="dk1"/>
              </a:buClr>
              <a:buSzPts val="4400"/>
              <a:buNone/>
              <a:defRPr sz="4400">
                <a:solidFill>
                  <a:schemeClr val="dk1"/>
                </a:solidFill>
              </a:defRPr>
            </a:lvl5pPr>
            <a:lvl6pPr lvl="5" algn="r">
              <a:lnSpc>
                <a:spcPct val="100000"/>
              </a:lnSpc>
              <a:spcBef>
                <a:spcPts val="0"/>
              </a:spcBef>
              <a:spcAft>
                <a:spcPts val="0"/>
              </a:spcAft>
              <a:buClr>
                <a:schemeClr val="dk1"/>
              </a:buClr>
              <a:buSzPts val="4400"/>
              <a:buNone/>
              <a:defRPr sz="4400">
                <a:solidFill>
                  <a:schemeClr val="dk1"/>
                </a:solidFill>
              </a:defRPr>
            </a:lvl6pPr>
            <a:lvl7pPr lvl="6" algn="r">
              <a:lnSpc>
                <a:spcPct val="100000"/>
              </a:lnSpc>
              <a:spcBef>
                <a:spcPts val="0"/>
              </a:spcBef>
              <a:spcAft>
                <a:spcPts val="0"/>
              </a:spcAft>
              <a:buClr>
                <a:schemeClr val="dk1"/>
              </a:buClr>
              <a:buSzPts val="4400"/>
              <a:buNone/>
              <a:defRPr sz="4400">
                <a:solidFill>
                  <a:schemeClr val="dk1"/>
                </a:solidFill>
              </a:defRPr>
            </a:lvl7pPr>
            <a:lvl8pPr lvl="7" algn="r">
              <a:lnSpc>
                <a:spcPct val="100000"/>
              </a:lnSpc>
              <a:spcBef>
                <a:spcPts val="0"/>
              </a:spcBef>
              <a:spcAft>
                <a:spcPts val="0"/>
              </a:spcAft>
              <a:buClr>
                <a:schemeClr val="dk1"/>
              </a:buClr>
              <a:buSzPts val="4400"/>
              <a:buNone/>
              <a:defRPr sz="4400">
                <a:solidFill>
                  <a:schemeClr val="dk1"/>
                </a:solidFill>
              </a:defRPr>
            </a:lvl8pPr>
            <a:lvl9pPr lvl="8" algn="r">
              <a:lnSpc>
                <a:spcPct val="100000"/>
              </a:lnSpc>
              <a:spcBef>
                <a:spcPts val="0"/>
              </a:spcBef>
              <a:spcAft>
                <a:spcPts val="0"/>
              </a:spcAft>
              <a:buClr>
                <a:schemeClr val="dk1"/>
              </a:buClr>
              <a:buSzPts val="4400"/>
              <a:buNone/>
              <a:defRPr sz="4400">
                <a:solidFill>
                  <a:schemeClr val="dk1"/>
                </a:solidFill>
              </a:defRPr>
            </a:lvl9pPr>
          </a:lstStyle>
          <a:p/>
        </p:txBody>
      </p:sp>
      <p:sp>
        <p:nvSpPr>
          <p:cNvPr id="136" name="Google Shape;136;p19"/>
          <p:cNvSpPr txBox="1"/>
          <p:nvPr>
            <p:ph idx="5" type="body"/>
          </p:nvPr>
        </p:nvSpPr>
        <p:spPr>
          <a:xfrm>
            <a:off x="3910561" y="4027675"/>
            <a:ext cx="3633300" cy="393600"/>
          </a:xfrm>
          <a:prstGeom prst="rect">
            <a:avLst/>
          </a:prstGeom>
          <a:noFill/>
          <a:ln>
            <a:noFill/>
          </a:ln>
        </p:spPr>
        <p:txBody>
          <a:bodyPr anchorCtr="0" anchor="t" bIns="91425" lIns="91425" spcFirstLastPara="1" rIns="91425" wrap="square" tIns="91425">
            <a:noAutofit/>
          </a:bodyPr>
          <a:lstStyle>
            <a:lvl1pPr indent="-317500" lvl="0" marL="457200" algn="r">
              <a:lnSpc>
                <a:spcPct val="115000"/>
              </a:lnSpc>
              <a:spcBef>
                <a:spcPts val="0"/>
              </a:spcBef>
              <a:spcAft>
                <a:spcPts val="0"/>
              </a:spcAft>
              <a:buClr>
                <a:schemeClr val="dk1"/>
              </a:buClr>
              <a:buSzPts val="1400"/>
              <a:buChar char="●"/>
              <a:defRPr sz="1400">
                <a:solidFill>
                  <a:schemeClr val="dk1"/>
                </a:solidFill>
              </a:defRPr>
            </a:lvl1pPr>
            <a:lvl2pPr indent="-317500" lvl="1" marL="914400" algn="r">
              <a:lnSpc>
                <a:spcPct val="115000"/>
              </a:lnSpc>
              <a:spcBef>
                <a:spcPts val="1600"/>
              </a:spcBef>
              <a:spcAft>
                <a:spcPts val="0"/>
              </a:spcAft>
              <a:buClr>
                <a:schemeClr val="dk1"/>
              </a:buClr>
              <a:buSzPts val="1400"/>
              <a:buChar char="○"/>
              <a:defRPr>
                <a:solidFill>
                  <a:schemeClr val="dk1"/>
                </a:solidFill>
              </a:defRPr>
            </a:lvl2pPr>
            <a:lvl3pPr indent="-317500" lvl="2" marL="1371600" algn="r">
              <a:lnSpc>
                <a:spcPct val="115000"/>
              </a:lnSpc>
              <a:spcBef>
                <a:spcPts val="1600"/>
              </a:spcBef>
              <a:spcAft>
                <a:spcPts val="0"/>
              </a:spcAft>
              <a:buClr>
                <a:schemeClr val="dk1"/>
              </a:buClr>
              <a:buSzPts val="1400"/>
              <a:buChar char="■"/>
              <a:defRPr>
                <a:solidFill>
                  <a:schemeClr val="dk1"/>
                </a:solidFill>
              </a:defRPr>
            </a:lvl3pPr>
            <a:lvl4pPr indent="-317500" lvl="3" marL="1828800" algn="r">
              <a:lnSpc>
                <a:spcPct val="115000"/>
              </a:lnSpc>
              <a:spcBef>
                <a:spcPts val="1600"/>
              </a:spcBef>
              <a:spcAft>
                <a:spcPts val="0"/>
              </a:spcAft>
              <a:buClr>
                <a:schemeClr val="dk1"/>
              </a:buClr>
              <a:buSzPts val="1400"/>
              <a:buChar char="●"/>
              <a:defRPr>
                <a:solidFill>
                  <a:schemeClr val="dk1"/>
                </a:solidFill>
              </a:defRPr>
            </a:lvl4pPr>
            <a:lvl5pPr indent="-317500" lvl="4" marL="2286000" algn="r">
              <a:lnSpc>
                <a:spcPct val="115000"/>
              </a:lnSpc>
              <a:spcBef>
                <a:spcPts val="1600"/>
              </a:spcBef>
              <a:spcAft>
                <a:spcPts val="0"/>
              </a:spcAft>
              <a:buClr>
                <a:schemeClr val="dk1"/>
              </a:buClr>
              <a:buSzPts val="1400"/>
              <a:buChar char="○"/>
              <a:defRPr>
                <a:solidFill>
                  <a:schemeClr val="dk1"/>
                </a:solidFill>
              </a:defRPr>
            </a:lvl5pPr>
            <a:lvl6pPr indent="-317500" lvl="5" marL="2743200" algn="r">
              <a:lnSpc>
                <a:spcPct val="115000"/>
              </a:lnSpc>
              <a:spcBef>
                <a:spcPts val="1600"/>
              </a:spcBef>
              <a:spcAft>
                <a:spcPts val="0"/>
              </a:spcAft>
              <a:buClr>
                <a:schemeClr val="dk1"/>
              </a:buClr>
              <a:buSzPts val="1400"/>
              <a:buChar char="■"/>
              <a:defRPr>
                <a:solidFill>
                  <a:schemeClr val="dk1"/>
                </a:solidFill>
              </a:defRPr>
            </a:lvl6pPr>
            <a:lvl7pPr indent="-317500" lvl="6" marL="3200400" algn="r">
              <a:lnSpc>
                <a:spcPct val="115000"/>
              </a:lnSpc>
              <a:spcBef>
                <a:spcPts val="1600"/>
              </a:spcBef>
              <a:spcAft>
                <a:spcPts val="0"/>
              </a:spcAft>
              <a:buClr>
                <a:schemeClr val="dk1"/>
              </a:buClr>
              <a:buSzPts val="1400"/>
              <a:buChar char="●"/>
              <a:defRPr>
                <a:solidFill>
                  <a:schemeClr val="dk1"/>
                </a:solidFill>
              </a:defRPr>
            </a:lvl7pPr>
            <a:lvl8pPr indent="-317500" lvl="7" marL="3657600" algn="r">
              <a:lnSpc>
                <a:spcPct val="115000"/>
              </a:lnSpc>
              <a:spcBef>
                <a:spcPts val="1600"/>
              </a:spcBef>
              <a:spcAft>
                <a:spcPts val="0"/>
              </a:spcAft>
              <a:buClr>
                <a:schemeClr val="dk1"/>
              </a:buClr>
              <a:buSzPts val="1400"/>
              <a:buChar char="○"/>
              <a:defRPr>
                <a:solidFill>
                  <a:schemeClr val="dk1"/>
                </a:solidFill>
              </a:defRPr>
            </a:lvl8pPr>
            <a:lvl9pPr indent="-317500" lvl="8" marL="4114800" algn="r">
              <a:lnSpc>
                <a:spcPct val="115000"/>
              </a:lnSpc>
              <a:spcBef>
                <a:spcPts val="1600"/>
              </a:spcBef>
              <a:spcAft>
                <a:spcPts val="1600"/>
              </a:spcAft>
              <a:buClr>
                <a:schemeClr val="dk1"/>
              </a:buClr>
              <a:buSzPts val="1400"/>
              <a:buChar char="■"/>
              <a:defRPr>
                <a:solidFill>
                  <a:schemeClr val="dk1"/>
                </a:solidFill>
              </a:defRPr>
            </a:lvl9pPr>
          </a:lstStyle>
          <a:p/>
        </p:txBody>
      </p:sp>
      <p:sp>
        <p:nvSpPr>
          <p:cNvPr id="137" name="Google Shape;13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5">
    <p:spTree>
      <p:nvGrpSpPr>
        <p:cNvPr id="138" name="Shape 138"/>
        <p:cNvGrpSpPr/>
        <p:nvPr/>
      </p:nvGrpSpPr>
      <p:grpSpPr>
        <a:xfrm>
          <a:off x="0" y="0"/>
          <a:ext cx="0" cy="0"/>
          <a:chOff x="0" y="0"/>
          <a:chExt cx="0" cy="0"/>
        </a:xfrm>
      </p:grpSpPr>
      <p:sp>
        <p:nvSpPr>
          <p:cNvPr id="139" name="Google Shape;139;p20"/>
          <p:cNvSpPr/>
          <p:nvPr/>
        </p:nvSpPr>
        <p:spPr>
          <a:xfrm>
            <a:off x="3277050" y="1409150"/>
            <a:ext cx="2589900" cy="3277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0"/>
          <p:cNvSpPr/>
          <p:nvPr/>
        </p:nvSpPr>
        <p:spPr>
          <a:xfrm>
            <a:off x="5952650" y="1409150"/>
            <a:ext cx="2589900" cy="3277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0"/>
          <p:cNvSpPr/>
          <p:nvPr/>
        </p:nvSpPr>
        <p:spPr>
          <a:xfrm>
            <a:off x="579600" y="1409150"/>
            <a:ext cx="2589900" cy="3277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0"/>
          <p:cNvSpPr txBox="1"/>
          <p:nvPr>
            <p:ph type="title"/>
          </p:nvPr>
        </p:nvSpPr>
        <p:spPr>
          <a:xfrm>
            <a:off x="655750" y="3553050"/>
            <a:ext cx="25899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43" name="Google Shape;143;p20"/>
          <p:cNvSpPr txBox="1"/>
          <p:nvPr>
            <p:ph idx="1" type="subTitle"/>
          </p:nvPr>
        </p:nvSpPr>
        <p:spPr>
          <a:xfrm>
            <a:off x="867550" y="3840375"/>
            <a:ext cx="21663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44" name="Google Shape;144;p20"/>
          <p:cNvSpPr txBox="1"/>
          <p:nvPr>
            <p:ph idx="2" type="title"/>
          </p:nvPr>
        </p:nvSpPr>
        <p:spPr>
          <a:xfrm>
            <a:off x="5893309" y="3553050"/>
            <a:ext cx="25899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45" name="Google Shape;145;p20"/>
          <p:cNvSpPr txBox="1"/>
          <p:nvPr>
            <p:ph idx="3" type="subTitle"/>
          </p:nvPr>
        </p:nvSpPr>
        <p:spPr>
          <a:xfrm>
            <a:off x="6105107" y="3840375"/>
            <a:ext cx="21663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46" name="Google Shape;146;p20"/>
          <p:cNvSpPr txBox="1"/>
          <p:nvPr>
            <p:ph idx="4" type="title"/>
          </p:nvPr>
        </p:nvSpPr>
        <p:spPr>
          <a:xfrm>
            <a:off x="3277050" y="3553050"/>
            <a:ext cx="25899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47" name="Google Shape;147;p20"/>
          <p:cNvSpPr txBox="1"/>
          <p:nvPr>
            <p:ph idx="5" type="subTitle"/>
          </p:nvPr>
        </p:nvSpPr>
        <p:spPr>
          <a:xfrm>
            <a:off x="3488850" y="3840375"/>
            <a:ext cx="21663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48" name="Google Shape;148;p20"/>
          <p:cNvSpPr txBox="1"/>
          <p:nvPr>
            <p:ph idx="6"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3000"/>
              <a:buNone/>
              <a:defRPr>
                <a:solidFill>
                  <a:schemeClr val="dk1"/>
                </a:solidFill>
              </a:defRPr>
            </a:lvl2pPr>
            <a:lvl3pPr lvl="2" algn="l">
              <a:lnSpc>
                <a:spcPct val="100000"/>
              </a:lnSpc>
              <a:spcBef>
                <a:spcPts val="0"/>
              </a:spcBef>
              <a:spcAft>
                <a:spcPts val="0"/>
              </a:spcAft>
              <a:buClr>
                <a:schemeClr val="dk1"/>
              </a:buClr>
              <a:buSzPts val="3000"/>
              <a:buNone/>
              <a:defRPr>
                <a:solidFill>
                  <a:schemeClr val="dk1"/>
                </a:solidFill>
              </a:defRPr>
            </a:lvl3pPr>
            <a:lvl4pPr lvl="3" algn="l">
              <a:lnSpc>
                <a:spcPct val="100000"/>
              </a:lnSpc>
              <a:spcBef>
                <a:spcPts val="0"/>
              </a:spcBef>
              <a:spcAft>
                <a:spcPts val="0"/>
              </a:spcAft>
              <a:buClr>
                <a:schemeClr val="dk1"/>
              </a:buClr>
              <a:buSzPts val="3000"/>
              <a:buNone/>
              <a:defRPr>
                <a:solidFill>
                  <a:schemeClr val="dk1"/>
                </a:solidFill>
              </a:defRPr>
            </a:lvl4pPr>
            <a:lvl5pPr lvl="4" algn="l">
              <a:lnSpc>
                <a:spcPct val="100000"/>
              </a:lnSpc>
              <a:spcBef>
                <a:spcPts val="0"/>
              </a:spcBef>
              <a:spcAft>
                <a:spcPts val="0"/>
              </a:spcAft>
              <a:buClr>
                <a:schemeClr val="dk1"/>
              </a:buClr>
              <a:buSzPts val="3000"/>
              <a:buNone/>
              <a:defRPr>
                <a:solidFill>
                  <a:schemeClr val="dk1"/>
                </a:solidFill>
              </a:defRPr>
            </a:lvl5pPr>
            <a:lvl6pPr lvl="5" algn="l">
              <a:lnSpc>
                <a:spcPct val="100000"/>
              </a:lnSpc>
              <a:spcBef>
                <a:spcPts val="0"/>
              </a:spcBef>
              <a:spcAft>
                <a:spcPts val="0"/>
              </a:spcAft>
              <a:buClr>
                <a:schemeClr val="dk1"/>
              </a:buClr>
              <a:buSzPts val="3000"/>
              <a:buNone/>
              <a:defRPr>
                <a:solidFill>
                  <a:schemeClr val="dk1"/>
                </a:solidFill>
              </a:defRPr>
            </a:lvl6pPr>
            <a:lvl7pPr lvl="6" algn="l">
              <a:lnSpc>
                <a:spcPct val="100000"/>
              </a:lnSpc>
              <a:spcBef>
                <a:spcPts val="0"/>
              </a:spcBef>
              <a:spcAft>
                <a:spcPts val="0"/>
              </a:spcAft>
              <a:buClr>
                <a:schemeClr val="dk1"/>
              </a:buClr>
              <a:buSzPts val="3000"/>
              <a:buNone/>
              <a:defRPr>
                <a:solidFill>
                  <a:schemeClr val="dk1"/>
                </a:solidFill>
              </a:defRPr>
            </a:lvl7pPr>
            <a:lvl8pPr lvl="7" algn="l">
              <a:lnSpc>
                <a:spcPct val="100000"/>
              </a:lnSpc>
              <a:spcBef>
                <a:spcPts val="0"/>
              </a:spcBef>
              <a:spcAft>
                <a:spcPts val="0"/>
              </a:spcAft>
              <a:buClr>
                <a:schemeClr val="dk1"/>
              </a:buClr>
              <a:buSzPts val="3000"/>
              <a:buNone/>
              <a:defRPr>
                <a:solidFill>
                  <a:schemeClr val="dk1"/>
                </a:solidFill>
              </a:defRPr>
            </a:lvl8pPr>
            <a:lvl9pPr lvl="8" algn="l">
              <a:lnSpc>
                <a:spcPct val="100000"/>
              </a:lnSpc>
              <a:spcBef>
                <a:spcPts val="0"/>
              </a:spcBef>
              <a:spcAft>
                <a:spcPts val="0"/>
              </a:spcAft>
              <a:buClr>
                <a:schemeClr val="dk1"/>
              </a:buClr>
              <a:buSzPts val="3000"/>
              <a:buNone/>
              <a:defRPr>
                <a:solidFill>
                  <a:schemeClr val="dk1"/>
                </a:solidFill>
              </a:defRPr>
            </a:lvl9pPr>
          </a:lstStyle>
          <a:p/>
        </p:txBody>
      </p:sp>
      <p:sp>
        <p:nvSpPr>
          <p:cNvPr id="149" name="Google Shape;14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idx="1" type="body"/>
          </p:nvPr>
        </p:nvSpPr>
        <p:spPr>
          <a:xfrm>
            <a:off x="713225" y="1119875"/>
            <a:ext cx="6215100" cy="3867900"/>
          </a:xfrm>
          <a:prstGeom prst="rect">
            <a:avLst/>
          </a:prstGeom>
          <a:noFill/>
          <a:ln>
            <a:noFill/>
          </a:ln>
        </p:spPr>
        <p:txBody>
          <a:bodyPr anchorCtr="0" anchor="t" bIns="91425" lIns="91425" spcFirstLastPara="1" rIns="91425" wrap="square" tIns="91425">
            <a:noAutofit/>
          </a:bodyPr>
          <a:lstStyle>
            <a:lvl1pPr indent="-349250" lvl="0" marL="457200" algn="l">
              <a:lnSpc>
                <a:spcPct val="100000"/>
              </a:lnSpc>
              <a:spcBef>
                <a:spcPts val="0"/>
              </a:spcBef>
              <a:spcAft>
                <a:spcPts val="0"/>
              </a:spcAft>
              <a:buClr>
                <a:schemeClr val="dk1"/>
              </a:buClr>
              <a:buSzPts val="1900"/>
              <a:buFont typeface="Barlow"/>
              <a:buAutoNum type="arabicPeriod"/>
              <a:defRPr sz="1200">
                <a:solidFill>
                  <a:schemeClr val="dk1"/>
                </a:solidFill>
              </a:defRPr>
            </a:lvl1pPr>
            <a:lvl2pPr indent="-317500" lvl="1" marL="914400" algn="l">
              <a:lnSpc>
                <a:spcPct val="100000"/>
              </a:lnSpc>
              <a:spcBef>
                <a:spcPts val="1600"/>
              </a:spcBef>
              <a:spcAft>
                <a:spcPts val="0"/>
              </a:spcAft>
              <a:buClr>
                <a:schemeClr val="dk1"/>
              </a:buClr>
              <a:buSzPts val="1400"/>
              <a:buChar char="○"/>
              <a:defRPr sz="1200">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16" name="Google Shape;16;p3"/>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3000"/>
              <a:buNone/>
              <a:defRPr>
                <a:solidFill>
                  <a:schemeClr val="dk1"/>
                </a:solidFill>
              </a:defRPr>
            </a:lvl2pPr>
            <a:lvl3pPr lvl="2" algn="l">
              <a:lnSpc>
                <a:spcPct val="100000"/>
              </a:lnSpc>
              <a:spcBef>
                <a:spcPts val="0"/>
              </a:spcBef>
              <a:spcAft>
                <a:spcPts val="0"/>
              </a:spcAft>
              <a:buClr>
                <a:schemeClr val="dk1"/>
              </a:buClr>
              <a:buSzPts val="3000"/>
              <a:buNone/>
              <a:defRPr>
                <a:solidFill>
                  <a:schemeClr val="dk1"/>
                </a:solidFill>
              </a:defRPr>
            </a:lvl3pPr>
            <a:lvl4pPr lvl="3" algn="l">
              <a:lnSpc>
                <a:spcPct val="100000"/>
              </a:lnSpc>
              <a:spcBef>
                <a:spcPts val="0"/>
              </a:spcBef>
              <a:spcAft>
                <a:spcPts val="0"/>
              </a:spcAft>
              <a:buClr>
                <a:schemeClr val="dk1"/>
              </a:buClr>
              <a:buSzPts val="3000"/>
              <a:buNone/>
              <a:defRPr>
                <a:solidFill>
                  <a:schemeClr val="dk1"/>
                </a:solidFill>
              </a:defRPr>
            </a:lvl4pPr>
            <a:lvl5pPr lvl="4" algn="l">
              <a:lnSpc>
                <a:spcPct val="100000"/>
              </a:lnSpc>
              <a:spcBef>
                <a:spcPts val="0"/>
              </a:spcBef>
              <a:spcAft>
                <a:spcPts val="0"/>
              </a:spcAft>
              <a:buClr>
                <a:schemeClr val="dk1"/>
              </a:buClr>
              <a:buSzPts val="3000"/>
              <a:buNone/>
              <a:defRPr>
                <a:solidFill>
                  <a:schemeClr val="dk1"/>
                </a:solidFill>
              </a:defRPr>
            </a:lvl5pPr>
            <a:lvl6pPr lvl="5" algn="l">
              <a:lnSpc>
                <a:spcPct val="100000"/>
              </a:lnSpc>
              <a:spcBef>
                <a:spcPts val="0"/>
              </a:spcBef>
              <a:spcAft>
                <a:spcPts val="0"/>
              </a:spcAft>
              <a:buClr>
                <a:schemeClr val="dk1"/>
              </a:buClr>
              <a:buSzPts val="3000"/>
              <a:buNone/>
              <a:defRPr>
                <a:solidFill>
                  <a:schemeClr val="dk1"/>
                </a:solidFill>
              </a:defRPr>
            </a:lvl6pPr>
            <a:lvl7pPr lvl="6" algn="l">
              <a:lnSpc>
                <a:spcPct val="100000"/>
              </a:lnSpc>
              <a:spcBef>
                <a:spcPts val="0"/>
              </a:spcBef>
              <a:spcAft>
                <a:spcPts val="0"/>
              </a:spcAft>
              <a:buClr>
                <a:schemeClr val="dk1"/>
              </a:buClr>
              <a:buSzPts val="3000"/>
              <a:buNone/>
              <a:defRPr>
                <a:solidFill>
                  <a:schemeClr val="dk1"/>
                </a:solidFill>
              </a:defRPr>
            </a:lvl7pPr>
            <a:lvl8pPr lvl="7" algn="l">
              <a:lnSpc>
                <a:spcPct val="100000"/>
              </a:lnSpc>
              <a:spcBef>
                <a:spcPts val="0"/>
              </a:spcBef>
              <a:spcAft>
                <a:spcPts val="0"/>
              </a:spcAft>
              <a:buClr>
                <a:schemeClr val="dk1"/>
              </a:buClr>
              <a:buSzPts val="3000"/>
              <a:buNone/>
              <a:defRPr>
                <a:solidFill>
                  <a:schemeClr val="dk1"/>
                </a:solidFill>
              </a:defRPr>
            </a:lvl8pPr>
            <a:lvl9pPr lvl="8" algn="l">
              <a:lnSpc>
                <a:spcPct val="100000"/>
              </a:lnSpc>
              <a:spcBef>
                <a:spcPts val="0"/>
              </a:spcBef>
              <a:spcAft>
                <a:spcPts val="0"/>
              </a:spcAft>
              <a:buClr>
                <a:schemeClr val="dk1"/>
              </a:buClr>
              <a:buSzPts val="3000"/>
              <a:buNone/>
              <a:defRPr>
                <a:solidFill>
                  <a:schemeClr val="dk1"/>
                </a:solidFill>
              </a:defRPr>
            </a:lvl9pPr>
          </a:lstStyle>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6">
    <p:spTree>
      <p:nvGrpSpPr>
        <p:cNvPr id="150" name="Shape 150"/>
        <p:cNvGrpSpPr/>
        <p:nvPr/>
      </p:nvGrpSpPr>
      <p:grpSpPr>
        <a:xfrm>
          <a:off x="0" y="0"/>
          <a:ext cx="0" cy="0"/>
          <a:chOff x="0" y="0"/>
          <a:chExt cx="0" cy="0"/>
        </a:xfrm>
      </p:grpSpPr>
      <p:sp>
        <p:nvSpPr>
          <p:cNvPr id="151" name="Google Shape;151;p21"/>
          <p:cNvSpPr/>
          <p:nvPr/>
        </p:nvSpPr>
        <p:spPr>
          <a:xfrm>
            <a:off x="-19050" y="2895600"/>
            <a:ext cx="9182100" cy="236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1"/>
          <p:cNvSpPr txBox="1"/>
          <p:nvPr>
            <p:ph type="title"/>
          </p:nvPr>
        </p:nvSpPr>
        <p:spPr>
          <a:xfrm>
            <a:off x="719725" y="3314925"/>
            <a:ext cx="1871100" cy="30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53" name="Google Shape;153;p21"/>
          <p:cNvSpPr txBox="1"/>
          <p:nvPr>
            <p:ph idx="1" type="subTitle"/>
          </p:nvPr>
        </p:nvSpPr>
        <p:spPr>
          <a:xfrm>
            <a:off x="719725" y="3640350"/>
            <a:ext cx="22902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54" name="Google Shape;154;p21"/>
          <p:cNvSpPr txBox="1"/>
          <p:nvPr>
            <p:ph idx="2" type="title"/>
          </p:nvPr>
        </p:nvSpPr>
        <p:spPr>
          <a:xfrm>
            <a:off x="6240149" y="3314925"/>
            <a:ext cx="1871100" cy="30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55" name="Google Shape;155;p21"/>
          <p:cNvSpPr txBox="1"/>
          <p:nvPr>
            <p:ph idx="3" type="subTitle"/>
          </p:nvPr>
        </p:nvSpPr>
        <p:spPr>
          <a:xfrm>
            <a:off x="6240151" y="3640350"/>
            <a:ext cx="22902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56" name="Google Shape;156;p21"/>
          <p:cNvSpPr txBox="1"/>
          <p:nvPr>
            <p:ph idx="4" type="title"/>
          </p:nvPr>
        </p:nvSpPr>
        <p:spPr>
          <a:xfrm>
            <a:off x="3480750" y="3314925"/>
            <a:ext cx="1871100" cy="30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57" name="Google Shape;157;p21"/>
          <p:cNvSpPr txBox="1"/>
          <p:nvPr>
            <p:ph idx="5" type="subTitle"/>
          </p:nvPr>
        </p:nvSpPr>
        <p:spPr>
          <a:xfrm>
            <a:off x="3480750" y="3640350"/>
            <a:ext cx="22902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58" name="Google Shape;158;p21"/>
          <p:cNvSpPr txBox="1"/>
          <p:nvPr>
            <p:ph idx="6"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3000"/>
              <a:buNone/>
              <a:defRPr>
                <a:solidFill>
                  <a:schemeClr val="dk1"/>
                </a:solidFill>
              </a:defRPr>
            </a:lvl2pPr>
            <a:lvl3pPr lvl="2" algn="l">
              <a:lnSpc>
                <a:spcPct val="100000"/>
              </a:lnSpc>
              <a:spcBef>
                <a:spcPts val="0"/>
              </a:spcBef>
              <a:spcAft>
                <a:spcPts val="0"/>
              </a:spcAft>
              <a:buClr>
                <a:schemeClr val="dk1"/>
              </a:buClr>
              <a:buSzPts val="3000"/>
              <a:buNone/>
              <a:defRPr>
                <a:solidFill>
                  <a:schemeClr val="dk1"/>
                </a:solidFill>
              </a:defRPr>
            </a:lvl3pPr>
            <a:lvl4pPr lvl="3" algn="l">
              <a:lnSpc>
                <a:spcPct val="100000"/>
              </a:lnSpc>
              <a:spcBef>
                <a:spcPts val="0"/>
              </a:spcBef>
              <a:spcAft>
                <a:spcPts val="0"/>
              </a:spcAft>
              <a:buClr>
                <a:schemeClr val="dk1"/>
              </a:buClr>
              <a:buSzPts val="3000"/>
              <a:buNone/>
              <a:defRPr>
                <a:solidFill>
                  <a:schemeClr val="dk1"/>
                </a:solidFill>
              </a:defRPr>
            </a:lvl4pPr>
            <a:lvl5pPr lvl="4" algn="l">
              <a:lnSpc>
                <a:spcPct val="100000"/>
              </a:lnSpc>
              <a:spcBef>
                <a:spcPts val="0"/>
              </a:spcBef>
              <a:spcAft>
                <a:spcPts val="0"/>
              </a:spcAft>
              <a:buClr>
                <a:schemeClr val="dk1"/>
              </a:buClr>
              <a:buSzPts val="3000"/>
              <a:buNone/>
              <a:defRPr>
                <a:solidFill>
                  <a:schemeClr val="dk1"/>
                </a:solidFill>
              </a:defRPr>
            </a:lvl5pPr>
            <a:lvl6pPr lvl="5" algn="l">
              <a:lnSpc>
                <a:spcPct val="100000"/>
              </a:lnSpc>
              <a:spcBef>
                <a:spcPts val="0"/>
              </a:spcBef>
              <a:spcAft>
                <a:spcPts val="0"/>
              </a:spcAft>
              <a:buClr>
                <a:schemeClr val="dk1"/>
              </a:buClr>
              <a:buSzPts val="3000"/>
              <a:buNone/>
              <a:defRPr>
                <a:solidFill>
                  <a:schemeClr val="dk1"/>
                </a:solidFill>
              </a:defRPr>
            </a:lvl6pPr>
            <a:lvl7pPr lvl="6" algn="l">
              <a:lnSpc>
                <a:spcPct val="100000"/>
              </a:lnSpc>
              <a:spcBef>
                <a:spcPts val="0"/>
              </a:spcBef>
              <a:spcAft>
                <a:spcPts val="0"/>
              </a:spcAft>
              <a:buClr>
                <a:schemeClr val="dk1"/>
              </a:buClr>
              <a:buSzPts val="3000"/>
              <a:buNone/>
              <a:defRPr>
                <a:solidFill>
                  <a:schemeClr val="dk1"/>
                </a:solidFill>
              </a:defRPr>
            </a:lvl7pPr>
            <a:lvl8pPr lvl="7" algn="l">
              <a:lnSpc>
                <a:spcPct val="100000"/>
              </a:lnSpc>
              <a:spcBef>
                <a:spcPts val="0"/>
              </a:spcBef>
              <a:spcAft>
                <a:spcPts val="0"/>
              </a:spcAft>
              <a:buClr>
                <a:schemeClr val="dk1"/>
              </a:buClr>
              <a:buSzPts val="3000"/>
              <a:buNone/>
              <a:defRPr>
                <a:solidFill>
                  <a:schemeClr val="dk1"/>
                </a:solidFill>
              </a:defRPr>
            </a:lvl8pPr>
            <a:lvl9pPr lvl="8" algn="l">
              <a:lnSpc>
                <a:spcPct val="100000"/>
              </a:lnSpc>
              <a:spcBef>
                <a:spcPts val="0"/>
              </a:spcBef>
              <a:spcAft>
                <a:spcPts val="0"/>
              </a:spcAft>
              <a:buClr>
                <a:schemeClr val="dk1"/>
              </a:buClr>
              <a:buSzPts val="3000"/>
              <a:buNone/>
              <a:defRPr>
                <a:solidFill>
                  <a:schemeClr val="dk1"/>
                </a:solidFill>
              </a:defRPr>
            </a:lvl9pPr>
          </a:lstStyle>
          <a:p/>
        </p:txBody>
      </p:sp>
      <p:sp>
        <p:nvSpPr>
          <p:cNvPr id="159" name="Google Shape;15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2">
    <p:spTree>
      <p:nvGrpSpPr>
        <p:cNvPr id="160" name="Shape 160"/>
        <p:cNvGrpSpPr/>
        <p:nvPr/>
      </p:nvGrpSpPr>
      <p:grpSpPr>
        <a:xfrm>
          <a:off x="0" y="0"/>
          <a:ext cx="0" cy="0"/>
          <a:chOff x="0" y="0"/>
          <a:chExt cx="0" cy="0"/>
        </a:xfrm>
      </p:grpSpPr>
      <p:sp>
        <p:nvSpPr>
          <p:cNvPr id="161" name="Google Shape;161;p22"/>
          <p:cNvSpPr txBox="1"/>
          <p:nvPr>
            <p:ph type="title"/>
          </p:nvPr>
        </p:nvSpPr>
        <p:spPr>
          <a:xfrm>
            <a:off x="1954575" y="1680525"/>
            <a:ext cx="15111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62" name="Google Shape;162;p22"/>
          <p:cNvSpPr txBox="1"/>
          <p:nvPr>
            <p:ph idx="1" type="subTitle"/>
          </p:nvPr>
        </p:nvSpPr>
        <p:spPr>
          <a:xfrm>
            <a:off x="1343775" y="2008955"/>
            <a:ext cx="27327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63" name="Google Shape;163;p22"/>
          <p:cNvSpPr txBox="1"/>
          <p:nvPr>
            <p:ph idx="2" type="title"/>
          </p:nvPr>
        </p:nvSpPr>
        <p:spPr>
          <a:xfrm>
            <a:off x="1954575" y="3325575"/>
            <a:ext cx="15111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64" name="Google Shape;164;p22"/>
          <p:cNvSpPr txBox="1"/>
          <p:nvPr>
            <p:ph idx="3" type="subTitle"/>
          </p:nvPr>
        </p:nvSpPr>
        <p:spPr>
          <a:xfrm>
            <a:off x="1343775" y="3654876"/>
            <a:ext cx="27327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65" name="Google Shape;165;p22"/>
          <p:cNvSpPr txBox="1"/>
          <p:nvPr>
            <p:ph idx="4" type="title"/>
          </p:nvPr>
        </p:nvSpPr>
        <p:spPr>
          <a:xfrm>
            <a:off x="5754525" y="1680525"/>
            <a:ext cx="15111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66" name="Google Shape;166;p22"/>
          <p:cNvSpPr txBox="1"/>
          <p:nvPr>
            <p:ph idx="5" type="subTitle"/>
          </p:nvPr>
        </p:nvSpPr>
        <p:spPr>
          <a:xfrm>
            <a:off x="5143725" y="2008955"/>
            <a:ext cx="27327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67" name="Google Shape;167;p22"/>
          <p:cNvSpPr txBox="1"/>
          <p:nvPr>
            <p:ph idx="6" type="title"/>
          </p:nvPr>
        </p:nvSpPr>
        <p:spPr>
          <a:xfrm>
            <a:off x="5754525" y="3325725"/>
            <a:ext cx="15111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68" name="Google Shape;168;p22"/>
          <p:cNvSpPr txBox="1"/>
          <p:nvPr>
            <p:ph idx="7" type="subTitle"/>
          </p:nvPr>
        </p:nvSpPr>
        <p:spPr>
          <a:xfrm>
            <a:off x="5143725" y="3654431"/>
            <a:ext cx="27327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69" name="Google Shape;169;p22"/>
          <p:cNvSpPr txBox="1"/>
          <p:nvPr>
            <p:ph idx="8"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3000"/>
              <a:buNone/>
              <a:defRPr>
                <a:solidFill>
                  <a:schemeClr val="dk1"/>
                </a:solidFill>
              </a:defRPr>
            </a:lvl2pPr>
            <a:lvl3pPr lvl="2" algn="l">
              <a:lnSpc>
                <a:spcPct val="100000"/>
              </a:lnSpc>
              <a:spcBef>
                <a:spcPts val="0"/>
              </a:spcBef>
              <a:spcAft>
                <a:spcPts val="0"/>
              </a:spcAft>
              <a:buClr>
                <a:schemeClr val="dk1"/>
              </a:buClr>
              <a:buSzPts val="3000"/>
              <a:buNone/>
              <a:defRPr>
                <a:solidFill>
                  <a:schemeClr val="dk1"/>
                </a:solidFill>
              </a:defRPr>
            </a:lvl3pPr>
            <a:lvl4pPr lvl="3" algn="l">
              <a:lnSpc>
                <a:spcPct val="100000"/>
              </a:lnSpc>
              <a:spcBef>
                <a:spcPts val="0"/>
              </a:spcBef>
              <a:spcAft>
                <a:spcPts val="0"/>
              </a:spcAft>
              <a:buClr>
                <a:schemeClr val="dk1"/>
              </a:buClr>
              <a:buSzPts val="3000"/>
              <a:buNone/>
              <a:defRPr>
                <a:solidFill>
                  <a:schemeClr val="dk1"/>
                </a:solidFill>
              </a:defRPr>
            </a:lvl4pPr>
            <a:lvl5pPr lvl="4" algn="l">
              <a:lnSpc>
                <a:spcPct val="100000"/>
              </a:lnSpc>
              <a:spcBef>
                <a:spcPts val="0"/>
              </a:spcBef>
              <a:spcAft>
                <a:spcPts val="0"/>
              </a:spcAft>
              <a:buClr>
                <a:schemeClr val="dk1"/>
              </a:buClr>
              <a:buSzPts val="3000"/>
              <a:buNone/>
              <a:defRPr>
                <a:solidFill>
                  <a:schemeClr val="dk1"/>
                </a:solidFill>
              </a:defRPr>
            </a:lvl5pPr>
            <a:lvl6pPr lvl="5" algn="l">
              <a:lnSpc>
                <a:spcPct val="100000"/>
              </a:lnSpc>
              <a:spcBef>
                <a:spcPts val="0"/>
              </a:spcBef>
              <a:spcAft>
                <a:spcPts val="0"/>
              </a:spcAft>
              <a:buClr>
                <a:schemeClr val="dk1"/>
              </a:buClr>
              <a:buSzPts val="3000"/>
              <a:buNone/>
              <a:defRPr>
                <a:solidFill>
                  <a:schemeClr val="dk1"/>
                </a:solidFill>
              </a:defRPr>
            </a:lvl6pPr>
            <a:lvl7pPr lvl="6" algn="l">
              <a:lnSpc>
                <a:spcPct val="100000"/>
              </a:lnSpc>
              <a:spcBef>
                <a:spcPts val="0"/>
              </a:spcBef>
              <a:spcAft>
                <a:spcPts val="0"/>
              </a:spcAft>
              <a:buClr>
                <a:schemeClr val="dk1"/>
              </a:buClr>
              <a:buSzPts val="3000"/>
              <a:buNone/>
              <a:defRPr>
                <a:solidFill>
                  <a:schemeClr val="dk1"/>
                </a:solidFill>
              </a:defRPr>
            </a:lvl7pPr>
            <a:lvl8pPr lvl="7" algn="l">
              <a:lnSpc>
                <a:spcPct val="100000"/>
              </a:lnSpc>
              <a:spcBef>
                <a:spcPts val="0"/>
              </a:spcBef>
              <a:spcAft>
                <a:spcPts val="0"/>
              </a:spcAft>
              <a:buClr>
                <a:schemeClr val="dk1"/>
              </a:buClr>
              <a:buSzPts val="3000"/>
              <a:buNone/>
              <a:defRPr>
                <a:solidFill>
                  <a:schemeClr val="dk1"/>
                </a:solidFill>
              </a:defRPr>
            </a:lvl8pPr>
            <a:lvl9pPr lvl="8" algn="l">
              <a:lnSpc>
                <a:spcPct val="100000"/>
              </a:lnSpc>
              <a:spcBef>
                <a:spcPts val="0"/>
              </a:spcBef>
              <a:spcAft>
                <a:spcPts val="0"/>
              </a:spcAft>
              <a:buClr>
                <a:schemeClr val="dk1"/>
              </a:buClr>
              <a:buSzPts val="3000"/>
              <a:buNone/>
              <a:defRPr>
                <a:solidFill>
                  <a:schemeClr val="dk1"/>
                </a:solidFill>
              </a:defRPr>
            </a:lvl9pPr>
          </a:lstStyle>
          <a:p/>
        </p:txBody>
      </p:sp>
      <p:sp>
        <p:nvSpPr>
          <p:cNvPr id="170" name="Google Shape;17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71" name="Shape 171"/>
        <p:cNvGrpSpPr/>
        <p:nvPr/>
      </p:nvGrpSpPr>
      <p:grpSpPr>
        <a:xfrm>
          <a:off x="0" y="0"/>
          <a:ext cx="0" cy="0"/>
          <a:chOff x="0" y="0"/>
          <a:chExt cx="0" cy="0"/>
        </a:xfrm>
      </p:grpSpPr>
      <p:sp>
        <p:nvSpPr>
          <p:cNvPr id="172" name="Google Shape;172;p23"/>
          <p:cNvSpPr/>
          <p:nvPr/>
        </p:nvSpPr>
        <p:spPr>
          <a:xfrm>
            <a:off x="-23475" y="2372860"/>
            <a:ext cx="9167400" cy="2783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txBox="1"/>
          <p:nvPr>
            <p:ph idx="1" type="subTitle"/>
          </p:nvPr>
        </p:nvSpPr>
        <p:spPr>
          <a:xfrm>
            <a:off x="1367327" y="3851753"/>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74" name="Google Shape;174;p23"/>
          <p:cNvSpPr txBox="1"/>
          <p:nvPr>
            <p:ph idx="2" type="subTitle"/>
          </p:nvPr>
        </p:nvSpPr>
        <p:spPr>
          <a:xfrm>
            <a:off x="4675873" y="3851753"/>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75" name="Google Shape;175;p23"/>
          <p:cNvSpPr txBox="1"/>
          <p:nvPr>
            <p:ph type="title"/>
          </p:nvPr>
        </p:nvSpPr>
        <p:spPr>
          <a:xfrm>
            <a:off x="1850627" y="3553050"/>
            <a:ext cx="2134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76" name="Google Shape;176;p23"/>
          <p:cNvSpPr txBox="1"/>
          <p:nvPr>
            <p:ph idx="3" type="title"/>
          </p:nvPr>
        </p:nvSpPr>
        <p:spPr>
          <a:xfrm>
            <a:off x="5159173" y="3553050"/>
            <a:ext cx="2134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77" name="Google Shape;177;p23"/>
          <p:cNvSpPr txBox="1"/>
          <p:nvPr>
            <p:ph idx="4"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3000"/>
              <a:buNone/>
              <a:defRPr>
                <a:solidFill>
                  <a:schemeClr val="dk1"/>
                </a:solidFill>
              </a:defRPr>
            </a:lvl2pPr>
            <a:lvl3pPr lvl="2" algn="l">
              <a:lnSpc>
                <a:spcPct val="100000"/>
              </a:lnSpc>
              <a:spcBef>
                <a:spcPts val="0"/>
              </a:spcBef>
              <a:spcAft>
                <a:spcPts val="0"/>
              </a:spcAft>
              <a:buClr>
                <a:schemeClr val="dk1"/>
              </a:buClr>
              <a:buSzPts val="3000"/>
              <a:buNone/>
              <a:defRPr>
                <a:solidFill>
                  <a:schemeClr val="dk1"/>
                </a:solidFill>
              </a:defRPr>
            </a:lvl3pPr>
            <a:lvl4pPr lvl="3" algn="l">
              <a:lnSpc>
                <a:spcPct val="100000"/>
              </a:lnSpc>
              <a:spcBef>
                <a:spcPts val="0"/>
              </a:spcBef>
              <a:spcAft>
                <a:spcPts val="0"/>
              </a:spcAft>
              <a:buClr>
                <a:schemeClr val="dk1"/>
              </a:buClr>
              <a:buSzPts val="3000"/>
              <a:buNone/>
              <a:defRPr>
                <a:solidFill>
                  <a:schemeClr val="dk1"/>
                </a:solidFill>
              </a:defRPr>
            </a:lvl4pPr>
            <a:lvl5pPr lvl="4" algn="l">
              <a:lnSpc>
                <a:spcPct val="100000"/>
              </a:lnSpc>
              <a:spcBef>
                <a:spcPts val="0"/>
              </a:spcBef>
              <a:spcAft>
                <a:spcPts val="0"/>
              </a:spcAft>
              <a:buClr>
                <a:schemeClr val="dk1"/>
              </a:buClr>
              <a:buSzPts val="3000"/>
              <a:buNone/>
              <a:defRPr>
                <a:solidFill>
                  <a:schemeClr val="dk1"/>
                </a:solidFill>
              </a:defRPr>
            </a:lvl5pPr>
            <a:lvl6pPr lvl="5" algn="l">
              <a:lnSpc>
                <a:spcPct val="100000"/>
              </a:lnSpc>
              <a:spcBef>
                <a:spcPts val="0"/>
              </a:spcBef>
              <a:spcAft>
                <a:spcPts val="0"/>
              </a:spcAft>
              <a:buClr>
                <a:schemeClr val="dk1"/>
              </a:buClr>
              <a:buSzPts val="3000"/>
              <a:buNone/>
              <a:defRPr>
                <a:solidFill>
                  <a:schemeClr val="dk1"/>
                </a:solidFill>
              </a:defRPr>
            </a:lvl6pPr>
            <a:lvl7pPr lvl="6" algn="l">
              <a:lnSpc>
                <a:spcPct val="100000"/>
              </a:lnSpc>
              <a:spcBef>
                <a:spcPts val="0"/>
              </a:spcBef>
              <a:spcAft>
                <a:spcPts val="0"/>
              </a:spcAft>
              <a:buClr>
                <a:schemeClr val="dk1"/>
              </a:buClr>
              <a:buSzPts val="3000"/>
              <a:buNone/>
              <a:defRPr>
                <a:solidFill>
                  <a:schemeClr val="dk1"/>
                </a:solidFill>
              </a:defRPr>
            </a:lvl7pPr>
            <a:lvl8pPr lvl="7" algn="l">
              <a:lnSpc>
                <a:spcPct val="100000"/>
              </a:lnSpc>
              <a:spcBef>
                <a:spcPts val="0"/>
              </a:spcBef>
              <a:spcAft>
                <a:spcPts val="0"/>
              </a:spcAft>
              <a:buClr>
                <a:schemeClr val="dk1"/>
              </a:buClr>
              <a:buSzPts val="3000"/>
              <a:buNone/>
              <a:defRPr>
                <a:solidFill>
                  <a:schemeClr val="dk1"/>
                </a:solidFill>
              </a:defRPr>
            </a:lvl8pPr>
            <a:lvl9pPr lvl="8" algn="l">
              <a:lnSpc>
                <a:spcPct val="100000"/>
              </a:lnSpc>
              <a:spcBef>
                <a:spcPts val="0"/>
              </a:spcBef>
              <a:spcAft>
                <a:spcPts val="0"/>
              </a:spcAft>
              <a:buClr>
                <a:schemeClr val="dk1"/>
              </a:buClr>
              <a:buSzPts val="3000"/>
              <a:buNone/>
              <a:defRPr>
                <a:solidFill>
                  <a:schemeClr val="dk1"/>
                </a:solidFill>
              </a:defRPr>
            </a:lvl9pPr>
          </a:lstStyle>
          <a:p/>
        </p:txBody>
      </p:sp>
      <p:sp>
        <p:nvSpPr>
          <p:cNvPr id="178" name="Google Shape;17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spTree>
      <p:nvGrpSpPr>
        <p:cNvPr id="179" name="Shape 179"/>
        <p:cNvGrpSpPr/>
        <p:nvPr/>
      </p:nvGrpSpPr>
      <p:grpSpPr>
        <a:xfrm>
          <a:off x="0" y="0"/>
          <a:ext cx="0" cy="0"/>
          <a:chOff x="0" y="0"/>
          <a:chExt cx="0" cy="0"/>
        </a:xfrm>
      </p:grpSpPr>
      <p:sp>
        <p:nvSpPr>
          <p:cNvPr id="180" name="Google Shape;180;p24"/>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2"/>
              </a:buClr>
              <a:buSzPts val="3000"/>
              <a:buNone/>
              <a:defRPr>
                <a:solidFill>
                  <a:schemeClr val="dk2"/>
                </a:solidFill>
              </a:defRPr>
            </a:lvl2pPr>
            <a:lvl3pPr lvl="2" algn="l">
              <a:lnSpc>
                <a:spcPct val="100000"/>
              </a:lnSpc>
              <a:spcBef>
                <a:spcPts val="0"/>
              </a:spcBef>
              <a:spcAft>
                <a:spcPts val="0"/>
              </a:spcAft>
              <a:buClr>
                <a:schemeClr val="dk2"/>
              </a:buClr>
              <a:buSzPts val="3000"/>
              <a:buNone/>
              <a:defRPr>
                <a:solidFill>
                  <a:schemeClr val="dk2"/>
                </a:solidFill>
              </a:defRPr>
            </a:lvl3pPr>
            <a:lvl4pPr lvl="3" algn="l">
              <a:lnSpc>
                <a:spcPct val="100000"/>
              </a:lnSpc>
              <a:spcBef>
                <a:spcPts val="0"/>
              </a:spcBef>
              <a:spcAft>
                <a:spcPts val="0"/>
              </a:spcAft>
              <a:buClr>
                <a:schemeClr val="dk2"/>
              </a:buClr>
              <a:buSzPts val="3000"/>
              <a:buNone/>
              <a:defRPr>
                <a:solidFill>
                  <a:schemeClr val="dk2"/>
                </a:solidFill>
              </a:defRPr>
            </a:lvl4pPr>
            <a:lvl5pPr lvl="4" algn="l">
              <a:lnSpc>
                <a:spcPct val="100000"/>
              </a:lnSpc>
              <a:spcBef>
                <a:spcPts val="0"/>
              </a:spcBef>
              <a:spcAft>
                <a:spcPts val="0"/>
              </a:spcAft>
              <a:buClr>
                <a:schemeClr val="dk2"/>
              </a:buClr>
              <a:buSzPts val="3000"/>
              <a:buNone/>
              <a:defRPr>
                <a:solidFill>
                  <a:schemeClr val="dk2"/>
                </a:solidFill>
              </a:defRPr>
            </a:lvl5pPr>
            <a:lvl6pPr lvl="5" algn="l">
              <a:lnSpc>
                <a:spcPct val="100000"/>
              </a:lnSpc>
              <a:spcBef>
                <a:spcPts val="0"/>
              </a:spcBef>
              <a:spcAft>
                <a:spcPts val="0"/>
              </a:spcAft>
              <a:buClr>
                <a:schemeClr val="dk2"/>
              </a:buClr>
              <a:buSzPts val="3000"/>
              <a:buNone/>
              <a:defRPr>
                <a:solidFill>
                  <a:schemeClr val="dk2"/>
                </a:solidFill>
              </a:defRPr>
            </a:lvl6pPr>
            <a:lvl7pPr lvl="6" algn="l">
              <a:lnSpc>
                <a:spcPct val="100000"/>
              </a:lnSpc>
              <a:spcBef>
                <a:spcPts val="0"/>
              </a:spcBef>
              <a:spcAft>
                <a:spcPts val="0"/>
              </a:spcAft>
              <a:buClr>
                <a:schemeClr val="dk2"/>
              </a:buClr>
              <a:buSzPts val="3000"/>
              <a:buNone/>
              <a:defRPr>
                <a:solidFill>
                  <a:schemeClr val="dk2"/>
                </a:solidFill>
              </a:defRPr>
            </a:lvl7pPr>
            <a:lvl8pPr lvl="7" algn="l">
              <a:lnSpc>
                <a:spcPct val="100000"/>
              </a:lnSpc>
              <a:spcBef>
                <a:spcPts val="0"/>
              </a:spcBef>
              <a:spcAft>
                <a:spcPts val="0"/>
              </a:spcAft>
              <a:buClr>
                <a:schemeClr val="dk2"/>
              </a:buClr>
              <a:buSzPts val="3000"/>
              <a:buNone/>
              <a:defRPr>
                <a:solidFill>
                  <a:schemeClr val="dk2"/>
                </a:solidFill>
              </a:defRPr>
            </a:lvl8pPr>
            <a:lvl9pPr lvl="8" algn="l">
              <a:lnSpc>
                <a:spcPct val="100000"/>
              </a:lnSpc>
              <a:spcBef>
                <a:spcPts val="0"/>
              </a:spcBef>
              <a:spcAft>
                <a:spcPts val="0"/>
              </a:spcAft>
              <a:buClr>
                <a:schemeClr val="dk2"/>
              </a:buClr>
              <a:buSzPts val="3000"/>
              <a:buNone/>
              <a:defRPr>
                <a:solidFill>
                  <a:schemeClr val="dk2"/>
                </a:solidFill>
              </a:defRPr>
            </a:lvl9pPr>
          </a:lstStyle>
          <a:p/>
        </p:txBody>
      </p:sp>
      <p:sp>
        <p:nvSpPr>
          <p:cNvPr id="181" name="Google Shape;18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82" name="Shape 182"/>
        <p:cNvGrpSpPr/>
        <p:nvPr/>
      </p:nvGrpSpPr>
      <p:grpSpPr>
        <a:xfrm>
          <a:off x="0" y="0"/>
          <a:ext cx="0" cy="0"/>
          <a:chOff x="0" y="0"/>
          <a:chExt cx="0" cy="0"/>
        </a:xfrm>
      </p:grpSpPr>
      <p:sp>
        <p:nvSpPr>
          <p:cNvPr id="183" name="Google Shape;183;p25"/>
          <p:cNvSpPr txBox="1"/>
          <p:nvPr>
            <p:ph type="title"/>
          </p:nvPr>
        </p:nvSpPr>
        <p:spPr>
          <a:xfrm>
            <a:off x="3781050" y="951300"/>
            <a:ext cx="4629900" cy="2936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5500"/>
              <a:buFont typeface="Montserrat"/>
              <a:buNone/>
              <a:defRPr sz="5500">
                <a:solidFill>
                  <a:schemeClr val="lt1"/>
                </a:solidFill>
                <a:latin typeface="Montserrat"/>
                <a:ea typeface="Montserrat"/>
                <a:cs typeface="Montserrat"/>
                <a:sym typeface="Montserrat"/>
              </a:defRPr>
            </a:lvl1pPr>
            <a:lvl2pPr lvl="1" algn="r">
              <a:lnSpc>
                <a:spcPct val="100000"/>
              </a:lnSpc>
              <a:spcBef>
                <a:spcPts val="0"/>
              </a:spcBef>
              <a:spcAft>
                <a:spcPts val="0"/>
              </a:spcAft>
              <a:buClr>
                <a:schemeClr val="lt1"/>
              </a:buClr>
              <a:buSzPts val="5500"/>
              <a:buNone/>
              <a:defRPr sz="5500">
                <a:solidFill>
                  <a:schemeClr val="lt1"/>
                </a:solidFill>
              </a:defRPr>
            </a:lvl2pPr>
            <a:lvl3pPr lvl="2" algn="r">
              <a:lnSpc>
                <a:spcPct val="100000"/>
              </a:lnSpc>
              <a:spcBef>
                <a:spcPts val="0"/>
              </a:spcBef>
              <a:spcAft>
                <a:spcPts val="0"/>
              </a:spcAft>
              <a:buClr>
                <a:schemeClr val="lt1"/>
              </a:buClr>
              <a:buSzPts val="5500"/>
              <a:buNone/>
              <a:defRPr sz="5500">
                <a:solidFill>
                  <a:schemeClr val="lt1"/>
                </a:solidFill>
              </a:defRPr>
            </a:lvl3pPr>
            <a:lvl4pPr lvl="3" algn="r">
              <a:lnSpc>
                <a:spcPct val="100000"/>
              </a:lnSpc>
              <a:spcBef>
                <a:spcPts val="0"/>
              </a:spcBef>
              <a:spcAft>
                <a:spcPts val="0"/>
              </a:spcAft>
              <a:buClr>
                <a:schemeClr val="lt1"/>
              </a:buClr>
              <a:buSzPts val="5500"/>
              <a:buNone/>
              <a:defRPr sz="5500">
                <a:solidFill>
                  <a:schemeClr val="lt1"/>
                </a:solidFill>
              </a:defRPr>
            </a:lvl4pPr>
            <a:lvl5pPr lvl="4" algn="r">
              <a:lnSpc>
                <a:spcPct val="100000"/>
              </a:lnSpc>
              <a:spcBef>
                <a:spcPts val="0"/>
              </a:spcBef>
              <a:spcAft>
                <a:spcPts val="0"/>
              </a:spcAft>
              <a:buClr>
                <a:schemeClr val="lt1"/>
              </a:buClr>
              <a:buSzPts val="5500"/>
              <a:buNone/>
              <a:defRPr sz="5500">
                <a:solidFill>
                  <a:schemeClr val="lt1"/>
                </a:solidFill>
              </a:defRPr>
            </a:lvl5pPr>
            <a:lvl6pPr lvl="5" algn="r">
              <a:lnSpc>
                <a:spcPct val="100000"/>
              </a:lnSpc>
              <a:spcBef>
                <a:spcPts val="0"/>
              </a:spcBef>
              <a:spcAft>
                <a:spcPts val="0"/>
              </a:spcAft>
              <a:buClr>
                <a:schemeClr val="lt1"/>
              </a:buClr>
              <a:buSzPts val="5500"/>
              <a:buNone/>
              <a:defRPr sz="5500">
                <a:solidFill>
                  <a:schemeClr val="lt1"/>
                </a:solidFill>
              </a:defRPr>
            </a:lvl6pPr>
            <a:lvl7pPr lvl="6" algn="r">
              <a:lnSpc>
                <a:spcPct val="100000"/>
              </a:lnSpc>
              <a:spcBef>
                <a:spcPts val="0"/>
              </a:spcBef>
              <a:spcAft>
                <a:spcPts val="0"/>
              </a:spcAft>
              <a:buClr>
                <a:schemeClr val="lt1"/>
              </a:buClr>
              <a:buSzPts val="5500"/>
              <a:buNone/>
              <a:defRPr sz="5500">
                <a:solidFill>
                  <a:schemeClr val="lt1"/>
                </a:solidFill>
              </a:defRPr>
            </a:lvl7pPr>
            <a:lvl8pPr lvl="7" algn="r">
              <a:lnSpc>
                <a:spcPct val="100000"/>
              </a:lnSpc>
              <a:spcBef>
                <a:spcPts val="0"/>
              </a:spcBef>
              <a:spcAft>
                <a:spcPts val="0"/>
              </a:spcAft>
              <a:buClr>
                <a:schemeClr val="lt1"/>
              </a:buClr>
              <a:buSzPts val="5500"/>
              <a:buNone/>
              <a:defRPr sz="5500">
                <a:solidFill>
                  <a:schemeClr val="lt1"/>
                </a:solidFill>
              </a:defRPr>
            </a:lvl8pPr>
            <a:lvl9pPr lvl="8" algn="r">
              <a:lnSpc>
                <a:spcPct val="100000"/>
              </a:lnSpc>
              <a:spcBef>
                <a:spcPts val="0"/>
              </a:spcBef>
              <a:spcAft>
                <a:spcPts val="0"/>
              </a:spcAft>
              <a:buClr>
                <a:schemeClr val="lt1"/>
              </a:buClr>
              <a:buSzPts val="5500"/>
              <a:buNone/>
              <a:defRPr sz="5500">
                <a:solidFill>
                  <a:schemeClr val="lt1"/>
                </a:solidFill>
              </a:defRPr>
            </a:lvl9pPr>
          </a:lstStyle>
          <a:p/>
        </p:txBody>
      </p:sp>
      <p:sp>
        <p:nvSpPr>
          <p:cNvPr id="184" name="Google Shape;184;p25"/>
          <p:cNvSpPr/>
          <p:nvPr/>
        </p:nvSpPr>
        <p:spPr>
          <a:xfrm>
            <a:off x="0" y="0"/>
            <a:ext cx="91440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7">
    <p:spTree>
      <p:nvGrpSpPr>
        <p:cNvPr id="186" name="Shape 186"/>
        <p:cNvGrpSpPr/>
        <p:nvPr/>
      </p:nvGrpSpPr>
      <p:grpSpPr>
        <a:xfrm>
          <a:off x="0" y="0"/>
          <a:ext cx="0" cy="0"/>
          <a:chOff x="0" y="0"/>
          <a:chExt cx="0" cy="0"/>
        </a:xfrm>
      </p:grpSpPr>
      <p:sp>
        <p:nvSpPr>
          <p:cNvPr id="187" name="Google Shape;187;p26"/>
          <p:cNvSpPr/>
          <p:nvPr/>
        </p:nvSpPr>
        <p:spPr>
          <a:xfrm>
            <a:off x="4629150" y="0"/>
            <a:ext cx="4514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6"/>
          <p:cNvSpPr txBox="1"/>
          <p:nvPr>
            <p:ph idx="1" type="body"/>
          </p:nvPr>
        </p:nvSpPr>
        <p:spPr>
          <a:xfrm>
            <a:off x="5353050" y="1695625"/>
            <a:ext cx="2597400" cy="798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sz="1400">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89" name="Google Shape;189;p26"/>
          <p:cNvSpPr txBox="1"/>
          <p:nvPr>
            <p:ph type="title"/>
          </p:nvPr>
        </p:nvSpPr>
        <p:spPr>
          <a:xfrm>
            <a:off x="5147550" y="530725"/>
            <a:ext cx="34779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190" name="Google Shape;19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191" name="Shape 191"/>
        <p:cNvGrpSpPr/>
        <p:nvPr/>
      </p:nvGrpSpPr>
      <p:grpSpPr>
        <a:xfrm>
          <a:off x="0" y="0"/>
          <a:ext cx="0" cy="0"/>
          <a:chOff x="0" y="0"/>
          <a:chExt cx="0" cy="0"/>
        </a:xfrm>
      </p:grpSpPr>
      <p:sp>
        <p:nvSpPr>
          <p:cNvPr id="192" name="Google Shape;192;p27"/>
          <p:cNvSpPr txBox="1"/>
          <p:nvPr>
            <p:ph type="title"/>
          </p:nvPr>
        </p:nvSpPr>
        <p:spPr>
          <a:xfrm>
            <a:off x="713250" y="748938"/>
            <a:ext cx="7717500" cy="129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5500"/>
              <a:buFont typeface="Montserrat"/>
              <a:buNone/>
              <a:defRPr sz="55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93" name="Google Shape;193;p27"/>
          <p:cNvSpPr txBox="1"/>
          <p:nvPr>
            <p:ph idx="1" type="body"/>
          </p:nvPr>
        </p:nvSpPr>
        <p:spPr>
          <a:xfrm>
            <a:off x="713250" y="1958710"/>
            <a:ext cx="3007500" cy="1224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1"/>
              </a:buClr>
              <a:buSzPts val="12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94" name="Google Shape;194;p27"/>
          <p:cNvSpPr txBox="1"/>
          <p:nvPr/>
        </p:nvSpPr>
        <p:spPr>
          <a:xfrm>
            <a:off x="713250" y="3445310"/>
            <a:ext cx="2828100" cy="6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Montserrat"/>
                <a:ea typeface="Montserrat"/>
                <a:cs typeface="Montserrat"/>
                <a:sym typeface="Montserrat"/>
              </a:rPr>
              <a:t>CREDITS: This presentation template was created by </a:t>
            </a:r>
            <a:r>
              <a:rPr b="1" i="0" lang="en" sz="900" u="none" cap="none" strike="noStrike">
                <a:solidFill>
                  <a:schemeClr val="lt1"/>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en" sz="900" u="none" cap="none" strike="noStrike">
                <a:solidFill>
                  <a:schemeClr val="lt1"/>
                </a:solidFill>
                <a:latin typeface="Montserrat"/>
                <a:ea typeface="Montserrat"/>
                <a:cs typeface="Montserrat"/>
                <a:sym typeface="Montserrat"/>
              </a:rPr>
              <a:t>, including icons by </a:t>
            </a:r>
            <a:r>
              <a:rPr b="1" i="0" lang="en" sz="900" u="none" cap="none" strike="noStrike">
                <a:solidFill>
                  <a:schemeClr val="lt1"/>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en" sz="900" u="none" cap="none" strike="noStrike">
                <a:solidFill>
                  <a:schemeClr val="lt1"/>
                </a:solidFill>
                <a:latin typeface="Montserrat"/>
                <a:ea typeface="Montserrat"/>
                <a:cs typeface="Montserrat"/>
                <a:sym typeface="Montserrat"/>
              </a:rPr>
              <a:t>, infographics &amp; images by </a:t>
            </a:r>
            <a:r>
              <a:rPr b="1" i="0" lang="en" sz="900" u="none" cap="none" strike="noStrike">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Freepik</a:t>
            </a:r>
            <a:r>
              <a:rPr b="0" i="0" lang="en" sz="900" u="none" cap="none" strike="noStrike">
                <a:solidFill>
                  <a:schemeClr val="lt1"/>
                </a:solidFill>
                <a:latin typeface="Montserrat"/>
                <a:ea typeface="Montserrat"/>
                <a:cs typeface="Montserrat"/>
                <a:sym typeface="Montserrat"/>
              </a:rPr>
              <a:t> </a:t>
            </a:r>
            <a:endParaRPr b="0" i="0" sz="900" u="none" cap="none" strike="noStrike">
              <a:solidFill>
                <a:schemeClr val="lt1"/>
              </a:solidFill>
              <a:latin typeface="Montserrat"/>
              <a:ea typeface="Montserrat"/>
              <a:cs typeface="Montserrat"/>
              <a:sym typeface="Montserrat"/>
            </a:endParaRPr>
          </a:p>
        </p:txBody>
      </p:sp>
      <p:sp>
        <p:nvSpPr>
          <p:cNvPr id="195" name="Google Shape;195;p27"/>
          <p:cNvSpPr/>
          <p:nvPr/>
        </p:nvSpPr>
        <p:spPr>
          <a:xfrm>
            <a:off x="0" y="0"/>
            <a:ext cx="91440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7"/>
          <p:cNvSpPr txBox="1"/>
          <p:nvPr>
            <p:ph idx="2" type="subTitle"/>
          </p:nvPr>
        </p:nvSpPr>
        <p:spPr>
          <a:xfrm>
            <a:off x="715925" y="1595095"/>
            <a:ext cx="3007500" cy="532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1400"/>
              <a:buNone/>
              <a:defRPr sz="1400">
                <a:solidFill>
                  <a:schemeClr val="lt1"/>
                </a:solidFill>
              </a:defRPr>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97" name="Google Shape;197;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9">
    <p:spTree>
      <p:nvGrpSpPr>
        <p:cNvPr id="198" name="Shape 198"/>
        <p:cNvGrpSpPr/>
        <p:nvPr/>
      </p:nvGrpSpPr>
      <p:grpSpPr>
        <a:xfrm>
          <a:off x="0" y="0"/>
          <a:ext cx="0" cy="0"/>
          <a:chOff x="0" y="0"/>
          <a:chExt cx="0" cy="0"/>
        </a:xfrm>
      </p:grpSpPr>
      <p:sp>
        <p:nvSpPr>
          <p:cNvPr id="199" name="Google Shape;199;p28"/>
          <p:cNvSpPr txBox="1"/>
          <p:nvPr>
            <p:ph idx="1" type="body"/>
          </p:nvPr>
        </p:nvSpPr>
        <p:spPr>
          <a:xfrm>
            <a:off x="713225" y="1348475"/>
            <a:ext cx="5768100" cy="325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Font typeface="Barlow"/>
              <a:buAutoNum type="arabicPeriod"/>
              <a:defRPr sz="1400">
                <a:solidFill>
                  <a:schemeClr val="dk1"/>
                </a:solidFill>
                <a:latin typeface="Barlow"/>
                <a:ea typeface="Barlow"/>
                <a:cs typeface="Barlow"/>
                <a:sym typeface="Barlow"/>
              </a:defRPr>
            </a:lvl1pPr>
            <a:lvl2pPr indent="-317500" lvl="1" marL="914400" algn="l">
              <a:lnSpc>
                <a:spcPct val="100000"/>
              </a:lnSpc>
              <a:spcBef>
                <a:spcPts val="1600"/>
              </a:spcBef>
              <a:spcAft>
                <a:spcPts val="0"/>
              </a:spcAft>
              <a:buClr>
                <a:schemeClr val="dk1"/>
              </a:buClr>
              <a:buSzPts val="1400"/>
              <a:buChar char="○"/>
              <a:defRPr>
                <a:solidFill>
                  <a:schemeClr val="dk1"/>
                </a:solidFill>
                <a:latin typeface="Barlow"/>
                <a:ea typeface="Barlow"/>
                <a:cs typeface="Barlow"/>
                <a:sym typeface="Barlow"/>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200" name="Google Shape;200;p28"/>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3000"/>
              <a:buNone/>
              <a:defRPr>
                <a:solidFill>
                  <a:schemeClr val="dk1"/>
                </a:solidFill>
              </a:defRPr>
            </a:lvl2pPr>
            <a:lvl3pPr lvl="2" algn="l">
              <a:lnSpc>
                <a:spcPct val="100000"/>
              </a:lnSpc>
              <a:spcBef>
                <a:spcPts val="0"/>
              </a:spcBef>
              <a:spcAft>
                <a:spcPts val="0"/>
              </a:spcAft>
              <a:buClr>
                <a:schemeClr val="dk1"/>
              </a:buClr>
              <a:buSzPts val="3000"/>
              <a:buNone/>
              <a:defRPr>
                <a:solidFill>
                  <a:schemeClr val="dk1"/>
                </a:solidFill>
              </a:defRPr>
            </a:lvl3pPr>
            <a:lvl4pPr lvl="3" algn="l">
              <a:lnSpc>
                <a:spcPct val="100000"/>
              </a:lnSpc>
              <a:spcBef>
                <a:spcPts val="0"/>
              </a:spcBef>
              <a:spcAft>
                <a:spcPts val="0"/>
              </a:spcAft>
              <a:buClr>
                <a:schemeClr val="dk1"/>
              </a:buClr>
              <a:buSzPts val="3000"/>
              <a:buNone/>
              <a:defRPr>
                <a:solidFill>
                  <a:schemeClr val="dk1"/>
                </a:solidFill>
              </a:defRPr>
            </a:lvl4pPr>
            <a:lvl5pPr lvl="4" algn="l">
              <a:lnSpc>
                <a:spcPct val="100000"/>
              </a:lnSpc>
              <a:spcBef>
                <a:spcPts val="0"/>
              </a:spcBef>
              <a:spcAft>
                <a:spcPts val="0"/>
              </a:spcAft>
              <a:buClr>
                <a:schemeClr val="dk1"/>
              </a:buClr>
              <a:buSzPts val="3000"/>
              <a:buNone/>
              <a:defRPr>
                <a:solidFill>
                  <a:schemeClr val="dk1"/>
                </a:solidFill>
              </a:defRPr>
            </a:lvl5pPr>
            <a:lvl6pPr lvl="5" algn="l">
              <a:lnSpc>
                <a:spcPct val="100000"/>
              </a:lnSpc>
              <a:spcBef>
                <a:spcPts val="0"/>
              </a:spcBef>
              <a:spcAft>
                <a:spcPts val="0"/>
              </a:spcAft>
              <a:buClr>
                <a:schemeClr val="dk1"/>
              </a:buClr>
              <a:buSzPts val="3000"/>
              <a:buNone/>
              <a:defRPr>
                <a:solidFill>
                  <a:schemeClr val="dk1"/>
                </a:solidFill>
              </a:defRPr>
            </a:lvl6pPr>
            <a:lvl7pPr lvl="6" algn="l">
              <a:lnSpc>
                <a:spcPct val="100000"/>
              </a:lnSpc>
              <a:spcBef>
                <a:spcPts val="0"/>
              </a:spcBef>
              <a:spcAft>
                <a:spcPts val="0"/>
              </a:spcAft>
              <a:buClr>
                <a:schemeClr val="dk1"/>
              </a:buClr>
              <a:buSzPts val="3000"/>
              <a:buNone/>
              <a:defRPr>
                <a:solidFill>
                  <a:schemeClr val="dk1"/>
                </a:solidFill>
              </a:defRPr>
            </a:lvl7pPr>
            <a:lvl8pPr lvl="7" algn="l">
              <a:lnSpc>
                <a:spcPct val="100000"/>
              </a:lnSpc>
              <a:spcBef>
                <a:spcPts val="0"/>
              </a:spcBef>
              <a:spcAft>
                <a:spcPts val="0"/>
              </a:spcAft>
              <a:buClr>
                <a:schemeClr val="dk1"/>
              </a:buClr>
              <a:buSzPts val="3000"/>
              <a:buNone/>
              <a:defRPr>
                <a:solidFill>
                  <a:schemeClr val="dk1"/>
                </a:solidFill>
              </a:defRPr>
            </a:lvl8pPr>
            <a:lvl9pPr lvl="8" algn="l">
              <a:lnSpc>
                <a:spcPct val="100000"/>
              </a:lnSpc>
              <a:spcBef>
                <a:spcPts val="0"/>
              </a:spcBef>
              <a:spcAft>
                <a:spcPts val="0"/>
              </a:spcAft>
              <a:buClr>
                <a:schemeClr val="dk1"/>
              </a:buClr>
              <a:buSzPts val="3000"/>
              <a:buNone/>
              <a:defRPr>
                <a:solidFill>
                  <a:schemeClr val="dk1"/>
                </a:solidFill>
              </a:defRPr>
            </a:lvl9pPr>
          </a:lstStyle>
          <a:p/>
        </p:txBody>
      </p:sp>
      <p:sp>
        <p:nvSpPr>
          <p:cNvPr id="201" name="Google Shape;20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Barlow"/>
                <a:ea typeface="Barlow"/>
                <a:cs typeface="Barlow"/>
                <a:sym typeface="Barlow"/>
              </a:defRPr>
            </a:lvl1pPr>
            <a:lvl2pPr lvl="1">
              <a:buNone/>
              <a:defRPr>
                <a:solidFill>
                  <a:schemeClr val="dk1"/>
                </a:solidFill>
                <a:latin typeface="Barlow"/>
                <a:ea typeface="Barlow"/>
                <a:cs typeface="Barlow"/>
                <a:sym typeface="Barlow"/>
              </a:defRPr>
            </a:lvl2pPr>
            <a:lvl3pPr lvl="2">
              <a:buNone/>
              <a:defRPr>
                <a:solidFill>
                  <a:schemeClr val="dk1"/>
                </a:solidFill>
                <a:latin typeface="Barlow"/>
                <a:ea typeface="Barlow"/>
                <a:cs typeface="Barlow"/>
                <a:sym typeface="Barlow"/>
              </a:defRPr>
            </a:lvl3pPr>
            <a:lvl4pPr lvl="3">
              <a:buNone/>
              <a:defRPr>
                <a:solidFill>
                  <a:schemeClr val="dk1"/>
                </a:solidFill>
                <a:latin typeface="Barlow"/>
                <a:ea typeface="Barlow"/>
                <a:cs typeface="Barlow"/>
                <a:sym typeface="Barlow"/>
              </a:defRPr>
            </a:lvl4pPr>
            <a:lvl5pPr lvl="4">
              <a:buNone/>
              <a:defRPr>
                <a:solidFill>
                  <a:schemeClr val="dk1"/>
                </a:solidFill>
                <a:latin typeface="Barlow"/>
                <a:ea typeface="Barlow"/>
                <a:cs typeface="Barlow"/>
                <a:sym typeface="Barlow"/>
              </a:defRPr>
            </a:lvl5pPr>
            <a:lvl6pPr lvl="5">
              <a:buNone/>
              <a:defRPr>
                <a:solidFill>
                  <a:schemeClr val="dk1"/>
                </a:solidFill>
                <a:latin typeface="Barlow"/>
                <a:ea typeface="Barlow"/>
                <a:cs typeface="Barlow"/>
                <a:sym typeface="Barlow"/>
              </a:defRPr>
            </a:lvl6pPr>
            <a:lvl7pPr lvl="6">
              <a:buNone/>
              <a:defRPr>
                <a:solidFill>
                  <a:schemeClr val="dk1"/>
                </a:solidFill>
                <a:latin typeface="Barlow"/>
                <a:ea typeface="Barlow"/>
                <a:cs typeface="Barlow"/>
                <a:sym typeface="Barlow"/>
              </a:defRPr>
            </a:lvl7pPr>
            <a:lvl8pPr lvl="7">
              <a:buNone/>
              <a:defRPr>
                <a:solidFill>
                  <a:schemeClr val="dk1"/>
                </a:solidFill>
                <a:latin typeface="Barlow"/>
                <a:ea typeface="Barlow"/>
                <a:cs typeface="Barlow"/>
                <a:sym typeface="Barlow"/>
              </a:defRPr>
            </a:lvl8pPr>
            <a:lvl9pPr lvl="8">
              <a:buNone/>
              <a:defRPr>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_01_Introduction">
  <p:cSld name="CUSTOM_8_2_1_1_1_1_1_2">
    <p:spTree>
      <p:nvGrpSpPr>
        <p:cNvPr id="204" name="Shape 204"/>
        <p:cNvGrpSpPr/>
        <p:nvPr/>
      </p:nvGrpSpPr>
      <p:grpSpPr>
        <a:xfrm>
          <a:off x="0" y="0"/>
          <a:ext cx="0" cy="0"/>
          <a:chOff x="0" y="0"/>
          <a:chExt cx="0" cy="0"/>
        </a:xfrm>
      </p:grpSpPr>
      <p:sp>
        <p:nvSpPr>
          <p:cNvPr id="205" name="Google Shape;205;p30"/>
          <p:cNvSpPr txBox="1"/>
          <p:nvPr>
            <p:ph type="title"/>
          </p:nvPr>
        </p:nvSpPr>
        <p:spPr>
          <a:xfrm>
            <a:off x="457200" y="598300"/>
            <a:ext cx="5459100" cy="416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000"/>
              <a:buNone/>
              <a:defRPr sz="2000"/>
            </a:lvl1pPr>
            <a:lvl2pPr lvl="1" rtl="0">
              <a:lnSpc>
                <a:spcPct val="90000"/>
              </a:lnSpc>
              <a:spcBef>
                <a:spcPts val="0"/>
              </a:spcBef>
              <a:spcAft>
                <a:spcPts val="0"/>
              </a:spcAft>
              <a:buSzPts val="2000"/>
              <a:buNone/>
              <a:defRPr sz="2000">
                <a:latin typeface="Google Sans"/>
                <a:ea typeface="Google Sans"/>
                <a:cs typeface="Google Sans"/>
                <a:sym typeface="Google Sans"/>
              </a:defRPr>
            </a:lvl2pPr>
            <a:lvl3pPr lvl="2" rtl="0">
              <a:lnSpc>
                <a:spcPct val="90000"/>
              </a:lnSpc>
              <a:spcBef>
                <a:spcPts val="0"/>
              </a:spcBef>
              <a:spcAft>
                <a:spcPts val="0"/>
              </a:spcAft>
              <a:buSzPts val="2000"/>
              <a:buNone/>
              <a:defRPr sz="2000">
                <a:latin typeface="Google Sans"/>
                <a:ea typeface="Google Sans"/>
                <a:cs typeface="Google Sans"/>
                <a:sym typeface="Google Sans"/>
              </a:defRPr>
            </a:lvl3pPr>
            <a:lvl4pPr lvl="3" rtl="0">
              <a:lnSpc>
                <a:spcPct val="90000"/>
              </a:lnSpc>
              <a:spcBef>
                <a:spcPts val="0"/>
              </a:spcBef>
              <a:spcAft>
                <a:spcPts val="0"/>
              </a:spcAft>
              <a:buSzPts val="2000"/>
              <a:buNone/>
              <a:defRPr sz="2000">
                <a:latin typeface="Google Sans"/>
                <a:ea typeface="Google Sans"/>
                <a:cs typeface="Google Sans"/>
                <a:sym typeface="Google Sans"/>
              </a:defRPr>
            </a:lvl4pPr>
            <a:lvl5pPr lvl="4" rtl="0">
              <a:lnSpc>
                <a:spcPct val="90000"/>
              </a:lnSpc>
              <a:spcBef>
                <a:spcPts val="0"/>
              </a:spcBef>
              <a:spcAft>
                <a:spcPts val="0"/>
              </a:spcAft>
              <a:buSzPts val="2000"/>
              <a:buNone/>
              <a:defRPr sz="2000">
                <a:latin typeface="Google Sans"/>
                <a:ea typeface="Google Sans"/>
                <a:cs typeface="Google Sans"/>
                <a:sym typeface="Google Sans"/>
              </a:defRPr>
            </a:lvl5pPr>
            <a:lvl6pPr lvl="5" rtl="0">
              <a:lnSpc>
                <a:spcPct val="90000"/>
              </a:lnSpc>
              <a:spcBef>
                <a:spcPts val="0"/>
              </a:spcBef>
              <a:spcAft>
                <a:spcPts val="0"/>
              </a:spcAft>
              <a:buSzPts val="2000"/>
              <a:buNone/>
              <a:defRPr sz="2000">
                <a:latin typeface="Google Sans"/>
                <a:ea typeface="Google Sans"/>
                <a:cs typeface="Google Sans"/>
                <a:sym typeface="Google Sans"/>
              </a:defRPr>
            </a:lvl6pPr>
            <a:lvl7pPr lvl="6" rtl="0">
              <a:lnSpc>
                <a:spcPct val="90000"/>
              </a:lnSpc>
              <a:spcBef>
                <a:spcPts val="0"/>
              </a:spcBef>
              <a:spcAft>
                <a:spcPts val="0"/>
              </a:spcAft>
              <a:buSzPts val="2000"/>
              <a:buNone/>
              <a:defRPr sz="2000">
                <a:latin typeface="Google Sans"/>
                <a:ea typeface="Google Sans"/>
                <a:cs typeface="Google Sans"/>
                <a:sym typeface="Google Sans"/>
              </a:defRPr>
            </a:lvl7pPr>
            <a:lvl8pPr lvl="7" rtl="0">
              <a:lnSpc>
                <a:spcPct val="90000"/>
              </a:lnSpc>
              <a:spcBef>
                <a:spcPts val="0"/>
              </a:spcBef>
              <a:spcAft>
                <a:spcPts val="0"/>
              </a:spcAft>
              <a:buSzPts val="2000"/>
              <a:buNone/>
              <a:defRPr sz="2000">
                <a:latin typeface="Google Sans"/>
                <a:ea typeface="Google Sans"/>
                <a:cs typeface="Google Sans"/>
                <a:sym typeface="Google Sans"/>
              </a:defRPr>
            </a:lvl8pPr>
            <a:lvl9pPr lvl="8" rtl="0">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206" name="Google Shape;206;p30"/>
          <p:cNvSpPr txBox="1"/>
          <p:nvPr>
            <p:ph idx="1" type="body"/>
          </p:nvPr>
        </p:nvSpPr>
        <p:spPr>
          <a:xfrm>
            <a:off x="2670048" y="1984248"/>
            <a:ext cx="4947000" cy="2459700"/>
          </a:xfrm>
          <a:prstGeom prst="rect">
            <a:avLst/>
          </a:prstGeom>
        </p:spPr>
        <p:txBody>
          <a:bodyPr anchorCtr="0" anchor="t" bIns="0" lIns="0" spcFirstLastPara="1" rIns="91425" wrap="square" tIns="0">
            <a:noAutofit/>
          </a:bodyPr>
          <a:lstStyle>
            <a:lvl1pPr indent="-342900" lvl="0" marL="457200" rtl="0">
              <a:lnSpc>
                <a:spcPct val="150000"/>
              </a:lnSpc>
              <a:spcBef>
                <a:spcPts val="0"/>
              </a:spcBef>
              <a:spcAft>
                <a:spcPts val="0"/>
              </a:spcAft>
              <a:buSzPts val="1800"/>
              <a:buChar char="●"/>
              <a:defRPr/>
            </a:lvl1pPr>
            <a:lvl2pPr indent="-317500" lvl="1" marL="914400" rtl="0">
              <a:lnSpc>
                <a:spcPct val="150000"/>
              </a:lnSpc>
              <a:spcBef>
                <a:spcPts val="1600"/>
              </a:spcBef>
              <a:spcAft>
                <a:spcPts val="0"/>
              </a:spcAft>
              <a:buSzPts val="1400"/>
              <a:buChar char="○"/>
              <a:defRPr/>
            </a:lvl2pPr>
            <a:lvl3pPr indent="-317500" lvl="2" marL="1371600" rtl="0">
              <a:lnSpc>
                <a:spcPct val="150000"/>
              </a:lnSpc>
              <a:spcBef>
                <a:spcPts val="1600"/>
              </a:spcBef>
              <a:spcAft>
                <a:spcPts val="0"/>
              </a:spcAft>
              <a:buSzPts val="1400"/>
              <a:buChar char="■"/>
              <a:defRPr/>
            </a:lvl3pPr>
            <a:lvl4pPr indent="-317500" lvl="3" marL="1828800" rtl="0">
              <a:lnSpc>
                <a:spcPct val="150000"/>
              </a:lnSpc>
              <a:spcBef>
                <a:spcPts val="1600"/>
              </a:spcBef>
              <a:spcAft>
                <a:spcPts val="0"/>
              </a:spcAft>
              <a:buSzPts val="1400"/>
              <a:buChar char="●"/>
              <a:defRPr/>
            </a:lvl4pPr>
            <a:lvl5pPr indent="-317500" lvl="4" marL="2286000" rtl="0">
              <a:lnSpc>
                <a:spcPct val="150000"/>
              </a:lnSpc>
              <a:spcBef>
                <a:spcPts val="1600"/>
              </a:spcBef>
              <a:spcAft>
                <a:spcPts val="0"/>
              </a:spcAft>
              <a:buSzPts val="1400"/>
              <a:buChar char="○"/>
              <a:defRPr/>
            </a:lvl5pPr>
            <a:lvl6pPr indent="-317500" lvl="5" marL="2743200" rtl="0">
              <a:lnSpc>
                <a:spcPct val="150000"/>
              </a:lnSpc>
              <a:spcBef>
                <a:spcPts val="1600"/>
              </a:spcBef>
              <a:spcAft>
                <a:spcPts val="0"/>
              </a:spcAft>
              <a:buSzPts val="1400"/>
              <a:buChar char="■"/>
              <a:defRPr/>
            </a:lvl6pPr>
            <a:lvl7pPr indent="-317500" lvl="6" marL="3200400" rtl="0">
              <a:lnSpc>
                <a:spcPct val="150000"/>
              </a:lnSpc>
              <a:spcBef>
                <a:spcPts val="1600"/>
              </a:spcBef>
              <a:spcAft>
                <a:spcPts val="0"/>
              </a:spcAft>
              <a:buSzPts val="1400"/>
              <a:buChar char="●"/>
              <a:defRPr/>
            </a:lvl7pPr>
            <a:lvl8pPr indent="-317500" lvl="7" marL="3657600" rtl="0">
              <a:lnSpc>
                <a:spcPct val="150000"/>
              </a:lnSpc>
              <a:spcBef>
                <a:spcPts val="1600"/>
              </a:spcBef>
              <a:spcAft>
                <a:spcPts val="0"/>
              </a:spcAft>
              <a:buSzPts val="1400"/>
              <a:buChar char="○"/>
              <a:defRPr/>
            </a:lvl8pPr>
            <a:lvl9pPr indent="-317500" lvl="8" marL="4114800" rtl="0">
              <a:lnSpc>
                <a:spcPct val="150000"/>
              </a:lnSpc>
              <a:spcBef>
                <a:spcPts val="1600"/>
              </a:spcBef>
              <a:spcAft>
                <a:spcPts val="1000"/>
              </a:spcAft>
              <a:buSzPts val="1400"/>
              <a:buChar char="■"/>
              <a:defRPr/>
            </a:lvl9pPr>
          </a:lstStyle>
          <a:p/>
        </p:txBody>
      </p:sp>
      <p:sp>
        <p:nvSpPr>
          <p:cNvPr id="207" name="Google Shape;207;p30"/>
          <p:cNvSpPr txBox="1"/>
          <p:nvPr>
            <p:ph idx="2" type="subTitle"/>
          </p:nvPr>
        </p:nvSpPr>
        <p:spPr>
          <a:xfrm>
            <a:off x="464750" y="3396550"/>
            <a:ext cx="1747200" cy="24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lt1"/>
              </a:buClr>
              <a:buSzPts val="1600"/>
              <a:buNone/>
              <a:defRPr>
                <a:solidFill>
                  <a:srgbClr val="4285F4"/>
                </a:solidFill>
              </a:defRPr>
            </a:lvl1pPr>
            <a:lvl2pPr lvl="1" rtl="0">
              <a:lnSpc>
                <a:spcPct val="100000"/>
              </a:lnSpc>
              <a:spcBef>
                <a:spcPts val="1600"/>
              </a:spcBef>
              <a:spcAft>
                <a:spcPts val="0"/>
              </a:spcAft>
              <a:buClr>
                <a:schemeClr val="lt1"/>
              </a:buClr>
              <a:buSzPts val="1600"/>
              <a:buNone/>
              <a:defRPr sz="1600">
                <a:solidFill>
                  <a:schemeClr val="lt1"/>
                </a:solidFill>
              </a:defRPr>
            </a:lvl2pPr>
            <a:lvl3pPr lvl="2" rtl="0">
              <a:lnSpc>
                <a:spcPct val="100000"/>
              </a:lnSpc>
              <a:spcBef>
                <a:spcPts val="1800"/>
              </a:spcBef>
              <a:spcAft>
                <a:spcPts val="0"/>
              </a:spcAft>
              <a:buClr>
                <a:schemeClr val="lt1"/>
              </a:buClr>
              <a:buSzPts val="1600"/>
              <a:buNone/>
              <a:defRPr sz="1600">
                <a:solidFill>
                  <a:schemeClr val="lt1"/>
                </a:solidFill>
              </a:defRPr>
            </a:lvl3pPr>
            <a:lvl4pPr lvl="3" rtl="0">
              <a:lnSpc>
                <a:spcPct val="100000"/>
              </a:lnSpc>
              <a:spcBef>
                <a:spcPts val="1800"/>
              </a:spcBef>
              <a:spcAft>
                <a:spcPts val="0"/>
              </a:spcAft>
              <a:buClr>
                <a:schemeClr val="lt1"/>
              </a:buClr>
              <a:buSzPts val="1600"/>
              <a:buNone/>
              <a:defRPr sz="1600">
                <a:solidFill>
                  <a:schemeClr val="lt1"/>
                </a:solidFill>
              </a:defRPr>
            </a:lvl4pPr>
            <a:lvl5pPr lvl="4" rtl="0">
              <a:lnSpc>
                <a:spcPct val="100000"/>
              </a:lnSpc>
              <a:spcBef>
                <a:spcPts val="1800"/>
              </a:spcBef>
              <a:spcAft>
                <a:spcPts val="0"/>
              </a:spcAft>
              <a:buClr>
                <a:schemeClr val="lt1"/>
              </a:buClr>
              <a:buSzPts val="1600"/>
              <a:buNone/>
              <a:defRPr sz="1600">
                <a:solidFill>
                  <a:schemeClr val="lt1"/>
                </a:solidFill>
              </a:defRPr>
            </a:lvl5pPr>
            <a:lvl6pPr lvl="5" rtl="0">
              <a:lnSpc>
                <a:spcPct val="100000"/>
              </a:lnSpc>
              <a:spcBef>
                <a:spcPts val="1800"/>
              </a:spcBef>
              <a:spcAft>
                <a:spcPts val="0"/>
              </a:spcAft>
              <a:buClr>
                <a:schemeClr val="lt1"/>
              </a:buClr>
              <a:buSzPts val="1600"/>
              <a:buNone/>
              <a:defRPr sz="1600">
                <a:solidFill>
                  <a:schemeClr val="lt1"/>
                </a:solidFill>
              </a:defRPr>
            </a:lvl6pPr>
            <a:lvl7pPr lvl="6" rtl="0">
              <a:lnSpc>
                <a:spcPct val="100000"/>
              </a:lnSpc>
              <a:spcBef>
                <a:spcPts val="1800"/>
              </a:spcBef>
              <a:spcAft>
                <a:spcPts val="0"/>
              </a:spcAft>
              <a:buClr>
                <a:schemeClr val="lt1"/>
              </a:buClr>
              <a:buSzPts val="1600"/>
              <a:buNone/>
              <a:defRPr sz="1600">
                <a:solidFill>
                  <a:schemeClr val="lt1"/>
                </a:solidFill>
              </a:defRPr>
            </a:lvl7pPr>
            <a:lvl8pPr lvl="7" rtl="0">
              <a:lnSpc>
                <a:spcPct val="100000"/>
              </a:lnSpc>
              <a:spcBef>
                <a:spcPts val="1800"/>
              </a:spcBef>
              <a:spcAft>
                <a:spcPts val="0"/>
              </a:spcAft>
              <a:buClr>
                <a:schemeClr val="lt1"/>
              </a:buClr>
              <a:buSzPts val="1600"/>
              <a:buNone/>
              <a:defRPr sz="1600">
                <a:solidFill>
                  <a:schemeClr val="lt1"/>
                </a:solidFill>
              </a:defRPr>
            </a:lvl8pPr>
            <a:lvl9pPr lvl="8" rtl="0">
              <a:lnSpc>
                <a:spcPct val="100000"/>
              </a:lnSpc>
              <a:spcBef>
                <a:spcPts val="1800"/>
              </a:spcBef>
              <a:spcAft>
                <a:spcPts val="1800"/>
              </a:spcAft>
              <a:buClr>
                <a:schemeClr val="lt1"/>
              </a:buClr>
              <a:buSzPts val="1600"/>
              <a:buNone/>
              <a:defRPr sz="1600">
                <a:solidFill>
                  <a:schemeClr val="lt1"/>
                </a:solidFill>
              </a:defRPr>
            </a:lvl9pPr>
          </a:lstStyle>
          <a:p/>
        </p:txBody>
      </p:sp>
      <p:sp>
        <p:nvSpPr>
          <p:cNvPr id="208" name="Google Shape;208;p30"/>
          <p:cNvSpPr txBox="1"/>
          <p:nvPr>
            <p:ph idx="3" type="subTitle"/>
          </p:nvPr>
        </p:nvSpPr>
        <p:spPr>
          <a:xfrm>
            <a:off x="464750" y="3564100"/>
            <a:ext cx="1747200" cy="138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lt1"/>
              </a:buClr>
              <a:buSzPts val="1600"/>
              <a:buNone/>
              <a:defRPr sz="800">
                <a:solidFill>
                  <a:srgbClr val="666666"/>
                </a:solidFill>
              </a:defRPr>
            </a:lvl1pPr>
            <a:lvl2pPr lvl="1" rtl="0">
              <a:lnSpc>
                <a:spcPct val="100000"/>
              </a:lnSpc>
              <a:spcBef>
                <a:spcPts val="1600"/>
              </a:spcBef>
              <a:spcAft>
                <a:spcPts val="0"/>
              </a:spcAft>
              <a:buClr>
                <a:schemeClr val="lt1"/>
              </a:buClr>
              <a:buSzPts val="1600"/>
              <a:buNone/>
              <a:defRPr sz="1600">
                <a:solidFill>
                  <a:schemeClr val="lt1"/>
                </a:solidFill>
              </a:defRPr>
            </a:lvl2pPr>
            <a:lvl3pPr lvl="2" rtl="0">
              <a:lnSpc>
                <a:spcPct val="100000"/>
              </a:lnSpc>
              <a:spcBef>
                <a:spcPts val="1800"/>
              </a:spcBef>
              <a:spcAft>
                <a:spcPts val="0"/>
              </a:spcAft>
              <a:buClr>
                <a:schemeClr val="lt1"/>
              </a:buClr>
              <a:buSzPts val="1600"/>
              <a:buNone/>
              <a:defRPr sz="1600">
                <a:solidFill>
                  <a:schemeClr val="lt1"/>
                </a:solidFill>
              </a:defRPr>
            </a:lvl3pPr>
            <a:lvl4pPr lvl="3" rtl="0">
              <a:lnSpc>
                <a:spcPct val="100000"/>
              </a:lnSpc>
              <a:spcBef>
                <a:spcPts val="1800"/>
              </a:spcBef>
              <a:spcAft>
                <a:spcPts val="0"/>
              </a:spcAft>
              <a:buClr>
                <a:schemeClr val="lt1"/>
              </a:buClr>
              <a:buSzPts val="1600"/>
              <a:buNone/>
              <a:defRPr sz="1600">
                <a:solidFill>
                  <a:schemeClr val="lt1"/>
                </a:solidFill>
              </a:defRPr>
            </a:lvl4pPr>
            <a:lvl5pPr lvl="4" rtl="0">
              <a:lnSpc>
                <a:spcPct val="100000"/>
              </a:lnSpc>
              <a:spcBef>
                <a:spcPts val="1800"/>
              </a:spcBef>
              <a:spcAft>
                <a:spcPts val="0"/>
              </a:spcAft>
              <a:buClr>
                <a:schemeClr val="lt1"/>
              </a:buClr>
              <a:buSzPts val="1600"/>
              <a:buNone/>
              <a:defRPr sz="1600">
                <a:solidFill>
                  <a:schemeClr val="lt1"/>
                </a:solidFill>
              </a:defRPr>
            </a:lvl5pPr>
            <a:lvl6pPr lvl="5" rtl="0">
              <a:lnSpc>
                <a:spcPct val="100000"/>
              </a:lnSpc>
              <a:spcBef>
                <a:spcPts val="1800"/>
              </a:spcBef>
              <a:spcAft>
                <a:spcPts val="0"/>
              </a:spcAft>
              <a:buClr>
                <a:schemeClr val="lt1"/>
              </a:buClr>
              <a:buSzPts val="1600"/>
              <a:buNone/>
              <a:defRPr sz="1600">
                <a:solidFill>
                  <a:schemeClr val="lt1"/>
                </a:solidFill>
              </a:defRPr>
            </a:lvl6pPr>
            <a:lvl7pPr lvl="6" rtl="0">
              <a:lnSpc>
                <a:spcPct val="100000"/>
              </a:lnSpc>
              <a:spcBef>
                <a:spcPts val="1800"/>
              </a:spcBef>
              <a:spcAft>
                <a:spcPts val="0"/>
              </a:spcAft>
              <a:buClr>
                <a:schemeClr val="lt1"/>
              </a:buClr>
              <a:buSzPts val="1600"/>
              <a:buNone/>
              <a:defRPr sz="1600">
                <a:solidFill>
                  <a:schemeClr val="lt1"/>
                </a:solidFill>
              </a:defRPr>
            </a:lvl7pPr>
            <a:lvl8pPr lvl="7" rtl="0">
              <a:lnSpc>
                <a:spcPct val="100000"/>
              </a:lnSpc>
              <a:spcBef>
                <a:spcPts val="1800"/>
              </a:spcBef>
              <a:spcAft>
                <a:spcPts val="0"/>
              </a:spcAft>
              <a:buClr>
                <a:schemeClr val="lt1"/>
              </a:buClr>
              <a:buSzPts val="1600"/>
              <a:buNone/>
              <a:defRPr sz="1600">
                <a:solidFill>
                  <a:schemeClr val="lt1"/>
                </a:solidFill>
              </a:defRPr>
            </a:lvl8pPr>
            <a:lvl9pPr lvl="8" rtl="0">
              <a:lnSpc>
                <a:spcPct val="100000"/>
              </a:lnSpc>
              <a:spcBef>
                <a:spcPts val="1800"/>
              </a:spcBef>
              <a:spcAft>
                <a:spcPts val="1800"/>
              </a:spcAft>
              <a:buClr>
                <a:schemeClr val="lt1"/>
              </a:buClr>
              <a:buSzPts val="1600"/>
              <a:buNone/>
              <a:defRPr sz="16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dk1"/>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4936350" y="2198975"/>
            <a:ext cx="28071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20" name="Google Shape;20;p4"/>
          <p:cNvSpPr txBox="1"/>
          <p:nvPr>
            <p:ph idx="2" type="title"/>
          </p:nvPr>
        </p:nvSpPr>
        <p:spPr>
          <a:xfrm>
            <a:off x="4327946" y="1359750"/>
            <a:ext cx="684600" cy="29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21" name="Google Shape;21;p4"/>
          <p:cNvSpPr txBox="1"/>
          <p:nvPr>
            <p:ph idx="3" type="title"/>
          </p:nvPr>
        </p:nvSpPr>
        <p:spPr>
          <a:xfrm>
            <a:off x="4327946" y="2227673"/>
            <a:ext cx="684600" cy="29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22" name="Google Shape;22;p4"/>
          <p:cNvSpPr txBox="1"/>
          <p:nvPr>
            <p:ph idx="4" type="title"/>
          </p:nvPr>
        </p:nvSpPr>
        <p:spPr>
          <a:xfrm>
            <a:off x="4936350" y="3944025"/>
            <a:ext cx="27195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23" name="Google Shape;23;p4"/>
          <p:cNvSpPr txBox="1"/>
          <p:nvPr>
            <p:ph idx="5" type="title"/>
          </p:nvPr>
        </p:nvSpPr>
        <p:spPr>
          <a:xfrm>
            <a:off x="4936350" y="1359750"/>
            <a:ext cx="27195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24" name="Google Shape;24;p4"/>
          <p:cNvSpPr txBox="1"/>
          <p:nvPr>
            <p:ph idx="6" type="title"/>
          </p:nvPr>
        </p:nvSpPr>
        <p:spPr>
          <a:xfrm>
            <a:off x="4936350" y="3076100"/>
            <a:ext cx="27195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25" name="Google Shape;25;p4"/>
          <p:cNvSpPr txBox="1"/>
          <p:nvPr>
            <p:ph idx="7" type="title"/>
          </p:nvPr>
        </p:nvSpPr>
        <p:spPr>
          <a:xfrm>
            <a:off x="4327946" y="3076100"/>
            <a:ext cx="684600" cy="29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26" name="Google Shape;26;p4"/>
          <p:cNvSpPr txBox="1"/>
          <p:nvPr>
            <p:ph idx="8" type="title"/>
          </p:nvPr>
        </p:nvSpPr>
        <p:spPr>
          <a:xfrm>
            <a:off x="4327946" y="3944023"/>
            <a:ext cx="684600" cy="29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27" name="Google Shape;27;p4"/>
          <p:cNvSpPr txBox="1"/>
          <p:nvPr>
            <p:ph idx="1" type="subTitle"/>
          </p:nvPr>
        </p:nvSpPr>
        <p:spPr>
          <a:xfrm>
            <a:off x="4936350" y="1759120"/>
            <a:ext cx="2454000" cy="2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8" name="Google Shape;28;p4"/>
          <p:cNvSpPr txBox="1"/>
          <p:nvPr>
            <p:ph idx="9" type="subTitle"/>
          </p:nvPr>
        </p:nvSpPr>
        <p:spPr>
          <a:xfrm>
            <a:off x="4936350" y="3475470"/>
            <a:ext cx="2454000" cy="2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9" name="Google Shape;29;p4"/>
          <p:cNvSpPr txBox="1"/>
          <p:nvPr>
            <p:ph idx="13" type="subTitle"/>
          </p:nvPr>
        </p:nvSpPr>
        <p:spPr>
          <a:xfrm>
            <a:off x="4936350" y="2545123"/>
            <a:ext cx="2454000" cy="2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30" name="Google Shape;30;p4"/>
          <p:cNvSpPr txBox="1"/>
          <p:nvPr>
            <p:ph idx="14" type="subTitle"/>
          </p:nvPr>
        </p:nvSpPr>
        <p:spPr>
          <a:xfrm>
            <a:off x="5007848" y="4290173"/>
            <a:ext cx="2454000" cy="2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31" name="Google Shape;31;p4"/>
          <p:cNvSpPr txBox="1"/>
          <p:nvPr>
            <p:ph idx="15" type="title"/>
          </p:nvPr>
        </p:nvSpPr>
        <p:spPr>
          <a:xfrm>
            <a:off x="4327950" y="530725"/>
            <a:ext cx="37692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600"/>
              <a:buNone/>
              <a:defRPr sz="2600">
                <a:solidFill>
                  <a:schemeClr val="lt1"/>
                </a:solidFill>
              </a:defRPr>
            </a:lvl2pPr>
            <a:lvl3pPr lvl="2" algn="l">
              <a:lnSpc>
                <a:spcPct val="100000"/>
              </a:lnSpc>
              <a:spcBef>
                <a:spcPts val="0"/>
              </a:spcBef>
              <a:spcAft>
                <a:spcPts val="0"/>
              </a:spcAft>
              <a:buClr>
                <a:schemeClr val="lt1"/>
              </a:buClr>
              <a:buSzPts val="2600"/>
              <a:buNone/>
              <a:defRPr sz="2600">
                <a:solidFill>
                  <a:schemeClr val="lt1"/>
                </a:solidFill>
              </a:defRPr>
            </a:lvl3pPr>
            <a:lvl4pPr lvl="3" algn="l">
              <a:lnSpc>
                <a:spcPct val="100000"/>
              </a:lnSpc>
              <a:spcBef>
                <a:spcPts val="0"/>
              </a:spcBef>
              <a:spcAft>
                <a:spcPts val="0"/>
              </a:spcAft>
              <a:buClr>
                <a:schemeClr val="lt1"/>
              </a:buClr>
              <a:buSzPts val="2600"/>
              <a:buNone/>
              <a:defRPr sz="2600">
                <a:solidFill>
                  <a:schemeClr val="lt1"/>
                </a:solidFill>
              </a:defRPr>
            </a:lvl4pPr>
            <a:lvl5pPr lvl="4" algn="l">
              <a:lnSpc>
                <a:spcPct val="100000"/>
              </a:lnSpc>
              <a:spcBef>
                <a:spcPts val="0"/>
              </a:spcBef>
              <a:spcAft>
                <a:spcPts val="0"/>
              </a:spcAft>
              <a:buClr>
                <a:schemeClr val="lt1"/>
              </a:buClr>
              <a:buSzPts val="2600"/>
              <a:buNone/>
              <a:defRPr sz="2600">
                <a:solidFill>
                  <a:schemeClr val="lt1"/>
                </a:solidFill>
              </a:defRPr>
            </a:lvl5pPr>
            <a:lvl6pPr lvl="5" algn="l">
              <a:lnSpc>
                <a:spcPct val="100000"/>
              </a:lnSpc>
              <a:spcBef>
                <a:spcPts val="0"/>
              </a:spcBef>
              <a:spcAft>
                <a:spcPts val="0"/>
              </a:spcAft>
              <a:buClr>
                <a:schemeClr val="lt1"/>
              </a:buClr>
              <a:buSzPts val="2600"/>
              <a:buNone/>
              <a:defRPr sz="2600">
                <a:solidFill>
                  <a:schemeClr val="lt1"/>
                </a:solidFill>
              </a:defRPr>
            </a:lvl6pPr>
            <a:lvl7pPr lvl="6" algn="l">
              <a:lnSpc>
                <a:spcPct val="100000"/>
              </a:lnSpc>
              <a:spcBef>
                <a:spcPts val="0"/>
              </a:spcBef>
              <a:spcAft>
                <a:spcPts val="0"/>
              </a:spcAft>
              <a:buClr>
                <a:schemeClr val="lt1"/>
              </a:buClr>
              <a:buSzPts val="2600"/>
              <a:buNone/>
              <a:defRPr sz="2600">
                <a:solidFill>
                  <a:schemeClr val="lt1"/>
                </a:solidFill>
              </a:defRPr>
            </a:lvl7pPr>
            <a:lvl8pPr lvl="7" algn="l">
              <a:lnSpc>
                <a:spcPct val="100000"/>
              </a:lnSpc>
              <a:spcBef>
                <a:spcPts val="0"/>
              </a:spcBef>
              <a:spcAft>
                <a:spcPts val="0"/>
              </a:spcAft>
              <a:buClr>
                <a:schemeClr val="lt1"/>
              </a:buClr>
              <a:buSzPts val="2600"/>
              <a:buNone/>
              <a:defRPr sz="2600">
                <a:solidFill>
                  <a:schemeClr val="lt1"/>
                </a:solidFill>
              </a:defRPr>
            </a:lvl8pPr>
            <a:lvl9pPr lvl="8" algn="l">
              <a:lnSpc>
                <a:spcPct val="100000"/>
              </a:lnSpc>
              <a:spcBef>
                <a:spcPts val="0"/>
              </a:spcBef>
              <a:spcAft>
                <a:spcPts val="0"/>
              </a:spcAft>
              <a:buClr>
                <a:schemeClr val="lt1"/>
              </a:buClr>
              <a:buSzPts val="2600"/>
              <a:buNone/>
              <a:defRPr sz="2600">
                <a:solidFill>
                  <a:schemeClr val="lt1"/>
                </a:solidFill>
              </a:defRPr>
            </a:lvl9pPr>
          </a:lstStyle>
          <a:p/>
        </p:txBody>
      </p:sp>
      <p:sp>
        <p:nvSpPr>
          <p:cNvPr id="32" name="Google Shape;32;p4"/>
          <p:cNvSpPr/>
          <p:nvPr/>
        </p:nvSpPr>
        <p:spPr>
          <a:xfrm>
            <a:off x="0" y="0"/>
            <a:ext cx="245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581700" y="0"/>
            <a:ext cx="4562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013475" y="2565792"/>
            <a:ext cx="3423600" cy="629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algn="r">
              <a:lnSpc>
                <a:spcPct val="100000"/>
              </a:lnSpc>
              <a:spcBef>
                <a:spcPts val="0"/>
              </a:spcBef>
              <a:spcAft>
                <a:spcPts val="0"/>
              </a:spcAft>
              <a:buClr>
                <a:schemeClr val="lt1"/>
              </a:buClr>
              <a:buSzPts val="3600"/>
              <a:buNone/>
              <a:defRPr sz="3600">
                <a:solidFill>
                  <a:schemeClr val="lt1"/>
                </a:solidFill>
              </a:defRPr>
            </a:lvl2pPr>
            <a:lvl3pPr lvl="2" algn="r">
              <a:lnSpc>
                <a:spcPct val="100000"/>
              </a:lnSpc>
              <a:spcBef>
                <a:spcPts val="0"/>
              </a:spcBef>
              <a:spcAft>
                <a:spcPts val="0"/>
              </a:spcAft>
              <a:buClr>
                <a:schemeClr val="lt1"/>
              </a:buClr>
              <a:buSzPts val="3600"/>
              <a:buNone/>
              <a:defRPr sz="3600">
                <a:solidFill>
                  <a:schemeClr val="lt1"/>
                </a:solidFill>
              </a:defRPr>
            </a:lvl3pPr>
            <a:lvl4pPr lvl="3" algn="r">
              <a:lnSpc>
                <a:spcPct val="100000"/>
              </a:lnSpc>
              <a:spcBef>
                <a:spcPts val="0"/>
              </a:spcBef>
              <a:spcAft>
                <a:spcPts val="0"/>
              </a:spcAft>
              <a:buClr>
                <a:schemeClr val="lt1"/>
              </a:buClr>
              <a:buSzPts val="3600"/>
              <a:buNone/>
              <a:defRPr sz="3600">
                <a:solidFill>
                  <a:schemeClr val="lt1"/>
                </a:solidFill>
              </a:defRPr>
            </a:lvl4pPr>
            <a:lvl5pPr lvl="4" algn="r">
              <a:lnSpc>
                <a:spcPct val="100000"/>
              </a:lnSpc>
              <a:spcBef>
                <a:spcPts val="0"/>
              </a:spcBef>
              <a:spcAft>
                <a:spcPts val="0"/>
              </a:spcAft>
              <a:buClr>
                <a:schemeClr val="lt1"/>
              </a:buClr>
              <a:buSzPts val="3600"/>
              <a:buNone/>
              <a:defRPr sz="3600">
                <a:solidFill>
                  <a:schemeClr val="lt1"/>
                </a:solidFill>
              </a:defRPr>
            </a:lvl5pPr>
            <a:lvl6pPr lvl="5" algn="r">
              <a:lnSpc>
                <a:spcPct val="100000"/>
              </a:lnSpc>
              <a:spcBef>
                <a:spcPts val="0"/>
              </a:spcBef>
              <a:spcAft>
                <a:spcPts val="0"/>
              </a:spcAft>
              <a:buClr>
                <a:schemeClr val="lt1"/>
              </a:buClr>
              <a:buSzPts val="3600"/>
              <a:buNone/>
              <a:defRPr sz="3600">
                <a:solidFill>
                  <a:schemeClr val="lt1"/>
                </a:solidFill>
              </a:defRPr>
            </a:lvl6pPr>
            <a:lvl7pPr lvl="6" algn="r">
              <a:lnSpc>
                <a:spcPct val="100000"/>
              </a:lnSpc>
              <a:spcBef>
                <a:spcPts val="0"/>
              </a:spcBef>
              <a:spcAft>
                <a:spcPts val="0"/>
              </a:spcAft>
              <a:buClr>
                <a:schemeClr val="lt1"/>
              </a:buClr>
              <a:buSzPts val="3600"/>
              <a:buNone/>
              <a:defRPr sz="3600">
                <a:solidFill>
                  <a:schemeClr val="lt1"/>
                </a:solidFill>
              </a:defRPr>
            </a:lvl7pPr>
            <a:lvl8pPr lvl="7" algn="r">
              <a:lnSpc>
                <a:spcPct val="100000"/>
              </a:lnSpc>
              <a:spcBef>
                <a:spcPts val="0"/>
              </a:spcBef>
              <a:spcAft>
                <a:spcPts val="0"/>
              </a:spcAft>
              <a:buClr>
                <a:schemeClr val="lt1"/>
              </a:buClr>
              <a:buSzPts val="3600"/>
              <a:buNone/>
              <a:defRPr sz="3600">
                <a:solidFill>
                  <a:schemeClr val="lt1"/>
                </a:solidFill>
              </a:defRPr>
            </a:lvl8pPr>
            <a:lvl9pPr lvl="8" algn="r">
              <a:lnSpc>
                <a:spcPct val="100000"/>
              </a:lnSpc>
              <a:spcBef>
                <a:spcPts val="0"/>
              </a:spcBef>
              <a:spcAft>
                <a:spcPts val="0"/>
              </a:spcAft>
              <a:buClr>
                <a:schemeClr val="lt1"/>
              </a:buClr>
              <a:buSzPts val="3600"/>
              <a:buNone/>
              <a:defRPr sz="3600">
                <a:solidFill>
                  <a:schemeClr val="lt1"/>
                </a:solidFill>
              </a:defRPr>
            </a:lvl9pPr>
          </a:lstStyle>
          <a:p/>
        </p:txBody>
      </p:sp>
      <p:sp>
        <p:nvSpPr>
          <p:cNvPr id="37" name="Google Shape;37;p5"/>
          <p:cNvSpPr txBox="1"/>
          <p:nvPr>
            <p:ph idx="2" type="title"/>
          </p:nvPr>
        </p:nvSpPr>
        <p:spPr>
          <a:xfrm>
            <a:off x="5379775" y="1501275"/>
            <a:ext cx="3057300" cy="1382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7000"/>
              <a:buNone/>
              <a:defRPr sz="7000">
                <a:solidFill>
                  <a:schemeClr val="lt1"/>
                </a:solidFill>
              </a:defRPr>
            </a:lvl1pPr>
            <a:lvl2pPr lvl="1" algn="r">
              <a:lnSpc>
                <a:spcPct val="100000"/>
              </a:lnSpc>
              <a:spcBef>
                <a:spcPts val="0"/>
              </a:spcBef>
              <a:spcAft>
                <a:spcPts val="0"/>
              </a:spcAft>
              <a:buClr>
                <a:schemeClr val="lt1"/>
              </a:buClr>
              <a:buSzPts val="7000"/>
              <a:buNone/>
              <a:defRPr sz="7000">
                <a:solidFill>
                  <a:schemeClr val="lt1"/>
                </a:solidFill>
              </a:defRPr>
            </a:lvl2pPr>
            <a:lvl3pPr lvl="2" algn="r">
              <a:lnSpc>
                <a:spcPct val="100000"/>
              </a:lnSpc>
              <a:spcBef>
                <a:spcPts val="0"/>
              </a:spcBef>
              <a:spcAft>
                <a:spcPts val="0"/>
              </a:spcAft>
              <a:buClr>
                <a:schemeClr val="lt1"/>
              </a:buClr>
              <a:buSzPts val="7000"/>
              <a:buNone/>
              <a:defRPr sz="7000">
                <a:solidFill>
                  <a:schemeClr val="lt1"/>
                </a:solidFill>
              </a:defRPr>
            </a:lvl3pPr>
            <a:lvl4pPr lvl="3" algn="r">
              <a:lnSpc>
                <a:spcPct val="100000"/>
              </a:lnSpc>
              <a:spcBef>
                <a:spcPts val="0"/>
              </a:spcBef>
              <a:spcAft>
                <a:spcPts val="0"/>
              </a:spcAft>
              <a:buClr>
                <a:schemeClr val="lt1"/>
              </a:buClr>
              <a:buSzPts val="7000"/>
              <a:buNone/>
              <a:defRPr sz="7000">
                <a:solidFill>
                  <a:schemeClr val="lt1"/>
                </a:solidFill>
              </a:defRPr>
            </a:lvl4pPr>
            <a:lvl5pPr lvl="4" algn="r">
              <a:lnSpc>
                <a:spcPct val="100000"/>
              </a:lnSpc>
              <a:spcBef>
                <a:spcPts val="0"/>
              </a:spcBef>
              <a:spcAft>
                <a:spcPts val="0"/>
              </a:spcAft>
              <a:buClr>
                <a:schemeClr val="lt1"/>
              </a:buClr>
              <a:buSzPts val="7000"/>
              <a:buNone/>
              <a:defRPr sz="7000">
                <a:solidFill>
                  <a:schemeClr val="lt1"/>
                </a:solidFill>
              </a:defRPr>
            </a:lvl5pPr>
            <a:lvl6pPr lvl="5" algn="r">
              <a:lnSpc>
                <a:spcPct val="100000"/>
              </a:lnSpc>
              <a:spcBef>
                <a:spcPts val="0"/>
              </a:spcBef>
              <a:spcAft>
                <a:spcPts val="0"/>
              </a:spcAft>
              <a:buClr>
                <a:schemeClr val="lt1"/>
              </a:buClr>
              <a:buSzPts val="7000"/>
              <a:buNone/>
              <a:defRPr sz="7000">
                <a:solidFill>
                  <a:schemeClr val="lt1"/>
                </a:solidFill>
              </a:defRPr>
            </a:lvl6pPr>
            <a:lvl7pPr lvl="6" algn="r">
              <a:lnSpc>
                <a:spcPct val="100000"/>
              </a:lnSpc>
              <a:spcBef>
                <a:spcPts val="0"/>
              </a:spcBef>
              <a:spcAft>
                <a:spcPts val="0"/>
              </a:spcAft>
              <a:buClr>
                <a:schemeClr val="lt1"/>
              </a:buClr>
              <a:buSzPts val="7000"/>
              <a:buNone/>
              <a:defRPr sz="7000">
                <a:solidFill>
                  <a:schemeClr val="lt1"/>
                </a:solidFill>
              </a:defRPr>
            </a:lvl7pPr>
            <a:lvl8pPr lvl="7" algn="r">
              <a:lnSpc>
                <a:spcPct val="100000"/>
              </a:lnSpc>
              <a:spcBef>
                <a:spcPts val="0"/>
              </a:spcBef>
              <a:spcAft>
                <a:spcPts val="0"/>
              </a:spcAft>
              <a:buClr>
                <a:schemeClr val="lt1"/>
              </a:buClr>
              <a:buSzPts val="7000"/>
              <a:buNone/>
              <a:defRPr sz="7000">
                <a:solidFill>
                  <a:schemeClr val="lt1"/>
                </a:solidFill>
              </a:defRPr>
            </a:lvl8pPr>
            <a:lvl9pPr lvl="8" algn="r">
              <a:lnSpc>
                <a:spcPct val="100000"/>
              </a:lnSpc>
              <a:spcBef>
                <a:spcPts val="0"/>
              </a:spcBef>
              <a:spcAft>
                <a:spcPts val="0"/>
              </a:spcAft>
              <a:buClr>
                <a:schemeClr val="lt1"/>
              </a:buClr>
              <a:buSzPts val="7000"/>
              <a:buNone/>
              <a:defRPr sz="7000">
                <a:solidFill>
                  <a:schemeClr val="lt1"/>
                </a:solidFill>
              </a:defRPr>
            </a:lvl9pPr>
          </a:lstStyle>
          <a:p/>
        </p:txBody>
      </p:sp>
      <p:sp>
        <p:nvSpPr>
          <p:cNvPr id="38" name="Google Shape;38;p5"/>
          <p:cNvSpPr txBox="1"/>
          <p:nvPr>
            <p:ph idx="1" type="subTitle"/>
          </p:nvPr>
        </p:nvSpPr>
        <p:spPr>
          <a:xfrm>
            <a:off x="5190175" y="3062708"/>
            <a:ext cx="3246900" cy="40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2pPr>
            <a:lvl3pPr lvl="2"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3pPr>
            <a:lvl4pPr lvl="3"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4pPr>
            <a:lvl5pPr lvl="4"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5pPr>
            <a:lvl6pPr lvl="5"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6pPr>
            <a:lvl7pPr lvl="6"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7pPr>
            <a:lvl8pPr lvl="7"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8pPr>
            <a:lvl9pPr lvl="8"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9pPr>
          </a:lstStyle>
          <a:p/>
        </p:txBody>
      </p:sp>
      <p:sp>
        <p:nvSpPr>
          <p:cNvPr id="39" name="Google Shape;39;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0" name="Shape 40"/>
        <p:cNvGrpSpPr/>
        <p:nvPr/>
      </p:nvGrpSpPr>
      <p:grpSpPr>
        <a:xfrm>
          <a:off x="0" y="0"/>
          <a:ext cx="0" cy="0"/>
          <a:chOff x="0" y="0"/>
          <a:chExt cx="0" cy="0"/>
        </a:xfrm>
      </p:grpSpPr>
      <p:sp>
        <p:nvSpPr>
          <p:cNvPr id="41" name="Google Shape;41;p6"/>
          <p:cNvSpPr txBox="1"/>
          <p:nvPr>
            <p:ph type="ctrTitle"/>
          </p:nvPr>
        </p:nvSpPr>
        <p:spPr>
          <a:xfrm>
            <a:off x="624000" y="1564600"/>
            <a:ext cx="5762400" cy="113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5200"/>
              <a:buFont typeface="Montserrat"/>
              <a:buNone/>
              <a:defRPr sz="10000">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5200"/>
              <a:buNone/>
              <a:defRPr sz="5200">
                <a:solidFill>
                  <a:schemeClr val="dk1"/>
                </a:solidFill>
              </a:defRPr>
            </a:lvl2pPr>
            <a:lvl3pPr lvl="2" algn="l">
              <a:lnSpc>
                <a:spcPct val="100000"/>
              </a:lnSpc>
              <a:spcBef>
                <a:spcPts val="0"/>
              </a:spcBef>
              <a:spcAft>
                <a:spcPts val="0"/>
              </a:spcAft>
              <a:buClr>
                <a:schemeClr val="dk1"/>
              </a:buClr>
              <a:buSzPts val="5200"/>
              <a:buNone/>
              <a:defRPr sz="5200">
                <a:solidFill>
                  <a:schemeClr val="dk1"/>
                </a:solidFill>
              </a:defRPr>
            </a:lvl3pPr>
            <a:lvl4pPr lvl="3" algn="l">
              <a:lnSpc>
                <a:spcPct val="100000"/>
              </a:lnSpc>
              <a:spcBef>
                <a:spcPts val="0"/>
              </a:spcBef>
              <a:spcAft>
                <a:spcPts val="0"/>
              </a:spcAft>
              <a:buClr>
                <a:schemeClr val="dk1"/>
              </a:buClr>
              <a:buSzPts val="5200"/>
              <a:buNone/>
              <a:defRPr sz="5200">
                <a:solidFill>
                  <a:schemeClr val="dk1"/>
                </a:solidFill>
              </a:defRPr>
            </a:lvl4pPr>
            <a:lvl5pPr lvl="4" algn="l">
              <a:lnSpc>
                <a:spcPct val="100000"/>
              </a:lnSpc>
              <a:spcBef>
                <a:spcPts val="0"/>
              </a:spcBef>
              <a:spcAft>
                <a:spcPts val="0"/>
              </a:spcAft>
              <a:buClr>
                <a:schemeClr val="dk1"/>
              </a:buClr>
              <a:buSzPts val="5200"/>
              <a:buNone/>
              <a:defRPr sz="5200">
                <a:solidFill>
                  <a:schemeClr val="dk1"/>
                </a:solidFill>
              </a:defRPr>
            </a:lvl5pPr>
            <a:lvl6pPr lvl="5" algn="l">
              <a:lnSpc>
                <a:spcPct val="100000"/>
              </a:lnSpc>
              <a:spcBef>
                <a:spcPts val="0"/>
              </a:spcBef>
              <a:spcAft>
                <a:spcPts val="0"/>
              </a:spcAft>
              <a:buClr>
                <a:schemeClr val="dk1"/>
              </a:buClr>
              <a:buSzPts val="5200"/>
              <a:buNone/>
              <a:defRPr sz="5200">
                <a:solidFill>
                  <a:schemeClr val="dk1"/>
                </a:solidFill>
              </a:defRPr>
            </a:lvl6pPr>
            <a:lvl7pPr lvl="6" algn="l">
              <a:lnSpc>
                <a:spcPct val="100000"/>
              </a:lnSpc>
              <a:spcBef>
                <a:spcPts val="0"/>
              </a:spcBef>
              <a:spcAft>
                <a:spcPts val="0"/>
              </a:spcAft>
              <a:buClr>
                <a:schemeClr val="dk1"/>
              </a:buClr>
              <a:buSzPts val="5200"/>
              <a:buNone/>
              <a:defRPr sz="5200">
                <a:solidFill>
                  <a:schemeClr val="dk1"/>
                </a:solidFill>
              </a:defRPr>
            </a:lvl7pPr>
            <a:lvl8pPr lvl="7" algn="l">
              <a:lnSpc>
                <a:spcPct val="100000"/>
              </a:lnSpc>
              <a:spcBef>
                <a:spcPts val="0"/>
              </a:spcBef>
              <a:spcAft>
                <a:spcPts val="0"/>
              </a:spcAft>
              <a:buClr>
                <a:schemeClr val="dk1"/>
              </a:buClr>
              <a:buSzPts val="5200"/>
              <a:buNone/>
              <a:defRPr sz="5200">
                <a:solidFill>
                  <a:schemeClr val="dk1"/>
                </a:solidFill>
              </a:defRPr>
            </a:lvl8pPr>
            <a:lvl9pPr lvl="8" algn="l">
              <a:lnSpc>
                <a:spcPct val="100000"/>
              </a:lnSpc>
              <a:spcBef>
                <a:spcPts val="0"/>
              </a:spcBef>
              <a:spcAft>
                <a:spcPts val="0"/>
              </a:spcAft>
              <a:buClr>
                <a:schemeClr val="dk1"/>
              </a:buClr>
              <a:buSzPts val="5200"/>
              <a:buNone/>
              <a:defRPr sz="5200">
                <a:solidFill>
                  <a:schemeClr val="dk1"/>
                </a:solidFill>
              </a:defRPr>
            </a:lvl9pPr>
          </a:lstStyle>
          <a:p/>
        </p:txBody>
      </p:sp>
      <p:sp>
        <p:nvSpPr>
          <p:cNvPr id="42" name="Google Shape;42;p6"/>
          <p:cNvSpPr txBox="1"/>
          <p:nvPr>
            <p:ph idx="1" type="subTitle"/>
          </p:nvPr>
        </p:nvSpPr>
        <p:spPr>
          <a:xfrm>
            <a:off x="624000" y="2555229"/>
            <a:ext cx="3764700" cy="79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None/>
              <a:defRPr sz="1400">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43" name="Google Shape;4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1">
    <p:spTree>
      <p:nvGrpSpPr>
        <p:cNvPr id="44" name="Shape 44"/>
        <p:cNvGrpSpPr/>
        <p:nvPr/>
      </p:nvGrpSpPr>
      <p:grpSpPr>
        <a:xfrm>
          <a:off x="0" y="0"/>
          <a:ext cx="0" cy="0"/>
          <a:chOff x="0" y="0"/>
          <a:chExt cx="0" cy="0"/>
        </a:xfrm>
      </p:grpSpPr>
      <p:sp>
        <p:nvSpPr>
          <p:cNvPr id="45" name="Google Shape;45;p7"/>
          <p:cNvSpPr/>
          <p:nvPr/>
        </p:nvSpPr>
        <p:spPr>
          <a:xfrm>
            <a:off x="4331950" y="1506675"/>
            <a:ext cx="4024800" cy="2940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txBox="1"/>
          <p:nvPr>
            <p:ph idx="1" type="body"/>
          </p:nvPr>
        </p:nvSpPr>
        <p:spPr>
          <a:xfrm>
            <a:off x="4847400" y="1695625"/>
            <a:ext cx="3027000" cy="798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sz="1400">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7" name="Google Shape;47;p7"/>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300"/>
              <a:buFont typeface="Montserrat"/>
              <a:buNone/>
              <a:defRPr sz="2600">
                <a:solidFill>
                  <a:schemeClr val="dk1"/>
                </a:solidFill>
                <a:latin typeface="Montserrat"/>
                <a:ea typeface="Montserrat"/>
                <a:cs typeface="Montserrat"/>
                <a:sym typeface="Montserrat"/>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8" name="Google Shape;4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8"/>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8"/>
          <p:cNvSpPr txBox="1"/>
          <p:nvPr>
            <p:ph idx="1" type="body"/>
          </p:nvPr>
        </p:nvSpPr>
        <p:spPr>
          <a:xfrm>
            <a:off x="484625" y="2898800"/>
            <a:ext cx="3300600" cy="2070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sz="1400">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2" name="Google Shape;52;p8"/>
          <p:cNvSpPr txBox="1"/>
          <p:nvPr>
            <p:ph type="title"/>
          </p:nvPr>
        </p:nvSpPr>
        <p:spPr>
          <a:xfrm>
            <a:off x="484625" y="1597525"/>
            <a:ext cx="35310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53" name="Google Shape;5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4" name="Shape 54"/>
        <p:cNvGrpSpPr/>
        <p:nvPr/>
      </p:nvGrpSpPr>
      <p:grpSpPr>
        <a:xfrm>
          <a:off x="0" y="0"/>
          <a:ext cx="0" cy="0"/>
          <a:chOff x="0" y="0"/>
          <a:chExt cx="0" cy="0"/>
        </a:xfrm>
      </p:grpSpPr>
      <p:sp>
        <p:nvSpPr>
          <p:cNvPr id="55" name="Google Shape;55;p9"/>
          <p:cNvSpPr txBox="1"/>
          <p:nvPr>
            <p:ph type="title"/>
          </p:nvPr>
        </p:nvSpPr>
        <p:spPr>
          <a:xfrm>
            <a:off x="3857625" y="1093175"/>
            <a:ext cx="4198800" cy="146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700"/>
              <a:buFont typeface="Montserrat"/>
              <a:buNone/>
              <a:defRPr sz="4000">
                <a:solidFill>
                  <a:schemeClr val="lt1"/>
                </a:solidFill>
                <a:latin typeface="Montserrat"/>
                <a:ea typeface="Montserrat"/>
                <a:cs typeface="Montserrat"/>
                <a:sym typeface="Montserrat"/>
              </a:defRPr>
            </a:lvl1pPr>
            <a:lvl2pPr lvl="1" algn="r">
              <a:lnSpc>
                <a:spcPct val="100000"/>
              </a:lnSpc>
              <a:spcBef>
                <a:spcPts val="0"/>
              </a:spcBef>
              <a:spcAft>
                <a:spcPts val="0"/>
              </a:spcAft>
              <a:buClr>
                <a:schemeClr val="lt1"/>
              </a:buClr>
              <a:buSzPts val="3000"/>
              <a:buNone/>
              <a:defRPr>
                <a:solidFill>
                  <a:schemeClr val="lt1"/>
                </a:solidFill>
              </a:defRPr>
            </a:lvl2pPr>
            <a:lvl3pPr lvl="2" algn="r">
              <a:lnSpc>
                <a:spcPct val="100000"/>
              </a:lnSpc>
              <a:spcBef>
                <a:spcPts val="0"/>
              </a:spcBef>
              <a:spcAft>
                <a:spcPts val="0"/>
              </a:spcAft>
              <a:buClr>
                <a:schemeClr val="lt1"/>
              </a:buClr>
              <a:buSzPts val="3000"/>
              <a:buNone/>
              <a:defRPr>
                <a:solidFill>
                  <a:schemeClr val="lt1"/>
                </a:solidFill>
              </a:defRPr>
            </a:lvl3pPr>
            <a:lvl4pPr lvl="3" algn="r">
              <a:lnSpc>
                <a:spcPct val="100000"/>
              </a:lnSpc>
              <a:spcBef>
                <a:spcPts val="0"/>
              </a:spcBef>
              <a:spcAft>
                <a:spcPts val="0"/>
              </a:spcAft>
              <a:buClr>
                <a:schemeClr val="lt1"/>
              </a:buClr>
              <a:buSzPts val="3000"/>
              <a:buNone/>
              <a:defRPr>
                <a:solidFill>
                  <a:schemeClr val="lt1"/>
                </a:solidFill>
              </a:defRPr>
            </a:lvl4pPr>
            <a:lvl5pPr lvl="4" algn="r">
              <a:lnSpc>
                <a:spcPct val="100000"/>
              </a:lnSpc>
              <a:spcBef>
                <a:spcPts val="0"/>
              </a:spcBef>
              <a:spcAft>
                <a:spcPts val="0"/>
              </a:spcAft>
              <a:buClr>
                <a:schemeClr val="lt1"/>
              </a:buClr>
              <a:buSzPts val="3000"/>
              <a:buNone/>
              <a:defRPr>
                <a:solidFill>
                  <a:schemeClr val="lt1"/>
                </a:solidFill>
              </a:defRPr>
            </a:lvl5pPr>
            <a:lvl6pPr lvl="5" algn="r">
              <a:lnSpc>
                <a:spcPct val="100000"/>
              </a:lnSpc>
              <a:spcBef>
                <a:spcPts val="0"/>
              </a:spcBef>
              <a:spcAft>
                <a:spcPts val="0"/>
              </a:spcAft>
              <a:buClr>
                <a:schemeClr val="lt1"/>
              </a:buClr>
              <a:buSzPts val="3000"/>
              <a:buNone/>
              <a:defRPr>
                <a:solidFill>
                  <a:schemeClr val="lt1"/>
                </a:solidFill>
              </a:defRPr>
            </a:lvl6pPr>
            <a:lvl7pPr lvl="6" algn="r">
              <a:lnSpc>
                <a:spcPct val="100000"/>
              </a:lnSpc>
              <a:spcBef>
                <a:spcPts val="0"/>
              </a:spcBef>
              <a:spcAft>
                <a:spcPts val="0"/>
              </a:spcAft>
              <a:buClr>
                <a:schemeClr val="lt1"/>
              </a:buClr>
              <a:buSzPts val="3000"/>
              <a:buNone/>
              <a:defRPr>
                <a:solidFill>
                  <a:schemeClr val="lt1"/>
                </a:solidFill>
              </a:defRPr>
            </a:lvl7pPr>
            <a:lvl8pPr lvl="7" algn="r">
              <a:lnSpc>
                <a:spcPct val="100000"/>
              </a:lnSpc>
              <a:spcBef>
                <a:spcPts val="0"/>
              </a:spcBef>
              <a:spcAft>
                <a:spcPts val="0"/>
              </a:spcAft>
              <a:buClr>
                <a:schemeClr val="lt1"/>
              </a:buClr>
              <a:buSzPts val="3000"/>
              <a:buNone/>
              <a:defRPr>
                <a:solidFill>
                  <a:schemeClr val="lt1"/>
                </a:solidFill>
              </a:defRPr>
            </a:lvl8pPr>
            <a:lvl9pPr lvl="8" algn="r">
              <a:lnSpc>
                <a:spcPct val="100000"/>
              </a:lnSpc>
              <a:spcBef>
                <a:spcPts val="0"/>
              </a:spcBef>
              <a:spcAft>
                <a:spcPts val="0"/>
              </a:spcAft>
              <a:buClr>
                <a:schemeClr val="lt1"/>
              </a:buClr>
              <a:buSzPts val="3000"/>
              <a:buNone/>
              <a:defRPr>
                <a:solidFill>
                  <a:schemeClr val="lt1"/>
                </a:solidFill>
              </a:defRPr>
            </a:lvl9pPr>
          </a:lstStyle>
          <a:p/>
        </p:txBody>
      </p:sp>
      <p:sp>
        <p:nvSpPr>
          <p:cNvPr id="56" name="Google Shape;56;p9"/>
          <p:cNvSpPr/>
          <p:nvPr/>
        </p:nvSpPr>
        <p:spPr>
          <a:xfrm>
            <a:off x="0" y="0"/>
            <a:ext cx="91791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58" name="Shape 58"/>
        <p:cNvGrpSpPr/>
        <p:nvPr/>
      </p:nvGrpSpPr>
      <p:grpSpPr>
        <a:xfrm>
          <a:off x="0" y="0"/>
          <a:ext cx="0" cy="0"/>
          <a:chOff x="0" y="0"/>
          <a:chExt cx="0" cy="0"/>
        </a:xfrm>
      </p:grpSpPr>
      <p:sp>
        <p:nvSpPr>
          <p:cNvPr id="59" name="Google Shape;59;p10"/>
          <p:cNvSpPr/>
          <p:nvPr/>
        </p:nvSpPr>
        <p:spPr>
          <a:xfrm>
            <a:off x="-10175" y="-10975"/>
            <a:ext cx="3048000" cy="5209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0"/>
          <p:cNvSpPr txBox="1"/>
          <p:nvPr>
            <p:ph type="title"/>
          </p:nvPr>
        </p:nvSpPr>
        <p:spPr>
          <a:xfrm>
            <a:off x="582175" y="2307450"/>
            <a:ext cx="1863300" cy="5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600"/>
              <a:buNone/>
              <a:defRPr sz="2600">
                <a:solidFill>
                  <a:schemeClr val="lt1"/>
                </a:solidFill>
              </a:defRPr>
            </a:lvl2pPr>
            <a:lvl3pPr lvl="2" algn="l">
              <a:lnSpc>
                <a:spcPct val="100000"/>
              </a:lnSpc>
              <a:spcBef>
                <a:spcPts val="0"/>
              </a:spcBef>
              <a:spcAft>
                <a:spcPts val="0"/>
              </a:spcAft>
              <a:buClr>
                <a:schemeClr val="lt1"/>
              </a:buClr>
              <a:buSzPts val="2600"/>
              <a:buNone/>
              <a:defRPr sz="2600">
                <a:solidFill>
                  <a:schemeClr val="lt1"/>
                </a:solidFill>
              </a:defRPr>
            </a:lvl3pPr>
            <a:lvl4pPr lvl="3" algn="l">
              <a:lnSpc>
                <a:spcPct val="100000"/>
              </a:lnSpc>
              <a:spcBef>
                <a:spcPts val="0"/>
              </a:spcBef>
              <a:spcAft>
                <a:spcPts val="0"/>
              </a:spcAft>
              <a:buClr>
                <a:schemeClr val="lt1"/>
              </a:buClr>
              <a:buSzPts val="2600"/>
              <a:buNone/>
              <a:defRPr sz="2600">
                <a:solidFill>
                  <a:schemeClr val="lt1"/>
                </a:solidFill>
              </a:defRPr>
            </a:lvl4pPr>
            <a:lvl5pPr lvl="4" algn="l">
              <a:lnSpc>
                <a:spcPct val="100000"/>
              </a:lnSpc>
              <a:spcBef>
                <a:spcPts val="0"/>
              </a:spcBef>
              <a:spcAft>
                <a:spcPts val="0"/>
              </a:spcAft>
              <a:buClr>
                <a:schemeClr val="lt1"/>
              </a:buClr>
              <a:buSzPts val="2600"/>
              <a:buNone/>
              <a:defRPr sz="2600">
                <a:solidFill>
                  <a:schemeClr val="lt1"/>
                </a:solidFill>
              </a:defRPr>
            </a:lvl5pPr>
            <a:lvl6pPr lvl="5" algn="l">
              <a:lnSpc>
                <a:spcPct val="100000"/>
              </a:lnSpc>
              <a:spcBef>
                <a:spcPts val="0"/>
              </a:spcBef>
              <a:spcAft>
                <a:spcPts val="0"/>
              </a:spcAft>
              <a:buClr>
                <a:schemeClr val="lt1"/>
              </a:buClr>
              <a:buSzPts val="2600"/>
              <a:buNone/>
              <a:defRPr sz="2600">
                <a:solidFill>
                  <a:schemeClr val="lt1"/>
                </a:solidFill>
              </a:defRPr>
            </a:lvl6pPr>
            <a:lvl7pPr lvl="6" algn="l">
              <a:lnSpc>
                <a:spcPct val="100000"/>
              </a:lnSpc>
              <a:spcBef>
                <a:spcPts val="0"/>
              </a:spcBef>
              <a:spcAft>
                <a:spcPts val="0"/>
              </a:spcAft>
              <a:buClr>
                <a:schemeClr val="lt1"/>
              </a:buClr>
              <a:buSzPts val="2600"/>
              <a:buNone/>
              <a:defRPr sz="2600">
                <a:solidFill>
                  <a:schemeClr val="lt1"/>
                </a:solidFill>
              </a:defRPr>
            </a:lvl7pPr>
            <a:lvl8pPr lvl="7" algn="l">
              <a:lnSpc>
                <a:spcPct val="100000"/>
              </a:lnSpc>
              <a:spcBef>
                <a:spcPts val="0"/>
              </a:spcBef>
              <a:spcAft>
                <a:spcPts val="0"/>
              </a:spcAft>
              <a:buClr>
                <a:schemeClr val="lt1"/>
              </a:buClr>
              <a:buSzPts val="2600"/>
              <a:buNone/>
              <a:defRPr sz="2600">
                <a:solidFill>
                  <a:schemeClr val="lt1"/>
                </a:solidFill>
              </a:defRPr>
            </a:lvl8pPr>
            <a:lvl9pPr lvl="8" algn="l">
              <a:lnSpc>
                <a:spcPct val="100000"/>
              </a:lnSpc>
              <a:spcBef>
                <a:spcPts val="0"/>
              </a:spcBef>
              <a:spcAft>
                <a:spcPts val="0"/>
              </a:spcAft>
              <a:buClr>
                <a:schemeClr val="lt1"/>
              </a:buClr>
              <a:buSzPts val="2600"/>
              <a:buNone/>
              <a:defRPr sz="2600">
                <a:solidFill>
                  <a:schemeClr val="lt1"/>
                </a:solidFill>
              </a:defRPr>
            </a:lvl9pPr>
          </a:lstStyle>
          <a:p/>
        </p:txBody>
      </p:sp>
      <p:sp>
        <p:nvSpPr>
          <p:cNvPr id="61" name="Google Shape;6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hlink"/>
              </a:buClr>
              <a:buSzPts val="2700"/>
              <a:buFont typeface="Montserrat ExtraLight"/>
              <a:buNone/>
              <a:defRPr b="0" i="0" sz="2700" u="none" cap="none" strike="noStrike">
                <a:solidFill>
                  <a:schemeClr val="hlink"/>
                </a:solidFill>
                <a:latin typeface="Montserrat ExtraLight"/>
                <a:ea typeface="Montserrat ExtraLight"/>
                <a:cs typeface="Montserrat ExtraLight"/>
                <a:sym typeface="Montserrat ExtraLight"/>
              </a:defRPr>
            </a:lvl1pPr>
            <a:lvl2pPr lvl="1"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2pPr>
            <a:lvl3pPr lvl="2"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3pPr>
            <a:lvl4pPr lvl="3"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4pPr>
            <a:lvl5pPr lvl="4"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5pPr>
            <a:lvl6pPr lvl="5"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6pPr>
            <a:lvl7pPr lvl="6"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7pPr>
            <a:lvl8pPr lvl="7"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8pPr>
            <a:lvl9pPr lvl="8"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hlink"/>
              </a:buClr>
              <a:buSzPts val="1800"/>
              <a:buFont typeface="Abel"/>
              <a:buChar char="●"/>
              <a:defRPr b="0" i="0" sz="1800" u="none" cap="none" strike="noStrike">
                <a:solidFill>
                  <a:schemeClr val="hlink"/>
                </a:solidFill>
                <a:latin typeface="Abel"/>
                <a:ea typeface="Abel"/>
                <a:cs typeface="Abel"/>
                <a:sym typeface="Abel"/>
              </a:defRPr>
            </a:lvl1pPr>
            <a:lvl2pPr indent="-317500" lvl="1" marL="9144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2pPr>
            <a:lvl3pPr indent="-317500" lvl="2" marL="13716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3pPr>
            <a:lvl4pPr indent="-317500" lvl="3" marL="18288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4pPr>
            <a:lvl5pPr indent="-317500" lvl="4" marL="22860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5pPr>
            <a:lvl6pPr indent="-317500" lvl="5" marL="27432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6pPr>
            <a:lvl7pPr indent="-317500" lvl="6" marL="32004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7pPr>
            <a:lvl8pPr indent="-317500" lvl="7" marL="36576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8pPr>
            <a:lvl9pPr indent="-317500" lvl="8" marL="4114800" marR="0" rtl="0" algn="l">
              <a:lnSpc>
                <a:spcPct val="115000"/>
              </a:lnSpc>
              <a:spcBef>
                <a:spcPts val="1600"/>
              </a:spcBef>
              <a:spcAft>
                <a:spcPts val="1600"/>
              </a:spcAft>
              <a:buClr>
                <a:schemeClr val="hlink"/>
              </a:buClr>
              <a:buSzPts val="1400"/>
              <a:buFont typeface="Abel"/>
              <a:buChar char="■"/>
              <a:defRPr b="0" i="0" sz="1400" u="none" cap="none" strike="noStrike">
                <a:solidFill>
                  <a:schemeClr val="hlink"/>
                </a:solidFill>
                <a:latin typeface="Abel"/>
                <a:ea typeface="Abel"/>
                <a:cs typeface="Abel"/>
                <a:sym typeface="Abel"/>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hlink"/>
                </a:solidFill>
                <a:latin typeface="Abel"/>
                <a:ea typeface="Abel"/>
                <a:cs typeface="Abel"/>
                <a:sym typeface="Abel"/>
              </a:defRPr>
            </a:lvl1pPr>
            <a:lvl2pPr lvl="1" algn="r">
              <a:buNone/>
              <a:defRPr sz="1300">
                <a:solidFill>
                  <a:schemeClr val="hlink"/>
                </a:solidFill>
                <a:latin typeface="Abel"/>
                <a:ea typeface="Abel"/>
                <a:cs typeface="Abel"/>
                <a:sym typeface="Abel"/>
              </a:defRPr>
            </a:lvl2pPr>
            <a:lvl3pPr lvl="2" algn="r">
              <a:buNone/>
              <a:defRPr sz="1300">
                <a:solidFill>
                  <a:schemeClr val="hlink"/>
                </a:solidFill>
                <a:latin typeface="Abel"/>
                <a:ea typeface="Abel"/>
                <a:cs typeface="Abel"/>
                <a:sym typeface="Abel"/>
              </a:defRPr>
            </a:lvl3pPr>
            <a:lvl4pPr lvl="3" algn="r">
              <a:buNone/>
              <a:defRPr sz="1300">
                <a:solidFill>
                  <a:schemeClr val="hlink"/>
                </a:solidFill>
                <a:latin typeface="Abel"/>
                <a:ea typeface="Abel"/>
                <a:cs typeface="Abel"/>
                <a:sym typeface="Abel"/>
              </a:defRPr>
            </a:lvl4pPr>
            <a:lvl5pPr lvl="4" algn="r">
              <a:buNone/>
              <a:defRPr sz="1300">
                <a:solidFill>
                  <a:schemeClr val="hlink"/>
                </a:solidFill>
                <a:latin typeface="Abel"/>
                <a:ea typeface="Abel"/>
                <a:cs typeface="Abel"/>
                <a:sym typeface="Abel"/>
              </a:defRPr>
            </a:lvl5pPr>
            <a:lvl6pPr lvl="5" algn="r">
              <a:buNone/>
              <a:defRPr sz="1300">
                <a:solidFill>
                  <a:schemeClr val="hlink"/>
                </a:solidFill>
                <a:latin typeface="Abel"/>
                <a:ea typeface="Abel"/>
                <a:cs typeface="Abel"/>
                <a:sym typeface="Abel"/>
              </a:defRPr>
            </a:lvl6pPr>
            <a:lvl7pPr lvl="6" algn="r">
              <a:buNone/>
              <a:defRPr sz="1300">
                <a:solidFill>
                  <a:schemeClr val="hlink"/>
                </a:solidFill>
                <a:latin typeface="Abel"/>
                <a:ea typeface="Abel"/>
                <a:cs typeface="Abel"/>
                <a:sym typeface="Abel"/>
              </a:defRPr>
            </a:lvl7pPr>
            <a:lvl8pPr lvl="7" algn="r">
              <a:buNone/>
              <a:defRPr sz="1300">
                <a:solidFill>
                  <a:schemeClr val="hlink"/>
                </a:solidFill>
                <a:latin typeface="Abel"/>
                <a:ea typeface="Abel"/>
                <a:cs typeface="Abel"/>
                <a:sym typeface="Abel"/>
              </a:defRPr>
            </a:lvl8pPr>
            <a:lvl9pPr lvl="8" algn="r">
              <a:buNone/>
              <a:defRPr sz="1300">
                <a:solidFill>
                  <a:schemeClr val="hlink"/>
                </a:solidFill>
                <a:latin typeface="Abel"/>
                <a:ea typeface="Abel"/>
                <a:cs typeface="Abel"/>
                <a:sym typeface="A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keboola.com/blog/logistic-regression-machine-learn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1"/>
          <p:cNvPicPr preferRelativeResize="0"/>
          <p:nvPr/>
        </p:nvPicPr>
        <p:blipFill>
          <a:blip r:embed="rId3">
            <a:alphaModFix/>
          </a:blip>
          <a:stretch>
            <a:fillRect/>
          </a:stretch>
        </p:blipFill>
        <p:spPr>
          <a:xfrm>
            <a:off x="4142478" y="487774"/>
            <a:ext cx="859033" cy="859026"/>
          </a:xfrm>
          <a:prstGeom prst="rect">
            <a:avLst/>
          </a:prstGeom>
          <a:noFill/>
          <a:ln>
            <a:noFill/>
          </a:ln>
        </p:spPr>
      </p:pic>
      <p:sp>
        <p:nvSpPr>
          <p:cNvPr id="214" name="Google Shape;214;p31"/>
          <p:cNvSpPr txBox="1"/>
          <p:nvPr/>
        </p:nvSpPr>
        <p:spPr>
          <a:xfrm>
            <a:off x="1484700" y="2248500"/>
            <a:ext cx="61746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6"/>
                </a:solidFill>
                <a:latin typeface="Montserrat"/>
                <a:ea typeface="Montserrat"/>
                <a:cs typeface="Montserrat"/>
                <a:sym typeface="Montserrat"/>
              </a:rPr>
              <a:t>Repaso:</a:t>
            </a:r>
            <a:r>
              <a:rPr lang="en" sz="3000">
                <a:solidFill>
                  <a:schemeClr val="accent6"/>
                </a:solidFill>
                <a:latin typeface="Montserrat"/>
                <a:ea typeface="Montserrat"/>
                <a:cs typeface="Montserrat"/>
                <a:sym typeface="Montserrat"/>
              </a:rPr>
              <a:t> Clasificación - Regresión Logística</a:t>
            </a:r>
            <a:endParaRPr sz="3000">
              <a:solidFill>
                <a:schemeClr val="accent6"/>
              </a:solidFill>
              <a:latin typeface="Montserrat"/>
              <a:ea typeface="Montserrat"/>
              <a:cs typeface="Montserrat"/>
              <a:sym typeface="Montserrat"/>
            </a:endParaRPr>
          </a:p>
        </p:txBody>
      </p:sp>
      <p:sp>
        <p:nvSpPr>
          <p:cNvPr id="215" name="Google Shape;215;p31"/>
          <p:cNvSpPr txBox="1"/>
          <p:nvPr/>
        </p:nvSpPr>
        <p:spPr>
          <a:xfrm>
            <a:off x="2515800" y="1784100"/>
            <a:ext cx="411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Mono"/>
                <a:ea typeface="Roboto Mono"/>
                <a:cs typeface="Roboto Mono"/>
                <a:sym typeface="Roboto Mono"/>
              </a:rPr>
              <a:t>Clase n°4</a:t>
            </a:r>
            <a:endParaRPr>
              <a:solidFill>
                <a:schemeClr val="lt1"/>
              </a:solidFill>
              <a:latin typeface="Roboto Mono"/>
              <a:ea typeface="Roboto Mono"/>
              <a:cs typeface="Roboto Mono"/>
              <a:sym typeface="Roboto Mono"/>
            </a:endParaRPr>
          </a:p>
        </p:txBody>
      </p:sp>
      <p:sp>
        <p:nvSpPr>
          <p:cNvPr id="216" name="Google Shape;21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713225" y="530725"/>
            <a:ext cx="72528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¿Cómo se convierte una probabilidad en una salida binaria?</a:t>
            </a:r>
            <a:endParaRPr>
              <a:solidFill>
                <a:srgbClr val="CEA6FF"/>
              </a:solidFill>
            </a:endParaRPr>
          </a:p>
        </p:txBody>
      </p:sp>
      <p:sp>
        <p:nvSpPr>
          <p:cNvPr id="298" name="Google Shape;298;p40"/>
          <p:cNvSpPr txBox="1"/>
          <p:nvPr>
            <p:ph idx="1" type="body"/>
          </p:nvPr>
        </p:nvSpPr>
        <p:spPr>
          <a:xfrm>
            <a:off x="681750" y="1532750"/>
            <a:ext cx="7780500" cy="210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1600">
                <a:solidFill>
                  <a:srgbClr val="000000"/>
                </a:solidFill>
                <a:highlight>
                  <a:srgbClr val="FFFFFF"/>
                </a:highlight>
                <a:latin typeface="Roboto Mono"/>
                <a:ea typeface="Roboto Mono"/>
                <a:cs typeface="Roboto Mono"/>
                <a:sym typeface="Roboto Mono"/>
              </a:rPr>
              <a:t>Así que cuando se toma ϕ(z) = P(y=1 |x; w), se obtiene un rango de números de 0 a 1, pero ¿cómo se puede convertir esto en una clasificación binaria?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1600"/>
              </a:spcAft>
              <a:buNone/>
            </a:pPr>
            <a:r>
              <a:rPr lang="en" sz="1600">
                <a:solidFill>
                  <a:srgbClr val="000000"/>
                </a:solidFill>
                <a:highlight>
                  <a:srgbClr val="FFFFFF"/>
                </a:highlight>
                <a:latin typeface="Roboto Mono"/>
                <a:ea typeface="Roboto Mono"/>
                <a:cs typeface="Roboto Mono"/>
                <a:sym typeface="Roboto Mono"/>
              </a:rPr>
              <a:t>La forma más sencilla es identificar el intercepto del gráfico anterior, normalmente 0,5, y convertirlo en una función escalonada.</a:t>
            </a:r>
            <a:endParaRPr sz="1600">
              <a:solidFill>
                <a:srgbClr val="000000"/>
              </a:solidFill>
              <a:highlight>
                <a:srgbClr val="FFFFFF"/>
              </a:highlight>
              <a:latin typeface="Roboto Mono"/>
              <a:ea typeface="Roboto Mono"/>
              <a:cs typeface="Roboto Mono"/>
              <a:sym typeface="Roboto Mono"/>
            </a:endParaRPr>
          </a:p>
        </p:txBody>
      </p:sp>
      <p:sp>
        <p:nvSpPr>
          <p:cNvPr id="299" name="Google Shape;299;p40"/>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0"/>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2" name="Google Shape;302;p40"/>
          <p:cNvPicPr preferRelativeResize="0"/>
          <p:nvPr/>
        </p:nvPicPr>
        <p:blipFill>
          <a:blip r:embed="rId3">
            <a:alphaModFix/>
          </a:blip>
          <a:stretch>
            <a:fillRect/>
          </a:stretch>
        </p:blipFill>
        <p:spPr>
          <a:xfrm>
            <a:off x="2661425" y="3419150"/>
            <a:ext cx="3356401" cy="120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713225" y="530725"/>
            <a:ext cx="72528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Predicción de etiquetas de clase frente a probabilidades</a:t>
            </a:r>
            <a:endParaRPr>
              <a:solidFill>
                <a:srgbClr val="CEA6FF"/>
              </a:solidFill>
            </a:endParaRPr>
          </a:p>
        </p:txBody>
      </p:sp>
      <p:sp>
        <p:nvSpPr>
          <p:cNvPr id="308" name="Google Shape;308;p41"/>
          <p:cNvSpPr txBox="1"/>
          <p:nvPr>
            <p:ph idx="1" type="body"/>
          </p:nvPr>
        </p:nvSpPr>
        <p:spPr>
          <a:xfrm>
            <a:off x="681750" y="1761350"/>
            <a:ext cx="7780500" cy="210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1600"/>
              </a:spcAft>
              <a:buNone/>
            </a:pPr>
            <a:r>
              <a:rPr lang="en" sz="1600">
                <a:solidFill>
                  <a:srgbClr val="000000"/>
                </a:solidFill>
                <a:highlight>
                  <a:srgbClr val="FFFFFF"/>
                </a:highlight>
                <a:latin typeface="Roboto Mono"/>
                <a:ea typeface="Roboto Mono"/>
                <a:cs typeface="Roboto Mono"/>
                <a:sym typeface="Roboto Mono"/>
              </a:rPr>
              <a:t>Resulta especialmente útil conocer las probabilidades y no sólo las etiquetas de clase predichas, ya que indica las posibilidades de que la etiqueta predicha sea verdadera. Esto tiene amplias aplicaciones debido a su sencilla implementación e interpretabilidad.</a:t>
            </a:r>
            <a:endParaRPr sz="1600">
              <a:solidFill>
                <a:srgbClr val="000000"/>
              </a:solidFill>
              <a:highlight>
                <a:srgbClr val="FFFFFF"/>
              </a:highlight>
              <a:latin typeface="Roboto Mono"/>
              <a:ea typeface="Roboto Mono"/>
              <a:cs typeface="Roboto Mono"/>
              <a:sym typeface="Roboto Mono"/>
            </a:endParaRPr>
          </a:p>
        </p:txBody>
      </p:sp>
      <p:sp>
        <p:nvSpPr>
          <p:cNvPr id="309" name="Google Shape;309;p41"/>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1"/>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idx="1" type="body"/>
          </p:nvPr>
        </p:nvSpPr>
        <p:spPr>
          <a:xfrm>
            <a:off x="681750" y="1532750"/>
            <a:ext cx="7780500" cy="2101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Clr>
                <a:srgbClr val="000000"/>
              </a:buClr>
              <a:buSzPts val="1400"/>
              <a:buFont typeface="Roboto Mono"/>
              <a:buAutoNum type="arabicPeriod"/>
            </a:pPr>
            <a:r>
              <a:rPr b="1" lang="en" sz="1400">
                <a:solidFill>
                  <a:srgbClr val="000000"/>
                </a:solidFill>
                <a:highlight>
                  <a:srgbClr val="FFFFFF"/>
                </a:highlight>
                <a:latin typeface="Roboto Mono"/>
                <a:ea typeface="Roboto Mono"/>
                <a:cs typeface="Roboto Mono"/>
                <a:sym typeface="Roboto Mono"/>
              </a:rPr>
              <a:t>Elimine los valores atípicos</a:t>
            </a:r>
            <a:r>
              <a:rPr lang="en" sz="1400">
                <a:solidFill>
                  <a:srgbClr val="000000"/>
                </a:solidFill>
                <a:highlight>
                  <a:srgbClr val="FFFFFF"/>
                </a:highlight>
                <a:latin typeface="Roboto Mono"/>
                <a:ea typeface="Roboto Mono"/>
                <a:cs typeface="Roboto Mono"/>
                <a:sym typeface="Roboto Mono"/>
              </a:rPr>
              <a:t>. Los valores atípicos harán que su modelo funcione peor. </a:t>
            </a:r>
            <a:endParaRPr sz="1400">
              <a:solidFill>
                <a:srgbClr val="000000"/>
              </a:solidFill>
              <a:highlight>
                <a:srgbClr val="FFFFFF"/>
              </a:highlight>
              <a:latin typeface="Roboto Mono"/>
              <a:ea typeface="Roboto Mono"/>
              <a:cs typeface="Roboto Mono"/>
              <a:sym typeface="Roboto Mono"/>
            </a:endParaRPr>
          </a:p>
          <a:p>
            <a:pPr indent="-317500" lvl="0" marL="457200" rtl="0" algn="l">
              <a:lnSpc>
                <a:spcPct val="100000"/>
              </a:lnSpc>
              <a:spcBef>
                <a:spcPts val="0"/>
              </a:spcBef>
              <a:spcAft>
                <a:spcPts val="0"/>
              </a:spcAft>
              <a:buClr>
                <a:srgbClr val="000000"/>
              </a:buClr>
              <a:buSzPts val="1400"/>
              <a:buFont typeface="Roboto Mono"/>
              <a:buAutoNum type="arabicPeriod"/>
            </a:pPr>
            <a:r>
              <a:rPr b="1" lang="en" sz="1400">
                <a:solidFill>
                  <a:srgbClr val="000000"/>
                </a:solidFill>
                <a:highlight>
                  <a:srgbClr val="FFFFFF"/>
                </a:highlight>
                <a:latin typeface="Roboto Mono"/>
                <a:ea typeface="Roboto Mono"/>
                <a:cs typeface="Roboto Mono"/>
                <a:sym typeface="Roboto Mono"/>
              </a:rPr>
              <a:t>Elimine la multicolinealidad</a:t>
            </a:r>
            <a:r>
              <a:rPr lang="en" sz="1400">
                <a:solidFill>
                  <a:srgbClr val="000000"/>
                </a:solidFill>
                <a:highlight>
                  <a:srgbClr val="FFFFFF"/>
                </a:highlight>
                <a:latin typeface="Roboto Mono"/>
                <a:ea typeface="Roboto Mono"/>
                <a:cs typeface="Roboto Mono"/>
                <a:sym typeface="Roboto Mono"/>
              </a:rPr>
              <a:t>. La regresión logística asume que las variables predictoras (características) no están correlacionadas entre sí.</a:t>
            </a:r>
            <a:endParaRPr sz="1400">
              <a:solidFill>
                <a:srgbClr val="000000"/>
              </a:solidFill>
              <a:highlight>
                <a:srgbClr val="FFFFFF"/>
              </a:highlight>
              <a:latin typeface="Roboto Mono"/>
              <a:ea typeface="Roboto Mono"/>
              <a:cs typeface="Roboto Mono"/>
              <a:sym typeface="Roboto Mono"/>
            </a:endParaRPr>
          </a:p>
          <a:p>
            <a:pPr indent="-317500" lvl="0" marL="457200" rtl="0" algn="l">
              <a:lnSpc>
                <a:spcPct val="100000"/>
              </a:lnSpc>
              <a:spcBef>
                <a:spcPts val="0"/>
              </a:spcBef>
              <a:spcAft>
                <a:spcPts val="0"/>
              </a:spcAft>
              <a:buClr>
                <a:srgbClr val="000000"/>
              </a:buClr>
              <a:buSzPts val="1400"/>
              <a:buFont typeface="Roboto Mono"/>
              <a:buAutoNum type="arabicPeriod"/>
            </a:pPr>
            <a:r>
              <a:rPr b="1" lang="en" sz="1400">
                <a:solidFill>
                  <a:srgbClr val="000000"/>
                </a:solidFill>
                <a:highlight>
                  <a:srgbClr val="FFFFFF"/>
                </a:highlight>
                <a:latin typeface="Roboto Mono"/>
                <a:ea typeface="Roboto Mono"/>
                <a:cs typeface="Roboto Mono"/>
                <a:sym typeface="Roboto Mono"/>
              </a:rPr>
              <a:t>Afirme la hipótesis lineal</a:t>
            </a:r>
            <a:r>
              <a:rPr lang="en" sz="1400">
                <a:solidFill>
                  <a:srgbClr val="000000"/>
                </a:solidFill>
                <a:highlight>
                  <a:srgbClr val="FFFFFF"/>
                </a:highlight>
                <a:latin typeface="Roboto Mono"/>
                <a:ea typeface="Roboto Mono"/>
                <a:cs typeface="Roboto Mono"/>
                <a:sym typeface="Roboto Mono"/>
              </a:rPr>
              <a:t>. Si sus variables independientes no tienen una relación lineal con su variable de predicción, necesita transformarlas logarítmicamente para transformar las relaciones polinómicas en lineales. </a:t>
            </a:r>
            <a:endParaRPr sz="1400">
              <a:solidFill>
                <a:srgbClr val="000000"/>
              </a:solidFill>
              <a:highlight>
                <a:srgbClr val="FFFFFF"/>
              </a:highlight>
              <a:latin typeface="Roboto Mono"/>
              <a:ea typeface="Roboto Mono"/>
              <a:cs typeface="Roboto Mono"/>
              <a:sym typeface="Roboto Mono"/>
            </a:endParaRPr>
          </a:p>
          <a:p>
            <a:pPr indent="-317500" lvl="0" marL="457200" rtl="0" algn="l">
              <a:lnSpc>
                <a:spcPct val="100000"/>
              </a:lnSpc>
              <a:spcBef>
                <a:spcPts val="0"/>
              </a:spcBef>
              <a:spcAft>
                <a:spcPts val="0"/>
              </a:spcAft>
              <a:buClr>
                <a:srgbClr val="000000"/>
              </a:buClr>
              <a:buSzPts val="1400"/>
              <a:buFont typeface="Roboto Mono"/>
              <a:buAutoNum type="arabicPeriod"/>
            </a:pPr>
            <a:r>
              <a:rPr b="1" lang="en" sz="1400">
                <a:solidFill>
                  <a:srgbClr val="000000"/>
                </a:solidFill>
                <a:highlight>
                  <a:srgbClr val="FFFFFF"/>
                </a:highlight>
                <a:latin typeface="Roboto Mono"/>
                <a:ea typeface="Roboto Mono"/>
                <a:cs typeface="Roboto Mono"/>
                <a:sym typeface="Roboto Mono"/>
              </a:rPr>
              <a:t>Afirme la distribución normal</a:t>
            </a:r>
            <a:r>
              <a:rPr lang="en" sz="1400">
                <a:solidFill>
                  <a:srgbClr val="000000"/>
                </a:solidFill>
                <a:highlight>
                  <a:srgbClr val="FFFFFF"/>
                </a:highlight>
                <a:latin typeface="Roboto Mono"/>
                <a:ea typeface="Roboto Mono"/>
                <a:cs typeface="Roboto Mono"/>
                <a:sym typeface="Roboto Mono"/>
              </a:rPr>
              <a:t>. El modelo asume que las variables independientes siguen una distribución gaussiana. Transforme sus variables con la transformación logarítmica o BoxCox si no están distribuidas normalmente.</a:t>
            </a:r>
            <a:endParaRPr sz="1400">
              <a:solidFill>
                <a:srgbClr val="000000"/>
              </a:solidFill>
              <a:highlight>
                <a:srgbClr val="FFFFFF"/>
              </a:highlight>
              <a:latin typeface="Roboto Mono"/>
              <a:ea typeface="Roboto Mono"/>
              <a:cs typeface="Roboto Mono"/>
              <a:sym typeface="Roboto Mono"/>
            </a:endParaRPr>
          </a:p>
        </p:txBody>
      </p:sp>
      <p:sp>
        <p:nvSpPr>
          <p:cNvPr id="317" name="Google Shape;317;p42"/>
          <p:cNvSpPr txBox="1"/>
          <p:nvPr>
            <p:ph type="title"/>
          </p:nvPr>
        </p:nvSpPr>
        <p:spPr>
          <a:xfrm>
            <a:off x="713225" y="530725"/>
            <a:ext cx="72528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Consejos para mejorar tu modelo:</a:t>
            </a:r>
            <a:endParaRPr>
              <a:solidFill>
                <a:srgbClr val="CEA6FF"/>
              </a:solidFill>
            </a:endParaRPr>
          </a:p>
        </p:txBody>
      </p:sp>
      <p:sp>
        <p:nvSpPr>
          <p:cNvPr id="318" name="Google Shape;318;p42"/>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2"/>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713225" y="530725"/>
            <a:ext cx="72528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Bibliografía sugerida:</a:t>
            </a:r>
            <a:endParaRPr>
              <a:solidFill>
                <a:srgbClr val="CEA6FF"/>
              </a:solidFill>
            </a:endParaRPr>
          </a:p>
        </p:txBody>
      </p:sp>
      <p:sp>
        <p:nvSpPr>
          <p:cNvPr id="326" name="Google Shape;326;p43"/>
          <p:cNvSpPr txBox="1"/>
          <p:nvPr>
            <p:ph idx="1" type="body"/>
          </p:nvPr>
        </p:nvSpPr>
        <p:spPr>
          <a:xfrm>
            <a:off x="681750" y="1532750"/>
            <a:ext cx="7780500" cy="210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1600"/>
              </a:spcAft>
              <a:buNone/>
            </a:pPr>
            <a:r>
              <a:rPr lang="en" sz="1600" u="sng">
                <a:solidFill>
                  <a:schemeClr val="hlink"/>
                </a:solidFill>
                <a:highlight>
                  <a:srgbClr val="FFFFFF"/>
                </a:highlight>
                <a:latin typeface="Roboto Mono"/>
                <a:ea typeface="Roboto Mono"/>
                <a:cs typeface="Roboto Mono"/>
                <a:sym typeface="Roboto Mono"/>
                <a:hlinkClick r:id="rId3"/>
              </a:rPr>
              <a:t>https://www.keboola.com/blog/logistic-regression-machine-learning</a:t>
            </a:r>
            <a:r>
              <a:rPr lang="en" sz="1600">
                <a:solidFill>
                  <a:srgbClr val="000000"/>
                </a:solidFill>
                <a:highlight>
                  <a:srgbClr val="FFFFFF"/>
                </a:highlight>
                <a:latin typeface="Roboto Mono"/>
                <a:ea typeface="Roboto Mono"/>
                <a:cs typeface="Roboto Mono"/>
                <a:sym typeface="Roboto Mono"/>
              </a:rPr>
              <a:t> </a:t>
            </a:r>
            <a:endParaRPr sz="1600">
              <a:solidFill>
                <a:srgbClr val="000000"/>
              </a:solidFill>
              <a:highlight>
                <a:srgbClr val="FFFFFF"/>
              </a:highlight>
              <a:latin typeface="Roboto Mono"/>
              <a:ea typeface="Roboto Mono"/>
              <a:cs typeface="Roboto Mono"/>
              <a:sym typeface="Roboto Mono"/>
            </a:endParaRPr>
          </a:p>
        </p:txBody>
      </p:sp>
      <p:sp>
        <p:nvSpPr>
          <p:cNvPr id="327" name="Google Shape;327;p43"/>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3"/>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713250" y="748938"/>
            <a:ext cx="7717500" cy="129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500"/>
              <a:buNone/>
            </a:pPr>
            <a:r>
              <a:rPr lang="en">
                <a:solidFill>
                  <a:srgbClr val="CEA6FF"/>
                </a:solidFill>
              </a:rPr>
              <a:t>THANKS</a:t>
            </a:r>
            <a:endParaRPr>
              <a:solidFill>
                <a:srgbClr val="CEA6FF"/>
              </a:solidFill>
            </a:endParaRPr>
          </a:p>
        </p:txBody>
      </p:sp>
      <p:sp>
        <p:nvSpPr>
          <p:cNvPr id="335" name="Google Shape;335;p44"/>
          <p:cNvSpPr txBox="1"/>
          <p:nvPr>
            <p:ph idx="1" type="body"/>
          </p:nvPr>
        </p:nvSpPr>
        <p:spPr>
          <a:xfrm>
            <a:off x="713250" y="1958710"/>
            <a:ext cx="3007500" cy="122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000">
                <a:latin typeface="Roboto Mono"/>
                <a:ea typeface="Roboto Mono"/>
                <a:cs typeface="Roboto Mono"/>
                <a:sym typeface="Roboto Mono"/>
              </a:rPr>
              <a:t>admin@ihum.ai</a:t>
            </a:r>
            <a:endParaRPr sz="10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SzPts val="1200"/>
              <a:buNone/>
            </a:pPr>
            <a:r>
              <a:rPr lang="en" sz="1000">
                <a:latin typeface="Roboto Mono"/>
                <a:ea typeface="Roboto Mono"/>
                <a:cs typeface="Roboto Mono"/>
                <a:sym typeface="Roboto Mono"/>
              </a:rPr>
              <a:t>http://ihum.ai</a:t>
            </a:r>
            <a:endParaRPr sz="1000">
              <a:solidFill>
                <a:schemeClr val="lt1"/>
              </a:solidFill>
              <a:latin typeface="Roboto Mono"/>
              <a:ea typeface="Roboto Mono"/>
              <a:cs typeface="Roboto Mono"/>
              <a:sym typeface="Roboto Mono"/>
            </a:endParaRPr>
          </a:p>
        </p:txBody>
      </p:sp>
      <p:sp>
        <p:nvSpPr>
          <p:cNvPr id="336" name="Google Shape;336;p44"/>
          <p:cNvSpPr/>
          <p:nvPr/>
        </p:nvSpPr>
        <p:spPr>
          <a:xfrm>
            <a:off x="818123" y="2908899"/>
            <a:ext cx="396770" cy="397209"/>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37" name="Google Shape;337;p44"/>
          <p:cNvGrpSpPr/>
          <p:nvPr/>
        </p:nvGrpSpPr>
        <p:grpSpPr>
          <a:xfrm>
            <a:off x="1496081" y="2908907"/>
            <a:ext cx="397203" cy="396764"/>
            <a:chOff x="3303268" y="3817349"/>
            <a:chExt cx="346056" cy="345674"/>
          </a:xfrm>
        </p:grpSpPr>
        <p:sp>
          <p:nvSpPr>
            <p:cNvPr id="338" name="Google Shape;338;p44"/>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9" name="Google Shape;339;p44"/>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0" name="Google Shape;340;p44"/>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1" name="Google Shape;341;p44"/>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42" name="Google Shape;342;p44"/>
          <p:cNvGrpSpPr/>
          <p:nvPr/>
        </p:nvGrpSpPr>
        <p:grpSpPr>
          <a:xfrm>
            <a:off x="2174525" y="2908907"/>
            <a:ext cx="397203" cy="396764"/>
            <a:chOff x="3752358" y="3817349"/>
            <a:chExt cx="346056" cy="345674"/>
          </a:xfrm>
        </p:grpSpPr>
        <p:sp>
          <p:nvSpPr>
            <p:cNvPr id="343" name="Google Shape;343;p44"/>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4" name="Google Shape;344;p44"/>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5" name="Google Shape;345;p44"/>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6" name="Google Shape;346;p44"/>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47" name="Google Shape;347;p44"/>
          <p:cNvSpPr txBox="1"/>
          <p:nvPr>
            <p:ph idx="2" type="subTitle"/>
          </p:nvPr>
        </p:nvSpPr>
        <p:spPr>
          <a:xfrm>
            <a:off x="715925" y="1595123"/>
            <a:ext cx="3007500" cy="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latin typeface="Roboto Mono"/>
                <a:ea typeface="Roboto Mono"/>
                <a:cs typeface="Roboto Mono"/>
                <a:sym typeface="Roboto Mono"/>
              </a:rPr>
              <a:t>Do you have any questions?</a:t>
            </a:r>
            <a:endParaRPr sz="1200">
              <a:latin typeface="Roboto Mono"/>
              <a:ea typeface="Roboto Mono"/>
              <a:cs typeface="Roboto Mono"/>
              <a:sym typeface="Roboto Mono"/>
            </a:endParaRPr>
          </a:p>
        </p:txBody>
      </p:sp>
      <p:sp>
        <p:nvSpPr>
          <p:cNvPr id="348" name="Google Shape;3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Clasificación</a:t>
            </a:r>
            <a:endParaRPr>
              <a:solidFill>
                <a:srgbClr val="CEA6FF"/>
              </a:solidFill>
            </a:endParaRPr>
          </a:p>
        </p:txBody>
      </p:sp>
      <p:sp>
        <p:nvSpPr>
          <p:cNvPr id="222" name="Google Shape;222;p32"/>
          <p:cNvSpPr txBox="1"/>
          <p:nvPr>
            <p:ph idx="1" type="body"/>
          </p:nvPr>
        </p:nvSpPr>
        <p:spPr>
          <a:xfrm>
            <a:off x="335875" y="1521000"/>
            <a:ext cx="7780500" cy="21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highlight>
                  <a:srgbClr val="FFFFFF"/>
                </a:highlight>
                <a:latin typeface="Roboto Mono"/>
                <a:ea typeface="Roboto Mono"/>
                <a:cs typeface="Roboto Mono"/>
                <a:sym typeface="Roboto Mono"/>
              </a:rPr>
              <a:t>Los problemas de clasificación se caracterizan por tener una </a:t>
            </a:r>
            <a:r>
              <a:rPr b="1" lang="en" sz="1600">
                <a:solidFill>
                  <a:srgbClr val="000000"/>
                </a:solidFill>
                <a:highlight>
                  <a:srgbClr val="FFFFFF"/>
                </a:highlight>
                <a:latin typeface="Roboto Mono"/>
                <a:ea typeface="Roboto Mono"/>
                <a:cs typeface="Roboto Mono"/>
                <a:sym typeface="Roboto Mono"/>
              </a:rPr>
              <a:t>variable</a:t>
            </a:r>
            <a:r>
              <a:rPr lang="en" sz="1600">
                <a:solidFill>
                  <a:srgbClr val="000000"/>
                </a:solidFill>
                <a:highlight>
                  <a:srgbClr val="FFFFFF"/>
                </a:highlight>
                <a:latin typeface="Roboto Mono"/>
                <a:ea typeface="Roboto Mono"/>
                <a:cs typeface="Roboto Mono"/>
                <a:sym typeface="Roboto Mono"/>
              </a:rPr>
              <a:t> </a:t>
            </a:r>
            <a:r>
              <a:rPr b="1" lang="en" sz="1600">
                <a:solidFill>
                  <a:srgbClr val="000000"/>
                </a:solidFill>
                <a:highlight>
                  <a:srgbClr val="FFFFFF"/>
                </a:highlight>
                <a:latin typeface="Roboto Mono"/>
                <a:ea typeface="Roboto Mono"/>
                <a:cs typeface="Roboto Mono"/>
                <a:sym typeface="Roboto Mono"/>
              </a:rPr>
              <a:t>cualitativa</a:t>
            </a:r>
            <a:r>
              <a:rPr lang="en" sz="1600">
                <a:solidFill>
                  <a:srgbClr val="000000"/>
                </a:solidFill>
                <a:highlight>
                  <a:srgbClr val="FFFFFF"/>
                </a:highlight>
                <a:latin typeface="Roboto Mono"/>
                <a:ea typeface="Roboto Mono"/>
                <a:cs typeface="Roboto Mono"/>
                <a:sym typeface="Roboto Mono"/>
              </a:rPr>
              <a:t> </a:t>
            </a:r>
            <a:r>
              <a:rPr b="1" lang="en" sz="1600">
                <a:solidFill>
                  <a:srgbClr val="000000"/>
                </a:solidFill>
                <a:highlight>
                  <a:srgbClr val="FFFFFF"/>
                </a:highlight>
                <a:latin typeface="Roboto Mono"/>
                <a:ea typeface="Roboto Mono"/>
                <a:cs typeface="Roboto Mono"/>
                <a:sym typeface="Roboto Mono"/>
              </a:rPr>
              <a:t>Y</a:t>
            </a:r>
            <a:r>
              <a:rPr lang="en" sz="1600">
                <a:solidFill>
                  <a:srgbClr val="000000"/>
                </a:solidFill>
                <a:highlight>
                  <a:srgbClr val="FFFFFF"/>
                </a:highlight>
                <a:latin typeface="Roboto Mono"/>
                <a:ea typeface="Roboto Mono"/>
                <a:cs typeface="Roboto Mono"/>
                <a:sym typeface="Roboto Mono"/>
              </a:rPr>
              <a:t> como respuesta. Muchas veces las variables cualitativas también reciben el nombre de variables categóricas.</a:t>
            </a:r>
            <a:endParaRPr sz="1600">
              <a:solidFill>
                <a:srgbClr val="000000"/>
              </a:solidFill>
              <a:highlight>
                <a:srgbClr val="FFFFFF"/>
              </a:highlight>
              <a:latin typeface="Roboto Mono"/>
              <a:ea typeface="Roboto Mono"/>
              <a:cs typeface="Roboto Mono"/>
              <a:sym typeface="Roboto Mono"/>
            </a:endParaRPr>
          </a:p>
        </p:txBody>
      </p:sp>
      <p:sp>
        <p:nvSpPr>
          <p:cNvPr id="223" name="Google Shape;223;p32"/>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2"/>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Regresión Logística</a:t>
            </a:r>
            <a:endParaRPr>
              <a:solidFill>
                <a:srgbClr val="CEA6FF"/>
              </a:solidFill>
            </a:endParaRPr>
          </a:p>
        </p:txBody>
      </p:sp>
      <p:sp>
        <p:nvSpPr>
          <p:cNvPr id="231" name="Google Shape;231;p33"/>
          <p:cNvSpPr txBox="1"/>
          <p:nvPr>
            <p:ph idx="1" type="body"/>
          </p:nvPr>
        </p:nvSpPr>
        <p:spPr>
          <a:xfrm>
            <a:off x="681750" y="1532750"/>
            <a:ext cx="7780500" cy="210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1600">
                <a:solidFill>
                  <a:srgbClr val="000000"/>
                </a:solidFill>
                <a:highlight>
                  <a:srgbClr val="FFFFFF"/>
                </a:highlight>
                <a:latin typeface="Roboto Mono"/>
                <a:ea typeface="Roboto Mono"/>
                <a:cs typeface="Roboto Mono"/>
                <a:sym typeface="Roboto Mono"/>
              </a:rPr>
              <a:t>La regresión logística es una herramienta de clasificación más que un modelo de regresión. Esto significa que se utiliza para predecir una clase en lugar de predecir el número siguiente.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n" sz="1600">
                <a:solidFill>
                  <a:srgbClr val="000000"/>
                </a:solidFill>
                <a:highlight>
                  <a:srgbClr val="FFFFFF"/>
                </a:highlight>
                <a:latin typeface="Roboto Mono"/>
                <a:ea typeface="Roboto Mono"/>
                <a:cs typeface="Roboto Mono"/>
                <a:sym typeface="Roboto Mono"/>
              </a:rPr>
              <a:t>A pesar de su confuso nombre, es un modelo de clasificación fácil de usar y, por lo general, funciona bien en la mayoría de las tareas que requieren un modelo lineal para la clasificación binaria.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1600"/>
              </a:spcAft>
              <a:buNone/>
            </a:pPr>
            <a:r>
              <a:rPr lang="en" sz="1600">
                <a:solidFill>
                  <a:srgbClr val="000000"/>
                </a:solidFill>
                <a:highlight>
                  <a:srgbClr val="FFFFFF"/>
                </a:highlight>
                <a:latin typeface="Roboto Mono"/>
                <a:ea typeface="Roboto Mono"/>
                <a:cs typeface="Roboto Mono"/>
                <a:sym typeface="Roboto Mono"/>
              </a:rPr>
              <a:t>También puede utilizarse para la clasificación multiclase.</a:t>
            </a:r>
            <a:endParaRPr sz="1600">
              <a:solidFill>
                <a:srgbClr val="000000"/>
              </a:solidFill>
              <a:highlight>
                <a:srgbClr val="FFFFFF"/>
              </a:highlight>
              <a:latin typeface="Roboto Mono"/>
              <a:ea typeface="Roboto Mono"/>
              <a:cs typeface="Roboto Mono"/>
              <a:sym typeface="Roboto Mono"/>
            </a:endParaRPr>
          </a:p>
        </p:txBody>
      </p:sp>
      <p:sp>
        <p:nvSpPr>
          <p:cNvPr id="232" name="Google Shape;232;p33"/>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3"/>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Probabilidades condicionales</a:t>
            </a:r>
            <a:endParaRPr>
              <a:solidFill>
                <a:srgbClr val="CEA6FF"/>
              </a:solidFill>
            </a:endParaRPr>
          </a:p>
        </p:txBody>
      </p:sp>
      <p:sp>
        <p:nvSpPr>
          <p:cNvPr id="240" name="Google Shape;240;p34"/>
          <p:cNvSpPr txBox="1"/>
          <p:nvPr>
            <p:ph idx="1" type="body"/>
          </p:nvPr>
        </p:nvSpPr>
        <p:spPr>
          <a:xfrm>
            <a:off x="681750" y="1532750"/>
            <a:ext cx="7780500" cy="210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1400">
                <a:solidFill>
                  <a:srgbClr val="000000"/>
                </a:solidFill>
                <a:highlight>
                  <a:srgbClr val="FFFFFF"/>
                </a:highlight>
                <a:latin typeface="Roboto Mono"/>
                <a:ea typeface="Roboto Mono"/>
                <a:cs typeface="Roboto Mono"/>
                <a:sym typeface="Roboto Mono"/>
              </a:rPr>
              <a:t>En primer lugar, tenemos que entender lo que es un </a:t>
            </a:r>
            <a:r>
              <a:rPr b="1" lang="en" sz="1400">
                <a:solidFill>
                  <a:srgbClr val="000000"/>
                </a:solidFill>
                <a:highlight>
                  <a:srgbClr val="FFFFFF"/>
                </a:highlight>
                <a:latin typeface="Roboto Mono"/>
                <a:ea typeface="Roboto Mono"/>
                <a:cs typeface="Roboto Mono"/>
                <a:sym typeface="Roboto Mono"/>
              </a:rPr>
              <a:t>cociente de probabilidades: p/(1-p)</a:t>
            </a:r>
            <a:r>
              <a:rPr lang="en" sz="1400">
                <a:solidFill>
                  <a:srgbClr val="000000"/>
                </a:solidFill>
                <a:highlight>
                  <a:srgbClr val="FFFFFF"/>
                </a:highlight>
                <a:latin typeface="Roboto Mono"/>
                <a:ea typeface="Roboto Mono"/>
                <a:cs typeface="Roboto Mono"/>
                <a:sym typeface="Roboto Mono"/>
              </a:rPr>
              <a:t>. Este cociente de probabilidades indica las probabilidades de un acontecimiento concreto. La letra minúscula "p" representa la probabilidad de que se produzca un evento de predicción de la clase positiva.</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1600"/>
              </a:spcAft>
              <a:buNone/>
            </a:pPr>
            <a:r>
              <a:rPr lang="en" sz="1400">
                <a:solidFill>
                  <a:srgbClr val="000000"/>
                </a:solidFill>
                <a:highlight>
                  <a:srgbClr val="FFFFFF"/>
                </a:highlight>
                <a:latin typeface="Roboto Mono"/>
                <a:ea typeface="Roboto Mono"/>
                <a:cs typeface="Roboto Mono"/>
                <a:sym typeface="Roboto Mono"/>
              </a:rPr>
              <a:t>p ( y=1| X ) = La probabilidad condicional p ( y=1| X ) se lee como "probabilidad condicional de y = 1 dado X). Esto le indica la probabilidad de que una muestra de datos particular pertenezca a la primera categoría dada la característica denominada X.</a:t>
            </a:r>
            <a:endParaRPr sz="1400">
              <a:solidFill>
                <a:srgbClr val="000000"/>
              </a:solidFill>
              <a:highlight>
                <a:srgbClr val="FFFFFF"/>
              </a:highlight>
              <a:latin typeface="Roboto Mono"/>
              <a:ea typeface="Roboto Mono"/>
              <a:cs typeface="Roboto Mono"/>
              <a:sym typeface="Roboto Mono"/>
            </a:endParaRPr>
          </a:p>
        </p:txBody>
      </p:sp>
      <p:sp>
        <p:nvSpPr>
          <p:cNvPr id="241" name="Google Shape;241;p34"/>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4"/>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Función Logit</a:t>
            </a:r>
            <a:endParaRPr>
              <a:solidFill>
                <a:srgbClr val="CEA6FF"/>
              </a:solidFill>
            </a:endParaRPr>
          </a:p>
        </p:txBody>
      </p:sp>
      <p:sp>
        <p:nvSpPr>
          <p:cNvPr id="249" name="Google Shape;249;p35"/>
          <p:cNvSpPr txBox="1"/>
          <p:nvPr>
            <p:ph idx="1" type="body"/>
          </p:nvPr>
        </p:nvSpPr>
        <p:spPr>
          <a:xfrm>
            <a:off x="681750" y="1304150"/>
            <a:ext cx="7780500" cy="210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1500">
                <a:solidFill>
                  <a:srgbClr val="000000"/>
                </a:solidFill>
                <a:highlight>
                  <a:srgbClr val="FFFFFF"/>
                </a:highlight>
                <a:latin typeface="Roboto Mono"/>
                <a:ea typeface="Roboto Mono"/>
                <a:cs typeface="Roboto Mono"/>
                <a:sym typeface="Roboto Mono"/>
              </a:rPr>
              <a:t>Podemos utilizar esta probabilidad condicional como una función </a:t>
            </a:r>
            <a:r>
              <a:rPr lang="en" sz="1500">
                <a:solidFill>
                  <a:srgbClr val="000000"/>
                </a:solidFill>
                <a:highlight>
                  <a:srgbClr val="FFFFFF"/>
                </a:highlight>
                <a:latin typeface="Roboto Mono"/>
                <a:ea typeface="Roboto Mono"/>
                <a:cs typeface="Roboto Mono"/>
                <a:sym typeface="Roboto Mono"/>
              </a:rPr>
              <a:t>definiéndose como</a:t>
            </a:r>
            <a:r>
              <a:rPr lang="en" sz="1500">
                <a:solidFill>
                  <a:srgbClr val="000000"/>
                </a:solidFill>
                <a:highlight>
                  <a:srgbClr val="FFFFFF"/>
                </a:highlight>
                <a:latin typeface="Roboto Mono"/>
                <a:ea typeface="Roboto Mono"/>
                <a:cs typeface="Roboto Mono"/>
                <a:sym typeface="Roboto Mono"/>
              </a:rPr>
              <a:t> un logaritmo de la proporción de probabilidades. Utilizamos un logaritmo aquí simplemente porque es una forma fácil de restringir la entrada de 0 a 1.</a:t>
            </a:r>
            <a:endParaRPr sz="15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n" sz="1500">
                <a:solidFill>
                  <a:srgbClr val="000000"/>
                </a:solidFill>
                <a:highlight>
                  <a:srgbClr val="FFFFFF"/>
                </a:highlight>
                <a:latin typeface="Roboto Mono"/>
                <a:ea typeface="Roboto Mono"/>
                <a:cs typeface="Roboto Mono"/>
                <a:sym typeface="Roboto Mono"/>
              </a:rPr>
              <a:t>Esta función transforma la entrada de 0 a 1 en una salida que depende de los pesos.</a:t>
            </a:r>
            <a:endParaRPr sz="15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1600"/>
              </a:spcAft>
              <a:buNone/>
            </a:pPr>
            <a:r>
              <a:t/>
            </a:r>
            <a:endParaRPr sz="1500">
              <a:solidFill>
                <a:srgbClr val="000000"/>
              </a:solidFill>
              <a:highlight>
                <a:srgbClr val="FFFFFF"/>
              </a:highlight>
              <a:latin typeface="Roboto Mono"/>
              <a:ea typeface="Roboto Mono"/>
              <a:cs typeface="Roboto Mono"/>
              <a:sym typeface="Roboto Mono"/>
            </a:endParaRPr>
          </a:p>
        </p:txBody>
      </p:sp>
      <p:sp>
        <p:nvSpPr>
          <p:cNvPr id="250" name="Google Shape;250;p35"/>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5"/>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3" name="Google Shape;253;p35"/>
          <p:cNvPicPr preferRelativeResize="0"/>
          <p:nvPr/>
        </p:nvPicPr>
        <p:blipFill>
          <a:blip r:embed="rId3">
            <a:alphaModFix/>
          </a:blip>
          <a:stretch>
            <a:fillRect/>
          </a:stretch>
        </p:blipFill>
        <p:spPr>
          <a:xfrm>
            <a:off x="1016000" y="3157698"/>
            <a:ext cx="6279751" cy="177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Función Logit</a:t>
            </a:r>
            <a:endParaRPr>
              <a:solidFill>
                <a:srgbClr val="CEA6FF"/>
              </a:solidFill>
            </a:endParaRPr>
          </a:p>
        </p:txBody>
      </p:sp>
      <p:sp>
        <p:nvSpPr>
          <p:cNvPr id="259" name="Google Shape;259;p36"/>
          <p:cNvSpPr txBox="1"/>
          <p:nvPr>
            <p:ph idx="1" type="body"/>
          </p:nvPr>
        </p:nvSpPr>
        <p:spPr>
          <a:xfrm>
            <a:off x="681750" y="1304150"/>
            <a:ext cx="7780500" cy="210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1600">
                <a:solidFill>
                  <a:srgbClr val="000000"/>
                </a:solidFill>
                <a:highlight>
                  <a:srgbClr val="FFFFFF"/>
                </a:highlight>
                <a:latin typeface="Roboto Mono"/>
                <a:ea typeface="Roboto Mono"/>
                <a:cs typeface="Roboto Mono"/>
                <a:sym typeface="Roboto Mono"/>
              </a:rPr>
              <a:t>¿Qué podemos hacer ahora con esta función logit?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n" sz="1600">
                <a:solidFill>
                  <a:srgbClr val="000000"/>
                </a:solidFill>
                <a:highlight>
                  <a:srgbClr val="FFFFFF"/>
                </a:highlight>
                <a:latin typeface="Roboto Mono"/>
                <a:ea typeface="Roboto Mono"/>
                <a:cs typeface="Roboto Mono"/>
                <a:sym typeface="Roboto Mono"/>
              </a:rPr>
              <a:t>Queremos hacer predicciones de la probabilidad de que un dato de prueba pertenezca a una determinada clasificación.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1600"/>
              </a:spcAft>
              <a:buNone/>
            </a:pPr>
            <a:r>
              <a:rPr lang="en" sz="1600">
                <a:solidFill>
                  <a:srgbClr val="000000"/>
                </a:solidFill>
                <a:highlight>
                  <a:srgbClr val="FFFFFF"/>
                </a:highlight>
                <a:latin typeface="Roboto Mono"/>
                <a:ea typeface="Roboto Mono"/>
                <a:cs typeface="Roboto Mono"/>
                <a:sym typeface="Roboto Mono"/>
              </a:rPr>
              <a:t>Podemos hacerlo tomando la inversa de la función logit. Esta función tiene una curva particular en forma de S y a menudo se denomina también función Sigmoide.</a:t>
            </a:r>
            <a:endParaRPr sz="1600">
              <a:solidFill>
                <a:srgbClr val="000000"/>
              </a:solidFill>
              <a:highlight>
                <a:srgbClr val="FFFFFF"/>
              </a:highlight>
              <a:latin typeface="Roboto Mono"/>
              <a:ea typeface="Roboto Mono"/>
              <a:cs typeface="Roboto Mono"/>
              <a:sym typeface="Roboto Mono"/>
            </a:endParaRPr>
          </a:p>
        </p:txBody>
      </p:sp>
      <p:sp>
        <p:nvSpPr>
          <p:cNvPr id="260" name="Google Shape;260;p36"/>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6"/>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Función Sigmoidea I</a:t>
            </a:r>
            <a:endParaRPr>
              <a:solidFill>
                <a:srgbClr val="CEA6FF"/>
              </a:solidFill>
            </a:endParaRPr>
          </a:p>
        </p:txBody>
      </p:sp>
      <p:sp>
        <p:nvSpPr>
          <p:cNvPr id="268" name="Google Shape;268;p37"/>
          <p:cNvSpPr txBox="1"/>
          <p:nvPr>
            <p:ph idx="1" type="body"/>
          </p:nvPr>
        </p:nvSpPr>
        <p:spPr>
          <a:xfrm>
            <a:off x="681750" y="1532750"/>
            <a:ext cx="7780500" cy="210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1600">
                <a:solidFill>
                  <a:srgbClr val="000000"/>
                </a:solidFill>
                <a:highlight>
                  <a:srgbClr val="FFFFFF"/>
                </a:highlight>
                <a:latin typeface="Roboto Mono"/>
                <a:ea typeface="Roboto Mono"/>
                <a:cs typeface="Roboto Mono"/>
                <a:sym typeface="Roboto Mono"/>
              </a:rPr>
              <a:t>Para ser claros, función Logit inversa = función Sigmoidea = Logística. Es lo mismo sólo que en inverso.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1600"/>
              </a:spcAft>
              <a:buNone/>
            </a:pPr>
            <a:r>
              <a:rPr lang="en" sz="1600">
                <a:solidFill>
                  <a:srgbClr val="000000"/>
                </a:solidFill>
                <a:highlight>
                  <a:srgbClr val="FFFFFF"/>
                </a:highlight>
                <a:latin typeface="Roboto Mono"/>
                <a:ea typeface="Roboto Mono"/>
                <a:cs typeface="Roboto Mono"/>
                <a:sym typeface="Roboto Mono"/>
              </a:rPr>
              <a:t>Esta es la función.</a:t>
            </a:r>
            <a:endParaRPr sz="1600">
              <a:solidFill>
                <a:srgbClr val="000000"/>
              </a:solidFill>
              <a:highlight>
                <a:srgbClr val="FFFFFF"/>
              </a:highlight>
              <a:latin typeface="Roboto Mono"/>
              <a:ea typeface="Roboto Mono"/>
              <a:cs typeface="Roboto Mono"/>
              <a:sym typeface="Roboto Mono"/>
            </a:endParaRPr>
          </a:p>
        </p:txBody>
      </p:sp>
      <p:sp>
        <p:nvSpPr>
          <p:cNvPr id="269" name="Google Shape;269;p37"/>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7"/>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7"/>
          <p:cNvPicPr preferRelativeResize="0"/>
          <p:nvPr/>
        </p:nvPicPr>
        <p:blipFill>
          <a:blip r:embed="rId3">
            <a:alphaModFix/>
          </a:blip>
          <a:stretch>
            <a:fillRect/>
          </a:stretch>
        </p:blipFill>
        <p:spPr>
          <a:xfrm>
            <a:off x="1793100" y="2718700"/>
            <a:ext cx="5557800" cy="147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Función Sigmoidea II</a:t>
            </a:r>
            <a:endParaRPr>
              <a:solidFill>
                <a:srgbClr val="CEA6FF"/>
              </a:solidFill>
            </a:endParaRPr>
          </a:p>
        </p:txBody>
      </p:sp>
      <p:sp>
        <p:nvSpPr>
          <p:cNvPr id="278" name="Google Shape;278;p38"/>
          <p:cNvSpPr txBox="1"/>
          <p:nvPr>
            <p:ph idx="1" type="body"/>
          </p:nvPr>
        </p:nvSpPr>
        <p:spPr>
          <a:xfrm>
            <a:off x="681750" y="1380350"/>
            <a:ext cx="7780500" cy="210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1400">
                <a:solidFill>
                  <a:srgbClr val="000000"/>
                </a:solidFill>
                <a:highlight>
                  <a:srgbClr val="FFFFFF"/>
                </a:highlight>
                <a:latin typeface="Roboto Mono"/>
                <a:ea typeface="Roboto Mono"/>
                <a:cs typeface="Roboto Mono"/>
                <a:sym typeface="Roboto Mono"/>
              </a:rPr>
              <a:t>si p = a para simplificar,</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n" sz="1400">
                <a:solidFill>
                  <a:srgbClr val="000000"/>
                </a:solidFill>
                <a:highlight>
                  <a:srgbClr val="FFFFFF"/>
                </a:highlight>
                <a:latin typeface="Roboto Mono"/>
                <a:ea typeface="Roboto Mono"/>
                <a:cs typeface="Roboto Mono"/>
                <a:sym typeface="Roboto Mono"/>
              </a:rPr>
              <a:t>Así que ahora tenemos una función sigmoidea ϕ(z) = 1/logit, y si dejamos que (a = z).</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b="1" lang="en" sz="1400">
                <a:solidFill>
                  <a:srgbClr val="000000"/>
                </a:solidFill>
                <a:highlight>
                  <a:srgbClr val="FFFFFF"/>
                </a:highlight>
                <a:latin typeface="Roboto Mono"/>
                <a:ea typeface="Roboto Mono"/>
                <a:cs typeface="Roboto Mono"/>
                <a:sym typeface="Roboto Mono"/>
              </a:rPr>
              <a:t>ϕ(z) = 1/(1+e(-z))</a:t>
            </a:r>
            <a:endParaRPr b="1"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n" sz="1400">
                <a:solidFill>
                  <a:srgbClr val="000000"/>
                </a:solidFill>
                <a:highlight>
                  <a:srgbClr val="FFFFFF"/>
                </a:highlight>
                <a:latin typeface="Roboto Mono"/>
                <a:ea typeface="Roboto Mono"/>
                <a:cs typeface="Roboto Mono"/>
                <a:sym typeface="Roboto Mono"/>
              </a:rPr>
              <a:t>z es la combinación lineal de pesos y variables.</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n" sz="1400">
                <a:solidFill>
                  <a:srgbClr val="000000"/>
                </a:solidFill>
                <a:highlight>
                  <a:srgbClr val="FFFFFF"/>
                </a:highlight>
                <a:latin typeface="Roboto Mono"/>
                <a:ea typeface="Roboto Mono"/>
                <a:cs typeface="Roboto Mono"/>
                <a:sym typeface="Roboto Mono"/>
              </a:rPr>
              <a:t>z = w^T * x = w_0 + w_1*x_1 + ... w_m * x_m</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1600"/>
              </a:spcAft>
              <a:buNone/>
            </a:pPr>
            <a:r>
              <a:t/>
            </a:r>
            <a:endParaRPr b="1" sz="1400">
              <a:solidFill>
                <a:srgbClr val="000000"/>
              </a:solidFill>
              <a:highlight>
                <a:srgbClr val="FFFFFF"/>
              </a:highlight>
              <a:latin typeface="Roboto Mono"/>
              <a:ea typeface="Roboto Mono"/>
              <a:cs typeface="Roboto Mono"/>
              <a:sym typeface="Roboto Mono"/>
            </a:endParaRPr>
          </a:p>
        </p:txBody>
      </p:sp>
      <p:sp>
        <p:nvSpPr>
          <p:cNvPr id="279" name="Google Shape;279;p38"/>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8"/>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2" name="Google Shape;282;p38"/>
          <p:cNvPicPr preferRelativeResize="0"/>
          <p:nvPr/>
        </p:nvPicPr>
        <p:blipFill>
          <a:blip r:embed="rId3">
            <a:alphaModFix/>
          </a:blip>
          <a:stretch>
            <a:fillRect/>
          </a:stretch>
        </p:blipFill>
        <p:spPr>
          <a:xfrm>
            <a:off x="2287500" y="1888563"/>
            <a:ext cx="4013849" cy="108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CEA6FF"/>
                </a:solidFill>
              </a:rPr>
              <a:t>Función Sigmoidea III</a:t>
            </a:r>
            <a:endParaRPr>
              <a:solidFill>
                <a:srgbClr val="CEA6FF"/>
              </a:solidFill>
            </a:endParaRPr>
          </a:p>
        </p:txBody>
      </p:sp>
      <p:sp>
        <p:nvSpPr>
          <p:cNvPr id="288" name="Google Shape;288;p39"/>
          <p:cNvSpPr txBox="1"/>
          <p:nvPr>
            <p:ph idx="1" type="body"/>
          </p:nvPr>
        </p:nvSpPr>
        <p:spPr>
          <a:xfrm>
            <a:off x="454800" y="1306325"/>
            <a:ext cx="4398300" cy="307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1400">
                <a:solidFill>
                  <a:srgbClr val="000000"/>
                </a:solidFill>
                <a:highlight>
                  <a:srgbClr val="FFFFFF"/>
                </a:highlight>
                <a:latin typeface="Roboto Mono"/>
                <a:ea typeface="Roboto Mono"/>
                <a:cs typeface="Roboto Mono"/>
                <a:sym typeface="Roboto Mono"/>
              </a:rPr>
              <a:t>Cuando z va al infinito, exp(-z) se hace pequeña, por lo que ϕ(z) va a 1.</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n" sz="1400">
                <a:solidFill>
                  <a:srgbClr val="000000"/>
                </a:solidFill>
                <a:highlight>
                  <a:srgbClr val="FFFFFF"/>
                </a:highlight>
                <a:latin typeface="Roboto Mono"/>
                <a:ea typeface="Roboto Mono"/>
                <a:cs typeface="Roboto Mono"/>
                <a:sym typeface="Roboto Mono"/>
              </a:rPr>
              <a:t>Cuando z va a menos infinito, exp(z) se infla, ϕ(z) va a 0.</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n" sz="1400">
                <a:solidFill>
                  <a:srgbClr val="000000"/>
                </a:solidFill>
                <a:highlight>
                  <a:srgbClr val="FFFFFF"/>
                </a:highlight>
                <a:latin typeface="Roboto Mono"/>
                <a:ea typeface="Roboto Mono"/>
                <a:cs typeface="Roboto Mono"/>
                <a:sym typeface="Roboto Mono"/>
              </a:rPr>
              <a:t>Esto demuestra que la función sigmoidea toma como entrada un conjunto de valores reales y los convierte en una salida de 0 a 1. Cuando z = 0, vemos que ϕ(z) = 0,5.</a:t>
            </a:r>
            <a:endParaRPr sz="14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1600"/>
              </a:spcAft>
              <a:buNone/>
            </a:pPr>
            <a:r>
              <a:t/>
            </a:r>
            <a:endParaRPr sz="1400">
              <a:solidFill>
                <a:srgbClr val="000000"/>
              </a:solidFill>
              <a:highlight>
                <a:srgbClr val="FFFFFF"/>
              </a:highlight>
              <a:latin typeface="Roboto Mono"/>
              <a:ea typeface="Roboto Mono"/>
              <a:cs typeface="Roboto Mono"/>
              <a:sym typeface="Roboto Mono"/>
            </a:endParaRPr>
          </a:p>
        </p:txBody>
      </p:sp>
      <p:sp>
        <p:nvSpPr>
          <p:cNvPr id="289" name="Google Shape;289;p39"/>
          <p:cNvSpPr/>
          <p:nvPr/>
        </p:nvSpPr>
        <p:spPr>
          <a:xfrm>
            <a:off x="8670800" y="0"/>
            <a:ext cx="508200" cy="5143500"/>
          </a:xfrm>
          <a:prstGeom prst="frame">
            <a:avLst>
              <a:gd fmla="val 6267"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9"/>
          <p:cNvSpPr/>
          <p:nvPr/>
        </p:nvSpPr>
        <p:spPr>
          <a:xfrm>
            <a:off x="8670800" y="11750"/>
            <a:ext cx="508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2" name="Google Shape;292;p39"/>
          <p:cNvPicPr preferRelativeResize="0"/>
          <p:nvPr/>
        </p:nvPicPr>
        <p:blipFill>
          <a:blip r:embed="rId3">
            <a:alphaModFix/>
          </a:blip>
          <a:stretch>
            <a:fillRect/>
          </a:stretch>
        </p:blipFill>
        <p:spPr>
          <a:xfrm>
            <a:off x="4733575" y="1447250"/>
            <a:ext cx="4140125" cy="275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uman Rights Rally by Slidesgo">
  <a:themeElements>
    <a:clrScheme name="Simple Light">
      <a:dk1>
        <a:srgbClr val="252525"/>
      </a:dk1>
      <a:lt1>
        <a:srgbClr val="FFFFFF"/>
      </a:lt1>
      <a:dk2>
        <a:srgbClr val="6B6B6B"/>
      </a:dk2>
      <a:lt2>
        <a:srgbClr val="9C9C9C"/>
      </a:lt2>
      <a:accent1>
        <a:srgbClr val="C9C9C9"/>
      </a:accent1>
      <a:accent2>
        <a:srgbClr val="F1F1F1"/>
      </a:accent2>
      <a:accent3>
        <a:srgbClr val="FFFFFF"/>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