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305" r:id="rId8"/>
    <p:sldId id="306" r:id="rId9"/>
    <p:sldId id="261" r:id="rId10"/>
    <p:sldId id="298" r:id="rId11"/>
    <p:sldId id="267" r:id="rId12"/>
    <p:sldId id="262" r:id="rId13"/>
    <p:sldId id="317" r:id="rId14"/>
    <p:sldId id="299" r:id="rId15"/>
    <p:sldId id="307" r:id="rId16"/>
    <p:sldId id="263" r:id="rId17"/>
    <p:sldId id="309" r:id="rId18"/>
    <p:sldId id="308" r:id="rId19"/>
    <p:sldId id="264" r:id="rId20"/>
    <p:sldId id="310" r:id="rId21"/>
    <p:sldId id="311" r:id="rId22"/>
    <p:sldId id="272" r:id="rId23"/>
    <p:sldId id="300" r:id="rId24"/>
    <p:sldId id="266" r:id="rId25"/>
    <p:sldId id="269" r:id="rId26"/>
    <p:sldId id="302" r:id="rId27"/>
    <p:sldId id="303" r:id="rId28"/>
    <p:sldId id="318" r:id="rId29"/>
    <p:sldId id="312" r:id="rId30"/>
    <p:sldId id="268" r:id="rId31"/>
    <p:sldId id="304" r:id="rId32"/>
    <p:sldId id="314" r:id="rId33"/>
    <p:sldId id="315" r:id="rId34"/>
    <p:sldId id="301" r:id="rId35"/>
    <p:sldId id="316" r:id="rId36"/>
    <p:sldId id="319" r:id="rId37"/>
    <p:sldId id="313"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tZe6Dxz7Bbva4i7Bh65YWjWeE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E2331A-4877-4F4B-8FE0-228F458EBC65}">
  <a:tblStyle styleId="{23E2331A-4877-4F4B-8FE0-228F458EBC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0"/>
  </p:normalViewPr>
  <p:slideViewPr>
    <p:cSldViewPr snapToGrid="0">
      <p:cViewPr varScale="1">
        <p:scale>
          <a:sx n="110" d="100"/>
          <a:sy n="110" d="100"/>
        </p:scale>
        <p:origin x="1144" y="160"/>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50"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29ce42a51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e29ce42a51_0_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https://eea-uba.github.io/EEA-2020/</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29ce42a51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e29ce42a51_0_8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29ce42a51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e29ce42a51_0_8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29ce42a51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e29ce42a51_0_8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115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29ce42a51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e29ce42a51_0_8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549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29ce42a51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e29ce42a51_0_8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490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4949b318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e4949b318b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4949b318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e4949b318b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2920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4949b318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e4949b318b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2911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4949b318b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e4949b318b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4949b318b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e4949b318b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928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29ce42a51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e29ce42a51_0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4949b318b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e4949b318b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074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29ce42a51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e29ce42a51_0_8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29ce42a51_0_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e29ce42a51_0_8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2578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4949b318b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e4949b318b_0_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9126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6072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7848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70831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4949b318b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e4949b318b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29ce42a5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e29ce42a51_0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3249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785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6364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4317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9379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1290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4949b318b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e4949b318b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658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29ce42a51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e29ce42a51_0_6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4949b318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e4949b318b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4949b318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e4949b318b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506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4949b318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e4949b318b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920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29ce42a51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e29ce42a51_0_8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29ce42a51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e29ce42a51_0_8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52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3"/>
        <p:cNvGrpSpPr/>
        <p:nvPr/>
      </p:nvGrpSpPr>
      <p:grpSpPr>
        <a:xfrm>
          <a:off x="0" y="0"/>
          <a:ext cx="0" cy="0"/>
          <a:chOff x="0" y="0"/>
          <a:chExt cx="0" cy="0"/>
        </a:xfrm>
      </p:grpSpPr>
      <p:sp>
        <p:nvSpPr>
          <p:cNvPr id="54" name="Google Shape;54;ge29ce42a51_0_648"/>
          <p:cNvSpPr txBox="1">
            <a:spLocks noGrp="1"/>
          </p:cNvSpPr>
          <p:nvPr>
            <p:ph type="ctrTitle"/>
          </p:nvPr>
        </p:nvSpPr>
        <p:spPr>
          <a:xfrm>
            <a:off x="561900" y="1360475"/>
            <a:ext cx="8172600" cy="150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500"/>
              <a:buFont typeface="Montserrat"/>
              <a:buNone/>
              <a:defRPr sz="45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5800"/>
              <a:buNone/>
              <a:defRPr sz="5800">
                <a:solidFill>
                  <a:schemeClr val="lt1"/>
                </a:solidFill>
              </a:defRPr>
            </a:lvl2pPr>
            <a:lvl3pPr lvl="2" algn="ctr" rtl="0">
              <a:lnSpc>
                <a:spcPct val="100000"/>
              </a:lnSpc>
              <a:spcBef>
                <a:spcPts val="0"/>
              </a:spcBef>
              <a:spcAft>
                <a:spcPts val="0"/>
              </a:spcAft>
              <a:buClr>
                <a:schemeClr val="lt1"/>
              </a:buClr>
              <a:buSzPts val="5800"/>
              <a:buNone/>
              <a:defRPr sz="5800">
                <a:solidFill>
                  <a:schemeClr val="lt1"/>
                </a:solidFill>
              </a:defRPr>
            </a:lvl3pPr>
            <a:lvl4pPr lvl="3" algn="ctr" rtl="0">
              <a:lnSpc>
                <a:spcPct val="100000"/>
              </a:lnSpc>
              <a:spcBef>
                <a:spcPts val="0"/>
              </a:spcBef>
              <a:spcAft>
                <a:spcPts val="0"/>
              </a:spcAft>
              <a:buClr>
                <a:schemeClr val="lt1"/>
              </a:buClr>
              <a:buSzPts val="5800"/>
              <a:buNone/>
              <a:defRPr sz="5800">
                <a:solidFill>
                  <a:schemeClr val="lt1"/>
                </a:solidFill>
              </a:defRPr>
            </a:lvl4pPr>
            <a:lvl5pPr lvl="4" algn="ctr" rtl="0">
              <a:lnSpc>
                <a:spcPct val="100000"/>
              </a:lnSpc>
              <a:spcBef>
                <a:spcPts val="0"/>
              </a:spcBef>
              <a:spcAft>
                <a:spcPts val="0"/>
              </a:spcAft>
              <a:buClr>
                <a:schemeClr val="lt1"/>
              </a:buClr>
              <a:buSzPts val="5800"/>
              <a:buNone/>
              <a:defRPr sz="5800">
                <a:solidFill>
                  <a:schemeClr val="lt1"/>
                </a:solidFill>
              </a:defRPr>
            </a:lvl5pPr>
            <a:lvl6pPr lvl="5" algn="ctr" rtl="0">
              <a:lnSpc>
                <a:spcPct val="100000"/>
              </a:lnSpc>
              <a:spcBef>
                <a:spcPts val="0"/>
              </a:spcBef>
              <a:spcAft>
                <a:spcPts val="0"/>
              </a:spcAft>
              <a:buClr>
                <a:schemeClr val="lt1"/>
              </a:buClr>
              <a:buSzPts val="5800"/>
              <a:buNone/>
              <a:defRPr sz="5800">
                <a:solidFill>
                  <a:schemeClr val="lt1"/>
                </a:solidFill>
              </a:defRPr>
            </a:lvl6pPr>
            <a:lvl7pPr lvl="6" algn="ctr" rtl="0">
              <a:lnSpc>
                <a:spcPct val="100000"/>
              </a:lnSpc>
              <a:spcBef>
                <a:spcPts val="0"/>
              </a:spcBef>
              <a:spcAft>
                <a:spcPts val="0"/>
              </a:spcAft>
              <a:buClr>
                <a:schemeClr val="lt1"/>
              </a:buClr>
              <a:buSzPts val="5800"/>
              <a:buNone/>
              <a:defRPr sz="5800">
                <a:solidFill>
                  <a:schemeClr val="lt1"/>
                </a:solidFill>
              </a:defRPr>
            </a:lvl7pPr>
            <a:lvl8pPr lvl="7" algn="ctr" rtl="0">
              <a:lnSpc>
                <a:spcPct val="100000"/>
              </a:lnSpc>
              <a:spcBef>
                <a:spcPts val="0"/>
              </a:spcBef>
              <a:spcAft>
                <a:spcPts val="0"/>
              </a:spcAft>
              <a:buClr>
                <a:schemeClr val="lt1"/>
              </a:buClr>
              <a:buSzPts val="5800"/>
              <a:buNone/>
              <a:defRPr sz="5800">
                <a:solidFill>
                  <a:schemeClr val="lt1"/>
                </a:solidFill>
              </a:defRPr>
            </a:lvl8pPr>
            <a:lvl9pPr lvl="8" algn="ctr" rtl="0">
              <a:lnSpc>
                <a:spcPct val="100000"/>
              </a:lnSpc>
              <a:spcBef>
                <a:spcPts val="0"/>
              </a:spcBef>
              <a:spcAft>
                <a:spcPts val="0"/>
              </a:spcAft>
              <a:buClr>
                <a:schemeClr val="lt1"/>
              </a:buClr>
              <a:buSzPts val="5800"/>
              <a:buNone/>
              <a:defRPr sz="5800">
                <a:solidFill>
                  <a:schemeClr val="lt1"/>
                </a:solidFill>
              </a:defRPr>
            </a:lvl9pPr>
          </a:lstStyle>
          <a:p>
            <a:endParaRPr/>
          </a:p>
        </p:txBody>
      </p:sp>
      <p:sp>
        <p:nvSpPr>
          <p:cNvPr id="55" name="Google Shape;55;ge29ce42a51_0_648"/>
          <p:cNvSpPr txBox="1">
            <a:spLocks noGrp="1"/>
          </p:cNvSpPr>
          <p:nvPr>
            <p:ph type="subTitle" idx="1"/>
          </p:nvPr>
        </p:nvSpPr>
        <p:spPr>
          <a:xfrm>
            <a:off x="2237700" y="2477975"/>
            <a:ext cx="4821000" cy="24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800"/>
              <a:buFont typeface="Montserrat"/>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56" name="Google Shape;56;ge29ce42a51_0_648"/>
          <p:cNvSpPr/>
          <p:nvPr/>
        </p:nvSpPr>
        <p:spPr>
          <a:xfrm>
            <a:off x="0" y="0"/>
            <a:ext cx="9179100" cy="5143500"/>
          </a:xfrm>
          <a:prstGeom prst="frame">
            <a:avLst>
              <a:gd name="adj1" fmla="val 3424"/>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ge29ce42a51_0_652"/>
          <p:cNvSpPr txBox="1">
            <a:spLocks noGrp="1"/>
          </p:cNvSpPr>
          <p:nvPr>
            <p:ph type="body" idx="1"/>
          </p:nvPr>
        </p:nvSpPr>
        <p:spPr>
          <a:xfrm>
            <a:off x="713225" y="1119875"/>
            <a:ext cx="6215100" cy="3867900"/>
          </a:xfrm>
          <a:prstGeom prst="rect">
            <a:avLst/>
          </a:prstGeom>
          <a:noFill/>
          <a:ln>
            <a:noFill/>
          </a:ln>
        </p:spPr>
        <p:txBody>
          <a:bodyPr spcFirstLastPara="1" wrap="square" lIns="91425" tIns="91425" rIns="91425" bIns="91425" anchor="t" anchorCtr="0">
            <a:noAutofit/>
          </a:bodyPr>
          <a:lstStyle>
            <a:lvl1pPr marL="457200" lvl="0" indent="-349250" algn="l" rtl="0">
              <a:lnSpc>
                <a:spcPct val="100000"/>
              </a:lnSpc>
              <a:spcBef>
                <a:spcPts val="0"/>
              </a:spcBef>
              <a:spcAft>
                <a:spcPts val="0"/>
              </a:spcAft>
              <a:buClr>
                <a:schemeClr val="dk1"/>
              </a:buClr>
              <a:buSzPts val="1900"/>
              <a:buFont typeface="Barlow"/>
              <a:buAutoNum type="arabicPeriod"/>
              <a:defRPr sz="1200">
                <a:solidFill>
                  <a:schemeClr val="dk1"/>
                </a:solidFill>
              </a:defRPr>
            </a:lvl1pPr>
            <a:lvl2pPr marL="914400" lvl="1" indent="-317500" algn="l" rtl="0">
              <a:lnSpc>
                <a:spcPct val="100000"/>
              </a:lnSpc>
              <a:spcBef>
                <a:spcPts val="1600"/>
              </a:spcBef>
              <a:spcAft>
                <a:spcPts val="0"/>
              </a:spcAft>
              <a:buClr>
                <a:schemeClr val="dk1"/>
              </a:buClr>
              <a:buSzPts val="1400"/>
              <a:buChar char="○"/>
              <a:defRPr sz="1200">
                <a:solidFill>
                  <a:schemeClr val="dk1"/>
                </a:solidFill>
              </a:defRPr>
            </a:lvl2pPr>
            <a:lvl3pPr marL="1371600" lvl="2" indent="-317500" algn="l" rtl="0">
              <a:lnSpc>
                <a:spcPct val="115000"/>
              </a:lnSpc>
              <a:spcBef>
                <a:spcPts val="1600"/>
              </a:spcBef>
              <a:spcAft>
                <a:spcPts val="0"/>
              </a:spcAft>
              <a:buClr>
                <a:schemeClr val="dk1"/>
              </a:buClr>
              <a:buSzPts val="1400"/>
              <a:buChar char="■"/>
              <a:defRPr>
                <a:solidFill>
                  <a:schemeClr val="dk1"/>
                </a:solidFill>
              </a:defRPr>
            </a:lvl3pPr>
            <a:lvl4pPr marL="1828800" lvl="3" indent="-317500" algn="l" rtl="0">
              <a:lnSpc>
                <a:spcPct val="115000"/>
              </a:lnSpc>
              <a:spcBef>
                <a:spcPts val="1600"/>
              </a:spcBef>
              <a:spcAft>
                <a:spcPts val="0"/>
              </a:spcAft>
              <a:buClr>
                <a:schemeClr val="dk1"/>
              </a:buClr>
              <a:buSzPts val="1400"/>
              <a:buChar char="●"/>
              <a:defRPr>
                <a:solidFill>
                  <a:schemeClr val="dk1"/>
                </a:solidFill>
              </a:defRPr>
            </a:lvl4pPr>
            <a:lvl5pPr marL="2286000" lvl="4" indent="-317500" algn="l" rtl="0">
              <a:lnSpc>
                <a:spcPct val="115000"/>
              </a:lnSpc>
              <a:spcBef>
                <a:spcPts val="1600"/>
              </a:spcBef>
              <a:spcAft>
                <a:spcPts val="0"/>
              </a:spcAft>
              <a:buClr>
                <a:schemeClr val="dk1"/>
              </a:buClr>
              <a:buSzPts val="1400"/>
              <a:buChar char="○"/>
              <a:defRPr>
                <a:solidFill>
                  <a:schemeClr val="dk1"/>
                </a:solidFill>
              </a:defRPr>
            </a:lvl5pPr>
            <a:lvl6pPr marL="2743200" lvl="5" indent="-317500" algn="l" rtl="0">
              <a:lnSpc>
                <a:spcPct val="115000"/>
              </a:lnSpc>
              <a:spcBef>
                <a:spcPts val="1600"/>
              </a:spcBef>
              <a:spcAft>
                <a:spcPts val="0"/>
              </a:spcAft>
              <a:buClr>
                <a:schemeClr val="dk1"/>
              </a:buClr>
              <a:buSzPts val="1400"/>
              <a:buChar char="■"/>
              <a:defRPr>
                <a:solidFill>
                  <a:schemeClr val="dk1"/>
                </a:solidFill>
              </a:defRPr>
            </a:lvl6pPr>
            <a:lvl7pPr marL="3200400" lvl="6" indent="-317500" algn="l" rtl="0">
              <a:lnSpc>
                <a:spcPct val="115000"/>
              </a:lnSpc>
              <a:spcBef>
                <a:spcPts val="1600"/>
              </a:spcBef>
              <a:spcAft>
                <a:spcPts val="0"/>
              </a:spcAft>
              <a:buClr>
                <a:schemeClr val="dk1"/>
              </a:buClr>
              <a:buSzPts val="1400"/>
              <a:buChar char="●"/>
              <a:defRPr>
                <a:solidFill>
                  <a:schemeClr val="dk1"/>
                </a:solidFill>
              </a:defRPr>
            </a:lvl7pPr>
            <a:lvl8pPr marL="3657600" lvl="7" indent="-317500" algn="l" rtl="0">
              <a:lnSpc>
                <a:spcPct val="115000"/>
              </a:lnSpc>
              <a:spcBef>
                <a:spcPts val="1600"/>
              </a:spcBef>
              <a:spcAft>
                <a:spcPts val="0"/>
              </a:spcAft>
              <a:buClr>
                <a:schemeClr val="dk1"/>
              </a:buClr>
              <a:buSzPts val="1400"/>
              <a:buChar char="○"/>
              <a:defRPr>
                <a:solidFill>
                  <a:schemeClr val="dk1"/>
                </a:solidFill>
              </a:defRPr>
            </a:lvl8pPr>
            <a:lvl9pPr marL="4114800" lvl="8" indent="-317500" algn="l" rtl="0">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59" name="Google Shape;59;ge29ce42a51_0_652"/>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3000"/>
              <a:buNone/>
              <a:defRPr>
                <a:solidFill>
                  <a:schemeClr val="dk1"/>
                </a:solidFill>
              </a:defRPr>
            </a:lvl2pPr>
            <a:lvl3pPr lvl="2" algn="l" rtl="0">
              <a:lnSpc>
                <a:spcPct val="100000"/>
              </a:lnSpc>
              <a:spcBef>
                <a:spcPts val="0"/>
              </a:spcBef>
              <a:spcAft>
                <a:spcPts val="0"/>
              </a:spcAft>
              <a:buClr>
                <a:schemeClr val="dk1"/>
              </a:buClr>
              <a:buSzPts val="3000"/>
              <a:buNone/>
              <a:defRPr>
                <a:solidFill>
                  <a:schemeClr val="dk1"/>
                </a:solidFill>
              </a:defRPr>
            </a:lvl3pPr>
            <a:lvl4pPr lvl="3" algn="l" rtl="0">
              <a:lnSpc>
                <a:spcPct val="100000"/>
              </a:lnSpc>
              <a:spcBef>
                <a:spcPts val="0"/>
              </a:spcBef>
              <a:spcAft>
                <a:spcPts val="0"/>
              </a:spcAft>
              <a:buClr>
                <a:schemeClr val="dk1"/>
              </a:buClr>
              <a:buSzPts val="3000"/>
              <a:buNone/>
              <a:defRPr>
                <a:solidFill>
                  <a:schemeClr val="dk1"/>
                </a:solidFill>
              </a:defRPr>
            </a:lvl4pPr>
            <a:lvl5pPr lvl="4" algn="l" rtl="0">
              <a:lnSpc>
                <a:spcPct val="100000"/>
              </a:lnSpc>
              <a:spcBef>
                <a:spcPts val="0"/>
              </a:spcBef>
              <a:spcAft>
                <a:spcPts val="0"/>
              </a:spcAft>
              <a:buClr>
                <a:schemeClr val="dk1"/>
              </a:buClr>
              <a:buSzPts val="3000"/>
              <a:buNone/>
              <a:defRPr>
                <a:solidFill>
                  <a:schemeClr val="dk1"/>
                </a:solidFill>
              </a:defRPr>
            </a:lvl5pPr>
            <a:lvl6pPr lvl="5" algn="l" rtl="0">
              <a:lnSpc>
                <a:spcPct val="100000"/>
              </a:lnSpc>
              <a:spcBef>
                <a:spcPts val="0"/>
              </a:spcBef>
              <a:spcAft>
                <a:spcPts val="0"/>
              </a:spcAft>
              <a:buClr>
                <a:schemeClr val="dk1"/>
              </a:buClr>
              <a:buSzPts val="3000"/>
              <a:buNone/>
              <a:defRPr>
                <a:solidFill>
                  <a:schemeClr val="dk1"/>
                </a:solidFill>
              </a:defRPr>
            </a:lvl6pPr>
            <a:lvl7pPr lvl="6" algn="l" rtl="0">
              <a:lnSpc>
                <a:spcPct val="100000"/>
              </a:lnSpc>
              <a:spcBef>
                <a:spcPts val="0"/>
              </a:spcBef>
              <a:spcAft>
                <a:spcPts val="0"/>
              </a:spcAft>
              <a:buClr>
                <a:schemeClr val="dk1"/>
              </a:buClr>
              <a:buSzPts val="3000"/>
              <a:buNone/>
              <a:defRPr>
                <a:solidFill>
                  <a:schemeClr val="dk1"/>
                </a:solidFill>
              </a:defRPr>
            </a:lvl7pPr>
            <a:lvl8pPr lvl="7" algn="l" rtl="0">
              <a:lnSpc>
                <a:spcPct val="100000"/>
              </a:lnSpc>
              <a:spcBef>
                <a:spcPts val="0"/>
              </a:spcBef>
              <a:spcAft>
                <a:spcPts val="0"/>
              </a:spcAft>
              <a:buClr>
                <a:schemeClr val="dk1"/>
              </a:buClr>
              <a:buSzPts val="3000"/>
              <a:buNone/>
              <a:defRPr>
                <a:solidFill>
                  <a:schemeClr val="dk1"/>
                </a:solidFill>
              </a:defRPr>
            </a:lvl8pPr>
            <a:lvl9pPr lvl="8" algn="l"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60"/>
        <p:cNvGrpSpPr/>
        <p:nvPr/>
      </p:nvGrpSpPr>
      <p:grpSpPr>
        <a:xfrm>
          <a:off x="0" y="0"/>
          <a:ext cx="0" cy="0"/>
          <a:chOff x="0" y="0"/>
          <a:chExt cx="0" cy="0"/>
        </a:xfrm>
      </p:grpSpPr>
      <p:sp>
        <p:nvSpPr>
          <p:cNvPr id="61" name="Google Shape;61;ge29ce42a51_0_655"/>
          <p:cNvSpPr txBox="1">
            <a:spLocks noGrp="1"/>
          </p:cNvSpPr>
          <p:nvPr>
            <p:ph type="title"/>
          </p:nvPr>
        </p:nvSpPr>
        <p:spPr>
          <a:xfrm>
            <a:off x="4936350" y="2198975"/>
            <a:ext cx="28071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2" name="Google Shape;62;ge29ce42a51_0_655"/>
          <p:cNvSpPr txBox="1">
            <a:spLocks noGrp="1"/>
          </p:cNvSpPr>
          <p:nvPr>
            <p:ph type="title" idx="2"/>
          </p:nvPr>
        </p:nvSpPr>
        <p:spPr>
          <a:xfrm>
            <a:off x="4327946" y="1359750"/>
            <a:ext cx="684600" cy="29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3" name="Google Shape;63;ge29ce42a51_0_655"/>
          <p:cNvSpPr txBox="1">
            <a:spLocks noGrp="1"/>
          </p:cNvSpPr>
          <p:nvPr>
            <p:ph type="title" idx="3"/>
          </p:nvPr>
        </p:nvSpPr>
        <p:spPr>
          <a:xfrm>
            <a:off x="4327946" y="2227673"/>
            <a:ext cx="684600" cy="29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4" name="Google Shape;64;ge29ce42a51_0_655"/>
          <p:cNvSpPr txBox="1">
            <a:spLocks noGrp="1"/>
          </p:cNvSpPr>
          <p:nvPr>
            <p:ph type="title" idx="4"/>
          </p:nvPr>
        </p:nvSpPr>
        <p:spPr>
          <a:xfrm>
            <a:off x="4936350" y="3944025"/>
            <a:ext cx="27195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5" name="Google Shape;65;ge29ce42a51_0_655"/>
          <p:cNvSpPr txBox="1">
            <a:spLocks noGrp="1"/>
          </p:cNvSpPr>
          <p:nvPr>
            <p:ph type="title" idx="5"/>
          </p:nvPr>
        </p:nvSpPr>
        <p:spPr>
          <a:xfrm>
            <a:off x="4936350" y="1359750"/>
            <a:ext cx="27195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6" name="Google Shape;66;ge29ce42a51_0_655"/>
          <p:cNvSpPr txBox="1">
            <a:spLocks noGrp="1"/>
          </p:cNvSpPr>
          <p:nvPr>
            <p:ph type="title" idx="6"/>
          </p:nvPr>
        </p:nvSpPr>
        <p:spPr>
          <a:xfrm>
            <a:off x="4936350" y="3076100"/>
            <a:ext cx="2719500" cy="325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7" name="Google Shape;67;ge29ce42a51_0_655"/>
          <p:cNvSpPr txBox="1">
            <a:spLocks noGrp="1"/>
          </p:cNvSpPr>
          <p:nvPr>
            <p:ph type="title" idx="7"/>
          </p:nvPr>
        </p:nvSpPr>
        <p:spPr>
          <a:xfrm>
            <a:off x="4327946" y="3076100"/>
            <a:ext cx="684600" cy="29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8" name="Google Shape;68;ge29ce42a51_0_655"/>
          <p:cNvSpPr txBox="1">
            <a:spLocks noGrp="1"/>
          </p:cNvSpPr>
          <p:nvPr>
            <p:ph type="title" idx="8"/>
          </p:nvPr>
        </p:nvSpPr>
        <p:spPr>
          <a:xfrm>
            <a:off x="4327946" y="3944023"/>
            <a:ext cx="684600" cy="29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69" name="Google Shape;69;ge29ce42a51_0_655"/>
          <p:cNvSpPr txBox="1">
            <a:spLocks noGrp="1"/>
          </p:cNvSpPr>
          <p:nvPr>
            <p:ph type="subTitle" idx="1"/>
          </p:nvPr>
        </p:nvSpPr>
        <p:spPr>
          <a:xfrm>
            <a:off x="4936350" y="1759120"/>
            <a:ext cx="2454000" cy="236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0" name="Google Shape;70;ge29ce42a51_0_655"/>
          <p:cNvSpPr txBox="1">
            <a:spLocks noGrp="1"/>
          </p:cNvSpPr>
          <p:nvPr>
            <p:ph type="subTitle" idx="9"/>
          </p:nvPr>
        </p:nvSpPr>
        <p:spPr>
          <a:xfrm>
            <a:off x="4936350" y="3475470"/>
            <a:ext cx="2454000" cy="236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1" name="Google Shape;71;ge29ce42a51_0_655"/>
          <p:cNvSpPr txBox="1">
            <a:spLocks noGrp="1"/>
          </p:cNvSpPr>
          <p:nvPr>
            <p:ph type="subTitle" idx="13"/>
          </p:nvPr>
        </p:nvSpPr>
        <p:spPr>
          <a:xfrm>
            <a:off x="4936350" y="2545123"/>
            <a:ext cx="2454000" cy="236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2" name="Google Shape;72;ge29ce42a51_0_655"/>
          <p:cNvSpPr txBox="1">
            <a:spLocks noGrp="1"/>
          </p:cNvSpPr>
          <p:nvPr>
            <p:ph type="subTitle" idx="14"/>
          </p:nvPr>
        </p:nvSpPr>
        <p:spPr>
          <a:xfrm>
            <a:off x="5007848" y="4290173"/>
            <a:ext cx="2454000" cy="236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3" name="Google Shape;73;ge29ce42a51_0_655"/>
          <p:cNvSpPr txBox="1">
            <a:spLocks noGrp="1"/>
          </p:cNvSpPr>
          <p:nvPr>
            <p:ph type="title" idx="15"/>
          </p:nvPr>
        </p:nvSpPr>
        <p:spPr>
          <a:xfrm>
            <a:off x="4327950" y="530725"/>
            <a:ext cx="37692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2600"/>
              <a:buNone/>
              <a:defRPr sz="2600">
                <a:solidFill>
                  <a:schemeClr val="lt1"/>
                </a:solidFill>
              </a:defRPr>
            </a:lvl2pPr>
            <a:lvl3pPr lvl="2" algn="l" rtl="0">
              <a:lnSpc>
                <a:spcPct val="100000"/>
              </a:lnSpc>
              <a:spcBef>
                <a:spcPts val="0"/>
              </a:spcBef>
              <a:spcAft>
                <a:spcPts val="0"/>
              </a:spcAft>
              <a:buClr>
                <a:schemeClr val="lt1"/>
              </a:buClr>
              <a:buSzPts val="2600"/>
              <a:buNone/>
              <a:defRPr sz="2600">
                <a:solidFill>
                  <a:schemeClr val="lt1"/>
                </a:solidFill>
              </a:defRPr>
            </a:lvl3pPr>
            <a:lvl4pPr lvl="3" algn="l" rtl="0">
              <a:lnSpc>
                <a:spcPct val="100000"/>
              </a:lnSpc>
              <a:spcBef>
                <a:spcPts val="0"/>
              </a:spcBef>
              <a:spcAft>
                <a:spcPts val="0"/>
              </a:spcAft>
              <a:buClr>
                <a:schemeClr val="lt1"/>
              </a:buClr>
              <a:buSzPts val="2600"/>
              <a:buNone/>
              <a:defRPr sz="2600">
                <a:solidFill>
                  <a:schemeClr val="lt1"/>
                </a:solidFill>
              </a:defRPr>
            </a:lvl4pPr>
            <a:lvl5pPr lvl="4" algn="l" rtl="0">
              <a:lnSpc>
                <a:spcPct val="100000"/>
              </a:lnSpc>
              <a:spcBef>
                <a:spcPts val="0"/>
              </a:spcBef>
              <a:spcAft>
                <a:spcPts val="0"/>
              </a:spcAft>
              <a:buClr>
                <a:schemeClr val="lt1"/>
              </a:buClr>
              <a:buSzPts val="2600"/>
              <a:buNone/>
              <a:defRPr sz="2600">
                <a:solidFill>
                  <a:schemeClr val="lt1"/>
                </a:solidFill>
              </a:defRPr>
            </a:lvl5pPr>
            <a:lvl6pPr lvl="5" algn="l" rtl="0">
              <a:lnSpc>
                <a:spcPct val="100000"/>
              </a:lnSpc>
              <a:spcBef>
                <a:spcPts val="0"/>
              </a:spcBef>
              <a:spcAft>
                <a:spcPts val="0"/>
              </a:spcAft>
              <a:buClr>
                <a:schemeClr val="lt1"/>
              </a:buClr>
              <a:buSzPts val="2600"/>
              <a:buNone/>
              <a:defRPr sz="2600">
                <a:solidFill>
                  <a:schemeClr val="lt1"/>
                </a:solidFill>
              </a:defRPr>
            </a:lvl6pPr>
            <a:lvl7pPr lvl="6" algn="l" rtl="0">
              <a:lnSpc>
                <a:spcPct val="100000"/>
              </a:lnSpc>
              <a:spcBef>
                <a:spcPts val="0"/>
              </a:spcBef>
              <a:spcAft>
                <a:spcPts val="0"/>
              </a:spcAft>
              <a:buClr>
                <a:schemeClr val="lt1"/>
              </a:buClr>
              <a:buSzPts val="2600"/>
              <a:buNone/>
              <a:defRPr sz="2600">
                <a:solidFill>
                  <a:schemeClr val="lt1"/>
                </a:solidFill>
              </a:defRPr>
            </a:lvl7pPr>
            <a:lvl8pPr lvl="7" algn="l" rtl="0">
              <a:lnSpc>
                <a:spcPct val="100000"/>
              </a:lnSpc>
              <a:spcBef>
                <a:spcPts val="0"/>
              </a:spcBef>
              <a:spcAft>
                <a:spcPts val="0"/>
              </a:spcAft>
              <a:buClr>
                <a:schemeClr val="lt1"/>
              </a:buClr>
              <a:buSzPts val="2600"/>
              <a:buNone/>
              <a:defRPr sz="2600">
                <a:solidFill>
                  <a:schemeClr val="lt1"/>
                </a:solidFill>
              </a:defRPr>
            </a:lvl8pPr>
            <a:lvl9pPr lvl="8" algn="l" rtl="0">
              <a:lnSpc>
                <a:spcPct val="100000"/>
              </a:lnSpc>
              <a:spcBef>
                <a:spcPts val="0"/>
              </a:spcBef>
              <a:spcAft>
                <a:spcPts val="0"/>
              </a:spcAft>
              <a:buClr>
                <a:schemeClr val="lt1"/>
              </a:buClr>
              <a:buSzPts val="2600"/>
              <a:buNone/>
              <a:defRPr sz="2600">
                <a:solidFill>
                  <a:schemeClr val="lt1"/>
                </a:solidFill>
              </a:defRPr>
            </a:lvl9pPr>
          </a:lstStyle>
          <a:p>
            <a:endParaRPr/>
          </a:p>
        </p:txBody>
      </p:sp>
      <p:sp>
        <p:nvSpPr>
          <p:cNvPr id="74" name="Google Shape;74;ge29ce42a51_0_655"/>
          <p:cNvSpPr/>
          <p:nvPr/>
        </p:nvSpPr>
        <p:spPr>
          <a:xfrm>
            <a:off x="0" y="0"/>
            <a:ext cx="245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ge29ce42a51_0_670"/>
          <p:cNvSpPr/>
          <p:nvPr/>
        </p:nvSpPr>
        <p:spPr>
          <a:xfrm>
            <a:off x="4581700" y="0"/>
            <a:ext cx="4562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e29ce42a51_0_670"/>
          <p:cNvSpPr txBox="1">
            <a:spLocks noGrp="1"/>
          </p:cNvSpPr>
          <p:nvPr>
            <p:ph type="title"/>
          </p:nvPr>
        </p:nvSpPr>
        <p:spPr>
          <a:xfrm>
            <a:off x="5013475" y="2565792"/>
            <a:ext cx="3423600" cy="629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r" rtl="0">
              <a:lnSpc>
                <a:spcPct val="100000"/>
              </a:lnSpc>
              <a:spcBef>
                <a:spcPts val="0"/>
              </a:spcBef>
              <a:spcAft>
                <a:spcPts val="0"/>
              </a:spcAft>
              <a:buClr>
                <a:schemeClr val="lt1"/>
              </a:buClr>
              <a:buSzPts val="3600"/>
              <a:buNone/>
              <a:defRPr sz="3600">
                <a:solidFill>
                  <a:schemeClr val="lt1"/>
                </a:solidFill>
              </a:defRPr>
            </a:lvl2pPr>
            <a:lvl3pPr lvl="2" algn="r" rtl="0">
              <a:lnSpc>
                <a:spcPct val="100000"/>
              </a:lnSpc>
              <a:spcBef>
                <a:spcPts val="0"/>
              </a:spcBef>
              <a:spcAft>
                <a:spcPts val="0"/>
              </a:spcAft>
              <a:buClr>
                <a:schemeClr val="lt1"/>
              </a:buClr>
              <a:buSzPts val="3600"/>
              <a:buNone/>
              <a:defRPr sz="3600">
                <a:solidFill>
                  <a:schemeClr val="lt1"/>
                </a:solidFill>
              </a:defRPr>
            </a:lvl3pPr>
            <a:lvl4pPr lvl="3" algn="r" rtl="0">
              <a:lnSpc>
                <a:spcPct val="100000"/>
              </a:lnSpc>
              <a:spcBef>
                <a:spcPts val="0"/>
              </a:spcBef>
              <a:spcAft>
                <a:spcPts val="0"/>
              </a:spcAft>
              <a:buClr>
                <a:schemeClr val="lt1"/>
              </a:buClr>
              <a:buSzPts val="3600"/>
              <a:buNone/>
              <a:defRPr sz="3600">
                <a:solidFill>
                  <a:schemeClr val="lt1"/>
                </a:solidFill>
              </a:defRPr>
            </a:lvl4pPr>
            <a:lvl5pPr lvl="4" algn="r" rtl="0">
              <a:lnSpc>
                <a:spcPct val="100000"/>
              </a:lnSpc>
              <a:spcBef>
                <a:spcPts val="0"/>
              </a:spcBef>
              <a:spcAft>
                <a:spcPts val="0"/>
              </a:spcAft>
              <a:buClr>
                <a:schemeClr val="lt1"/>
              </a:buClr>
              <a:buSzPts val="3600"/>
              <a:buNone/>
              <a:defRPr sz="3600">
                <a:solidFill>
                  <a:schemeClr val="lt1"/>
                </a:solidFill>
              </a:defRPr>
            </a:lvl5pPr>
            <a:lvl6pPr lvl="5" algn="r" rtl="0">
              <a:lnSpc>
                <a:spcPct val="100000"/>
              </a:lnSpc>
              <a:spcBef>
                <a:spcPts val="0"/>
              </a:spcBef>
              <a:spcAft>
                <a:spcPts val="0"/>
              </a:spcAft>
              <a:buClr>
                <a:schemeClr val="lt1"/>
              </a:buClr>
              <a:buSzPts val="3600"/>
              <a:buNone/>
              <a:defRPr sz="3600">
                <a:solidFill>
                  <a:schemeClr val="lt1"/>
                </a:solidFill>
              </a:defRPr>
            </a:lvl6pPr>
            <a:lvl7pPr lvl="6" algn="r" rtl="0">
              <a:lnSpc>
                <a:spcPct val="100000"/>
              </a:lnSpc>
              <a:spcBef>
                <a:spcPts val="0"/>
              </a:spcBef>
              <a:spcAft>
                <a:spcPts val="0"/>
              </a:spcAft>
              <a:buClr>
                <a:schemeClr val="lt1"/>
              </a:buClr>
              <a:buSzPts val="3600"/>
              <a:buNone/>
              <a:defRPr sz="3600">
                <a:solidFill>
                  <a:schemeClr val="lt1"/>
                </a:solidFill>
              </a:defRPr>
            </a:lvl7pPr>
            <a:lvl8pPr lvl="7" algn="r" rtl="0">
              <a:lnSpc>
                <a:spcPct val="100000"/>
              </a:lnSpc>
              <a:spcBef>
                <a:spcPts val="0"/>
              </a:spcBef>
              <a:spcAft>
                <a:spcPts val="0"/>
              </a:spcAft>
              <a:buClr>
                <a:schemeClr val="lt1"/>
              </a:buClr>
              <a:buSzPts val="3600"/>
              <a:buNone/>
              <a:defRPr sz="3600">
                <a:solidFill>
                  <a:schemeClr val="lt1"/>
                </a:solidFill>
              </a:defRPr>
            </a:lvl8pPr>
            <a:lvl9pPr lvl="8" algn="r"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8" name="Google Shape;78;ge29ce42a51_0_670"/>
          <p:cNvSpPr txBox="1">
            <a:spLocks noGrp="1"/>
          </p:cNvSpPr>
          <p:nvPr>
            <p:ph type="title" idx="2"/>
          </p:nvPr>
        </p:nvSpPr>
        <p:spPr>
          <a:xfrm>
            <a:off x="5379775" y="1501275"/>
            <a:ext cx="3057300" cy="1382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7000"/>
              <a:buNone/>
              <a:defRPr sz="7000">
                <a:solidFill>
                  <a:schemeClr val="lt1"/>
                </a:solidFill>
              </a:defRPr>
            </a:lvl1pPr>
            <a:lvl2pPr lvl="1" algn="r" rtl="0">
              <a:lnSpc>
                <a:spcPct val="100000"/>
              </a:lnSpc>
              <a:spcBef>
                <a:spcPts val="0"/>
              </a:spcBef>
              <a:spcAft>
                <a:spcPts val="0"/>
              </a:spcAft>
              <a:buClr>
                <a:schemeClr val="lt1"/>
              </a:buClr>
              <a:buSzPts val="7000"/>
              <a:buNone/>
              <a:defRPr sz="7000">
                <a:solidFill>
                  <a:schemeClr val="lt1"/>
                </a:solidFill>
              </a:defRPr>
            </a:lvl2pPr>
            <a:lvl3pPr lvl="2" algn="r" rtl="0">
              <a:lnSpc>
                <a:spcPct val="100000"/>
              </a:lnSpc>
              <a:spcBef>
                <a:spcPts val="0"/>
              </a:spcBef>
              <a:spcAft>
                <a:spcPts val="0"/>
              </a:spcAft>
              <a:buClr>
                <a:schemeClr val="lt1"/>
              </a:buClr>
              <a:buSzPts val="7000"/>
              <a:buNone/>
              <a:defRPr sz="7000">
                <a:solidFill>
                  <a:schemeClr val="lt1"/>
                </a:solidFill>
              </a:defRPr>
            </a:lvl3pPr>
            <a:lvl4pPr lvl="3" algn="r" rtl="0">
              <a:lnSpc>
                <a:spcPct val="100000"/>
              </a:lnSpc>
              <a:spcBef>
                <a:spcPts val="0"/>
              </a:spcBef>
              <a:spcAft>
                <a:spcPts val="0"/>
              </a:spcAft>
              <a:buClr>
                <a:schemeClr val="lt1"/>
              </a:buClr>
              <a:buSzPts val="7000"/>
              <a:buNone/>
              <a:defRPr sz="7000">
                <a:solidFill>
                  <a:schemeClr val="lt1"/>
                </a:solidFill>
              </a:defRPr>
            </a:lvl4pPr>
            <a:lvl5pPr lvl="4" algn="r" rtl="0">
              <a:lnSpc>
                <a:spcPct val="100000"/>
              </a:lnSpc>
              <a:spcBef>
                <a:spcPts val="0"/>
              </a:spcBef>
              <a:spcAft>
                <a:spcPts val="0"/>
              </a:spcAft>
              <a:buClr>
                <a:schemeClr val="lt1"/>
              </a:buClr>
              <a:buSzPts val="7000"/>
              <a:buNone/>
              <a:defRPr sz="7000">
                <a:solidFill>
                  <a:schemeClr val="lt1"/>
                </a:solidFill>
              </a:defRPr>
            </a:lvl5pPr>
            <a:lvl6pPr lvl="5" algn="r" rtl="0">
              <a:lnSpc>
                <a:spcPct val="100000"/>
              </a:lnSpc>
              <a:spcBef>
                <a:spcPts val="0"/>
              </a:spcBef>
              <a:spcAft>
                <a:spcPts val="0"/>
              </a:spcAft>
              <a:buClr>
                <a:schemeClr val="lt1"/>
              </a:buClr>
              <a:buSzPts val="7000"/>
              <a:buNone/>
              <a:defRPr sz="7000">
                <a:solidFill>
                  <a:schemeClr val="lt1"/>
                </a:solidFill>
              </a:defRPr>
            </a:lvl6pPr>
            <a:lvl7pPr lvl="6" algn="r" rtl="0">
              <a:lnSpc>
                <a:spcPct val="100000"/>
              </a:lnSpc>
              <a:spcBef>
                <a:spcPts val="0"/>
              </a:spcBef>
              <a:spcAft>
                <a:spcPts val="0"/>
              </a:spcAft>
              <a:buClr>
                <a:schemeClr val="lt1"/>
              </a:buClr>
              <a:buSzPts val="7000"/>
              <a:buNone/>
              <a:defRPr sz="7000">
                <a:solidFill>
                  <a:schemeClr val="lt1"/>
                </a:solidFill>
              </a:defRPr>
            </a:lvl7pPr>
            <a:lvl8pPr lvl="7" algn="r" rtl="0">
              <a:lnSpc>
                <a:spcPct val="100000"/>
              </a:lnSpc>
              <a:spcBef>
                <a:spcPts val="0"/>
              </a:spcBef>
              <a:spcAft>
                <a:spcPts val="0"/>
              </a:spcAft>
              <a:buClr>
                <a:schemeClr val="lt1"/>
              </a:buClr>
              <a:buSzPts val="7000"/>
              <a:buNone/>
              <a:defRPr sz="7000">
                <a:solidFill>
                  <a:schemeClr val="lt1"/>
                </a:solidFill>
              </a:defRPr>
            </a:lvl8pPr>
            <a:lvl9pPr lvl="8" algn="r" rtl="0">
              <a:lnSpc>
                <a:spcPct val="100000"/>
              </a:lnSpc>
              <a:spcBef>
                <a:spcPts val="0"/>
              </a:spcBef>
              <a:spcAft>
                <a:spcPts val="0"/>
              </a:spcAft>
              <a:buClr>
                <a:schemeClr val="lt1"/>
              </a:buClr>
              <a:buSzPts val="7000"/>
              <a:buNone/>
              <a:defRPr sz="7000">
                <a:solidFill>
                  <a:schemeClr val="lt1"/>
                </a:solidFill>
              </a:defRPr>
            </a:lvl9pPr>
          </a:lstStyle>
          <a:p>
            <a:endParaRPr/>
          </a:p>
        </p:txBody>
      </p:sp>
      <p:sp>
        <p:nvSpPr>
          <p:cNvPr id="79" name="Google Shape;79;ge29ce42a51_0_670"/>
          <p:cNvSpPr txBox="1">
            <a:spLocks noGrp="1"/>
          </p:cNvSpPr>
          <p:nvPr>
            <p:ph type="subTitle" idx="1"/>
          </p:nvPr>
        </p:nvSpPr>
        <p:spPr>
          <a:xfrm>
            <a:off x="5190175" y="3062708"/>
            <a:ext cx="3246900" cy="404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2pPr>
            <a:lvl3pPr lvl="2"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3pPr>
            <a:lvl4pPr lvl="3"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4pPr>
            <a:lvl5pPr lvl="4"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5pPr>
            <a:lvl6pPr lvl="5"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6pPr>
            <a:lvl7pPr lvl="6"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7pPr>
            <a:lvl8pPr lvl="7"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8pPr>
            <a:lvl9pPr lvl="8" algn="r" rtl="0">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80"/>
        <p:cNvGrpSpPr/>
        <p:nvPr/>
      </p:nvGrpSpPr>
      <p:grpSpPr>
        <a:xfrm>
          <a:off x="0" y="0"/>
          <a:ext cx="0" cy="0"/>
          <a:chOff x="0" y="0"/>
          <a:chExt cx="0" cy="0"/>
        </a:xfrm>
      </p:grpSpPr>
      <p:sp>
        <p:nvSpPr>
          <p:cNvPr id="81" name="Google Shape;81;ge29ce42a51_0_675"/>
          <p:cNvSpPr txBox="1">
            <a:spLocks noGrp="1"/>
          </p:cNvSpPr>
          <p:nvPr>
            <p:ph type="ctrTitle"/>
          </p:nvPr>
        </p:nvSpPr>
        <p:spPr>
          <a:xfrm>
            <a:off x="624000" y="1564600"/>
            <a:ext cx="5762400" cy="1139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5200"/>
              <a:buFont typeface="Montserrat"/>
              <a:buNone/>
              <a:defRPr sz="100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5200"/>
              <a:buNone/>
              <a:defRPr sz="5200">
                <a:solidFill>
                  <a:schemeClr val="dk1"/>
                </a:solidFill>
              </a:defRPr>
            </a:lvl2pPr>
            <a:lvl3pPr lvl="2" algn="l" rtl="0">
              <a:lnSpc>
                <a:spcPct val="100000"/>
              </a:lnSpc>
              <a:spcBef>
                <a:spcPts val="0"/>
              </a:spcBef>
              <a:spcAft>
                <a:spcPts val="0"/>
              </a:spcAft>
              <a:buClr>
                <a:schemeClr val="dk1"/>
              </a:buClr>
              <a:buSzPts val="5200"/>
              <a:buNone/>
              <a:defRPr sz="5200">
                <a:solidFill>
                  <a:schemeClr val="dk1"/>
                </a:solidFill>
              </a:defRPr>
            </a:lvl3pPr>
            <a:lvl4pPr lvl="3" algn="l" rtl="0">
              <a:lnSpc>
                <a:spcPct val="100000"/>
              </a:lnSpc>
              <a:spcBef>
                <a:spcPts val="0"/>
              </a:spcBef>
              <a:spcAft>
                <a:spcPts val="0"/>
              </a:spcAft>
              <a:buClr>
                <a:schemeClr val="dk1"/>
              </a:buClr>
              <a:buSzPts val="5200"/>
              <a:buNone/>
              <a:defRPr sz="5200">
                <a:solidFill>
                  <a:schemeClr val="dk1"/>
                </a:solidFill>
              </a:defRPr>
            </a:lvl4pPr>
            <a:lvl5pPr lvl="4" algn="l" rtl="0">
              <a:lnSpc>
                <a:spcPct val="100000"/>
              </a:lnSpc>
              <a:spcBef>
                <a:spcPts val="0"/>
              </a:spcBef>
              <a:spcAft>
                <a:spcPts val="0"/>
              </a:spcAft>
              <a:buClr>
                <a:schemeClr val="dk1"/>
              </a:buClr>
              <a:buSzPts val="5200"/>
              <a:buNone/>
              <a:defRPr sz="5200">
                <a:solidFill>
                  <a:schemeClr val="dk1"/>
                </a:solidFill>
              </a:defRPr>
            </a:lvl5pPr>
            <a:lvl6pPr lvl="5" algn="l" rtl="0">
              <a:lnSpc>
                <a:spcPct val="100000"/>
              </a:lnSpc>
              <a:spcBef>
                <a:spcPts val="0"/>
              </a:spcBef>
              <a:spcAft>
                <a:spcPts val="0"/>
              </a:spcAft>
              <a:buClr>
                <a:schemeClr val="dk1"/>
              </a:buClr>
              <a:buSzPts val="5200"/>
              <a:buNone/>
              <a:defRPr sz="5200">
                <a:solidFill>
                  <a:schemeClr val="dk1"/>
                </a:solidFill>
              </a:defRPr>
            </a:lvl6pPr>
            <a:lvl7pPr lvl="6" algn="l" rtl="0">
              <a:lnSpc>
                <a:spcPct val="100000"/>
              </a:lnSpc>
              <a:spcBef>
                <a:spcPts val="0"/>
              </a:spcBef>
              <a:spcAft>
                <a:spcPts val="0"/>
              </a:spcAft>
              <a:buClr>
                <a:schemeClr val="dk1"/>
              </a:buClr>
              <a:buSzPts val="5200"/>
              <a:buNone/>
              <a:defRPr sz="5200">
                <a:solidFill>
                  <a:schemeClr val="dk1"/>
                </a:solidFill>
              </a:defRPr>
            </a:lvl7pPr>
            <a:lvl8pPr lvl="7" algn="l" rtl="0">
              <a:lnSpc>
                <a:spcPct val="100000"/>
              </a:lnSpc>
              <a:spcBef>
                <a:spcPts val="0"/>
              </a:spcBef>
              <a:spcAft>
                <a:spcPts val="0"/>
              </a:spcAft>
              <a:buClr>
                <a:schemeClr val="dk1"/>
              </a:buClr>
              <a:buSzPts val="5200"/>
              <a:buNone/>
              <a:defRPr sz="5200">
                <a:solidFill>
                  <a:schemeClr val="dk1"/>
                </a:solidFill>
              </a:defRPr>
            </a:lvl8pPr>
            <a:lvl9pPr lvl="8" algn="l" rtl="0">
              <a:lnSpc>
                <a:spcPct val="100000"/>
              </a:lnSpc>
              <a:spcBef>
                <a:spcPts val="0"/>
              </a:spcBef>
              <a:spcAft>
                <a:spcPts val="0"/>
              </a:spcAft>
              <a:buClr>
                <a:schemeClr val="dk1"/>
              </a:buClr>
              <a:buSzPts val="5200"/>
              <a:buNone/>
              <a:defRPr sz="5200">
                <a:solidFill>
                  <a:schemeClr val="dk1"/>
                </a:solidFill>
              </a:defRPr>
            </a:lvl9pPr>
          </a:lstStyle>
          <a:p>
            <a:endParaRPr/>
          </a:p>
        </p:txBody>
      </p:sp>
      <p:sp>
        <p:nvSpPr>
          <p:cNvPr id="82" name="Google Shape;82;ge29ce42a51_0_675"/>
          <p:cNvSpPr txBox="1">
            <a:spLocks noGrp="1"/>
          </p:cNvSpPr>
          <p:nvPr>
            <p:ph type="subTitle" idx="1"/>
          </p:nvPr>
        </p:nvSpPr>
        <p:spPr>
          <a:xfrm>
            <a:off x="624000" y="2555229"/>
            <a:ext cx="3764700" cy="799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800"/>
              <a:buNone/>
              <a:defRPr sz="1400">
                <a:solidFill>
                  <a:schemeClr val="dk1"/>
                </a:solidFill>
              </a:defRPr>
            </a:lvl1pPr>
            <a:lvl2pPr lvl="1" algn="l" rtl="0">
              <a:lnSpc>
                <a:spcPct val="100000"/>
              </a:lnSpc>
              <a:spcBef>
                <a:spcPts val="0"/>
              </a:spcBef>
              <a:spcAft>
                <a:spcPts val="0"/>
              </a:spcAft>
              <a:buClr>
                <a:schemeClr val="dk1"/>
              </a:buClr>
              <a:buSzPts val="2800"/>
              <a:buNone/>
              <a:defRPr sz="2800">
                <a:solidFill>
                  <a:schemeClr val="dk1"/>
                </a:solidFill>
              </a:defRPr>
            </a:lvl2pPr>
            <a:lvl3pPr lvl="2" algn="l" rtl="0">
              <a:lnSpc>
                <a:spcPct val="100000"/>
              </a:lnSpc>
              <a:spcBef>
                <a:spcPts val="0"/>
              </a:spcBef>
              <a:spcAft>
                <a:spcPts val="0"/>
              </a:spcAft>
              <a:buClr>
                <a:schemeClr val="dk1"/>
              </a:buClr>
              <a:buSzPts val="2800"/>
              <a:buNone/>
              <a:defRPr sz="2800">
                <a:solidFill>
                  <a:schemeClr val="dk1"/>
                </a:solidFill>
              </a:defRPr>
            </a:lvl3pPr>
            <a:lvl4pPr lvl="3" algn="l" rtl="0">
              <a:lnSpc>
                <a:spcPct val="100000"/>
              </a:lnSpc>
              <a:spcBef>
                <a:spcPts val="0"/>
              </a:spcBef>
              <a:spcAft>
                <a:spcPts val="0"/>
              </a:spcAft>
              <a:buClr>
                <a:schemeClr val="dk1"/>
              </a:buClr>
              <a:buSzPts val="2800"/>
              <a:buNone/>
              <a:defRPr sz="2800">
                <a:solidFill>
                  <a:schemeClr val="dk1"/>
                </a:solidFill>
              </a:defRPr>
            </a:lvl4pPr>
            <a:lvl5pPr lvl="4" algn="l" rtl="0">
              <a:lnSpc>
                <a:spcPct val="100000"/>
              </a:lnSpc>
              <a:spcBef>
                <a:spcPts val="0"/>
              </a:spcBef>
              <a:spcAft>
                <a:spcPts val="0"/>
              </a:spcAft>
              <a:buClr>
                <a:schemeClr val="dk1"/>
              </a:buClr>
              <a:buSzPts val="2800"/>
              <a:buNone/>
              <a:defRPr sz="2800">
                <a:solidFill>
                  <a:schemeClr val="dk1"/>
                </a:solidFill>
              </a:defRPr>
            </a:lvl5pPr>
            <a:lvl6pPr lvl="5" algn="l" rtl="0">
              <a:lnSpc>
                <a:spcPct val="100000"/>
              </a:lnSpc>
              <a:spcBef>
                <a:spcPts val="0"/>
              </a:spcBef>
              <a:spcAft>
                <a:spcPts val="0"/>
              </a:spcAft>
              <a:buClr>
                <a:schemeClr val="dk1"/>
              </a:buClr>
              <a:buSzPts val="2800"/>
              <a:buNone/>
              <a:defRPr sz="2800">
                <a:solidFill>
                  <a:schemeClr val="dk1"/>
                </a:solidFill>
              </a:defRPr>
            </a:lvl6pPr>
            <a:lvl7pPr lvl="6" algn="l" rtl="0">
              <a:lnSpc>
                <a:spcPct val="100000"/>
              </a:lnSpc>
              <a:spcBef>
                <a:spcPts val="0"/>
              </a:spcBef>
              <a:spcAft>
                <a:spcPts val="0"/>
              </a:spcAft>
              <a:buClr>
                <a:schemeClr val="dk1"/>
              </a:buClr>
              <a:buSzPts val="2800"/>
              <a:buNone/>
              <a:defRPr sz="2800">
                <a:solidFill>
                  <a:schemeClr val="dk1"/>
                </a:solidFill>
              </a:defRPr>
            </a:lvl7pPr>
            <a:lvl8pPr lvl="7" algn="l" rtl="0">
              <a:lnSpc>
                <a:spcPct val="100000"/>
              </a:lnSpc>
              <a:spcBef>
                <a:spcPts val="0"/>
              </a:spcBef>
              <a:spcAft>
                <a:spcPts val="0"/>
              </a:spcAft>
              <a:buClr>
                <a:schemeClr val="dk1"/>
              </a:buClr>
              <a:buSzPts val="2800"/>
              <a:buNone/>
              <a:defRPr sz="2800">
                <a:solidFill>
                  <a:schemeClr val="dk1"/>
                </a:solidFill>
              </a:defRPr>
            </a:lvl8pPr>
            <a:lvl9pPr lvl="8" algn="l"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1">
    <p:spTree>
      <p:nvGrpSpPr>
        <p:cNvPr id="1" name="Shape 83"/>
        <p:cNvGrpSpPr/>
        <p:nvPr/>
      </p:nvGrpSpPr>
      <p:grpSpPr>
        <a:xfrm>
          <a:off x="0" y="0"/>
          <a:ext cx="0" cy="0"/>
          <a:chOff x="0" y="0"/>
          <a:chExt cx="0" cy="0"/>
        </a:xfrm>
      </p:grpSpPr>
      <p:sp>
        <p:nvSpPr>
          <p:cNvPr id="84" name="Google Shape;84;ge29ce42a51_0_678"/>
          <p:cNvSpPr/>
          <p:nvPr/>
        </p:nvSpPr>
        <p:spPr>
          <a:xfrm>
            <a:off x="4331950" y="1506675"/>
            <a:ext cx="4024800" cy="2940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e29ce42a51_0_678"/>
          <p:cNvSpPr txBox="1">
            <a:spLocks noGrp="1"/>
          </p:cNvSpPr>
          <p:nvPr>
            <p:ph type="body" idx="1"/>
          </p:nvPr>
        </p:nvSpPr>
        <p:spPr>
          <a:xfrm>
            <a:off x="4847400" y="1695625"/>
            <a:ext cx="3027000" cy="798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chemeClr val="lt1"/>
              </a:buClr>
              <a:buSzPts val="1400"/>
              <a:buChar char="●"/>
              <a:defRPr sz="1400">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86" name="Google Shape;86;ge29ce42a51_0_678"/>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7"/>
        <p:cNvGrpSpPr/>
        <p:nvPr/>
      </p:nvGrpSpPr>
      <p:grpSpPr>
        <a:xfrm>
          <a:off x="0" y="0"/>
          <a:ext cx="0" cy="0"/>
          <a:chOff x="0" y="0"/>
          <a:chExt cx="0" cy="0"/>
        </a:xfrm>
      </p:grpSpPr>
      <p:sp>
        <p:nvSpPr>
          <p:cNvPr id="88" name="Google Shape;88;ge29ce42a51_0_682"/>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e29ce42a51_0_682"/>
          <p:cNvSpPr txBox="1">
            <a:spLocks noGrp="1"/>
          </p:cNvSpPr>
          <p:nvPr>
            <p:ph type="body" idx="1"/>
          </p:nvPr>
        </p:nvSpPr>
        <p:spPr>
          <a:xfrm>
            <a:off x="484625" y="2898800"/>
            <a:ext cx="3300600" cy="2070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chemeClr val="lt1"/>
              </a:buClr>
              <a:buSzPts val="1400"/>
              <a:buChar char="●"/>
              <a:defRPr sz="1400">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90" name="Google Shape;90;ge29ce42a51_0_682"/>
          <p:cNvSpPr txBox="1">
            <a:spLocks noGrp="1"/>
          </p:cNvSpPr>
          <p:nvPr>
            <p:ph type="title"/>
          </p:nvPr>
        </p:nvSpPr>
        <p:spPr>
          <a:xfrm>
            <a:off x="484625" y="1597525"/>
            <a:ext cx="35310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3000"/>
              <a:buNone/>
              <a:defRPr>
                <a:solidFill>
                  <a:schemeClr val="lt1"/>
                </a:solidFill>
              </a:defRPr>
            </a:lvl2pPr>
            <a:lvl3pPr lvl="2" algn="l" rtl="0">
              <a:lnSpc>
                <a:spcPct val="100000"/>
              </a:lnSpc>
              <a:spcBef>
                <a:spcPts val="0"/>
              </a:spcBef>
              <a:spcAft>
                <a:spcPts val="0"/>
              </a:spcAft>
              <a:buClr>
                <a:schemeClr val="lt1"/>
              </a:buClr>
              <a:buSzPts val="3000"/>
              <a:buNone/>
              <a:defRPr>
                <a:solidFill>
                  <a:schemeClr val="lt1"/>
                </a:solidFill>
              </a:defRPr>
            </a:lvl3pPr>
            <a:lvl4pPr lvl="3" algn="l" rtl="0">
              <a:lnSpc>
                <a:spcPct val="100000"/>
              </a:lnSpc>
              <a:spcBef>
                <a:spcPts val="0"/>
              </a:spcBef>
              <a:spcAft>
                <a:spcPts val="0"/>
              </a:spcAft>
              <a:buClr>
                <a:schemeClr val="lt1"/>
              </a:buClr>
              <a:buSzPts val="3000"/>
              <a:buNone/>
              <a:defRPr>
                <a:solidFill>
                  <a:schemeClr val="lt1"/>
                </a:solidFill>
              </a:defRPr>
            </a:lvl4pPr>
            <a:lvl5pPr lvl="4" algn="l" rtl="0">
              <a:lnSpc>
                <a:spcPct val="100000"/>
              </a:lnSpc>
              <a:spcBef>
                <a:spcPts val="0"/>
              </a:spcBef>
              <a:spcAft>
                <a:spcPts val="0"/>
              </a:spcAft>
              <a:buClr>
                <a:schemeClr val="lt1"/>
              </a:buClr>
              <a:buSzPts val="3000"/>
              <a:buNone/>
              <a:defRPr>
                <a:solidFill>
                  <a:schemeClr val="lt1"/>
                </a:solidFill>
              </a:defRPr>
            </a:lvl5pPr>
            <a:lvl6pPr lvl="5" algn="l" rtl="0">
              <a:lnSpc>
                <a:spcPct val="100000"/>
              </a:lnSpc>
              <a:spcBef>
                <a:spcPts val="0"/>
              </a:spcBef>
              <a:spcAft>
                <a:spcPts val="0"/>
              </a:spcAft>
              <a:buClr>
                <a:schemeClr val="lt1"/>
              </a:buClr>
              <a:buSzPts val="3000"/>
              <a:buNone/>
              <a:defRPr>
                <a:solidFill>
                  <a:schemeClr val="lt1"/>
                </a:solidFill>
              </a:defRPr>
            </a:lvl6pPr>
            <a:lvl7pPr lvl="6" algn="l" rtl="0">
              <a:lnSpc>
                <a:spcPct val="100000"/>
              </a:lnSpc>
              <a:spcBef>
                <a:spcPts val="0"/>
              </a:spcBef>
              <a:spcAft>
                <a:spcPts val="0"/>
              </a:spcAft>
              <a:buClr>
                <a:schemeClr val="lt1"/>
              </a:buClr>
              <a:buSzPts val="3000"/>
              <a:buNone/>
              <a:defRPr>
                <a:solidFill>
                  <a:schemeClr val="lt1"/>
                </a:solidFill>
              </a:defRPr>
            </a:lvl7pPr>
            <a:lvl8pPr lvl="7" algn="l" rtl="0">
              <a:lnSpc>
                <a:spcPct val="100000"/>
              </a:lnSpc>
              <a:spcBef>
                <a:spcPts val="0"/>
              </a:spcBef>
              <a:spcAft>
                <a:spcPts val="0"/>
              </a:spcAft>
              <a:buClr>
                <a:schemeClr val="lt1"/>
              </a:buClr>
              <a:buSzPts val="3000"/>
              <a:buNone/>
              <a:defRPr>
                <a:solidFill>
                  <a:schemeClr val="lt1"/>
                </a:solidFill>
              </a:defRPr>
            </a:lvl8pPr>
            <a:lvl9pPr lvl="8" algn="l" rtl="0">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91"/>
        <p:cNvGrpSpPr/>
        <p:nvPr/>
      </p:nvGrpSpPr>
      <p:grpSpPr>
        <a:xfrm>
          <a:off x="0" y="0"/>
          <a:ext cx="0" cy="0"/>
          <a:chOff x="0" y="0"/>
          <a:chExt cx="0" cy="0"/>
        </a:xfrm>
      </p:grpSpPr>
      <p:sp>
        <p:nvSpPr>
          <p:cNvPr id="92" name="Google Shape;92;ge29ce42a51_0_686"/>
          <p:cNvSpPr txBox="1">
            <a:spLocks noGrp="1"/>
          </p:cNvSpPr>
          <p:nvPr>
            <p:ph type="title"/>
          </p:nvPr>
        </p:nvSpPr>
        <p:spPr>
          <a:xfrm>
            <a:off x="3857625" y="1093175"/>
            <a:ext cx="4198800" cy="146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2700"/>
              <a:buFont typeface="Montserrat"/>
              <a:buNone/>
              <a:defRPr sz="4000">
                <a:solidFill>
                  <a:schemeClr val="lt1"/>
                </a:solidFill>
                <a:latin typeface="Montserrat"/>
                <a:ea typeface="Montserrat"/>
                <a:cs typeface="Montserrat"/>
                <a:sym typeface="Montserrat"/>
              </a:defRPr>
            </a:lvl1pPr>
            <a:lvl2pPr lvl="1" algn="r" rtl="0">
              <a:lnSpc>
                <a:spcPct val="100000"/>
              </a:lnSpc>
              <a:spcBef>
                <a:spcPts val="0"/>
              </a:spcBef>
              <a:spcAft>
                <a:spcPts val="0"/>
              </a:spcAft>
              <a:buClr>
                <a:schemeClr val="lt1"/>
              </a:buClr>
              <a:buSzPts val="3000"/>
              <a:buNone/>
              <a:defRPr>
                <a:solidFill>
                  <a:schemeClr val="lt1"/>
                </a:solidFill>
              </a:defRPr>
            </a:lvl2pPr>
            <a:lvl3pPr lvl="2" algn="r" rtl="0">
              <a:lnSpc>
                <a:spcPct val="100000"/>
              </a:lnSpc>
              <a:spcBef>
                <a:spcPts val="0"/>
              </a:spcBef>
              <a:spcAft>
                <a:spcPts val="0"/>
              </a:spcAft>
              <a:buClr>
                <a:schemeClr val="lt1"/>
              </a:buClr>
              <a:buSzPts val="3000"/>
              <a:buNone/>
              <a:defRPr>
                <a:solidFill>
                  <a:schemeClr val="lt1"/>
                </a:solidFill>
              </a:defRPr>
            </a:lvl3pPr>
            <a:lvl4pPr lvl="3" algn="r" rtl="0">
              <a:lnSpc>
                <a:spcPct val="100000"/>
              </a:lnSpc>
              <a:spcBef>
                <a:spcPts val="0"/>
              </a:spcBef>
              <a:spcAft>
                <a:spcPts val="0"/>
              </a:spcAft>
              <a:buClr>
                <a:schemeClr val="lt1"/>
              </a:buClr>
              <a:buSzPts val="3000"/>
              <a:buNone/>
              <a:defRPr>
                <a:solidFill>
                  <a:schemeClr val="lt1"/>
                </a:solidFill>
              </a:defRPr>
            </a:lvl4pPr>
            <a:lvl5pPr lvl="4" algn="r" rtl="0">
              <a:lnSpc>
                <a:spcPct val="100000"/>
              </a:lnSpc>
              <a:spcBef>
                <a:spcPts val="0"/>
              </a:spcBef>
              <a:spcAft>
                <a:spcPts val="0"/>
              </a:spcAft>
              <a:buClr>
                <a:schemeClr val="lt1"/>
              </a:buClr>
              <a:buSzPts val="3000"/>
              <a:buNone/>
              <a:defRPr>
                <a:solidFill>
                  <a:schemeClr val="lt1"/>
                </a:solidFill>
              </a:defRPr>
            </a:lvl5pPr>
            <a:lvl6pPr lvl="5" algn="r" rtl="0">
              <a:lnSpc>
                <a:spcPct val="100000"/>
              </a:lnSpc>
              <a:spcBef>
                <a:spcPts val="0"/>
              </a:spcBef>
              <a:spcAft>
                <a:spcPts val="0"/>
              </a:spcAft>
              <a:buClr>
                <a:schemeClr val="lt1"/>
              </a:buClr>
              <a:buSzPts val="3000"/>
              <a:buNone/>
              <a:defRPr>
                <a:solidFill>
                  <a:schemeClr val="lt1"/>
                </a:solidFill>
              </a:defRPr>
            </a:lvl6pPr>
            <a:lvl7pPr lvl="6" algn="r" rtl="0">
              <a:lnSpc>
                <a:spcPct val="100000"/>
              </a:lnSpc>
              <a:spcBef>
                <a:spcPts val="0"/>
              </a:spcBef>
              <a:spcAft>
                <a:spcPts val="0"/>
              </a:spcAft>
              <a:buClr>
                <a:schemeClr val="lt1"/>
              </a:buClr>
              <a:buSzPts val="3000"/>
              <a:buNone/>
              <a:defRPr>
                <a:solidFill>
                  <a:schemeClr val="lt1"/>
                </a:solidFill>
              </a:defRPr>
            </a:lvl7pPr>
            <a:lvl8pPr lvl="7" algn="r" rtl="0">
              <a:lnSpc>
                <a:spcPct val="100000"/>
              </a:lnSpc>
              <a:spcBef>
                <a:spcPts val="0"/>
              </a:spcBef>
              <a:spcAft>
                <a:spcPts val="0"/>
              </a:spcAft>
              <a:buClr>
                <a:schemeClr val="lt1"/>
              </a:buClr>
              <a:buSzPts val="3000"/>
              <a:buNone/>
              <a:defRPr>
                <a:solidFill>
                  <a:schemeClr val="lt1"/>
                </a:solidFill>
              </a:defRPr>
            </a:lvl8pPr>
            <a:lvl9pPr lvl="8" algn="r" rtl="0">
              <a:lnSpc>
                <a:spcPct val="100000"/>
              </a:lnSpc>
              <a:spcBef>
                <a:spcPts val="0"/>
              </a:spcBef>
              <a:spcAft>
                <a:spcPts val="0"/>
              </a:spcAft>
              <a:buClr>
                <a:schemeClr val="lt1"/>
              </a:buClr>
              <a:buSzPts val="3000"/>
              <a:buNone/>
              <a:defRPr>
                <a:solidFill>
                  <a:schemeClr val="lt1"/>
                </a:solidFill>
              </a:defRPr>
            </a:lvl9pPr>
          </a:lstStyle>
          <a:p>
            <a:endParaRPr/>
          </a:p>
        </p:txBody>
      </p:sp>
      <p:sp>
        <p:nvSpPr>
          <p:cNvPr id="93" name="Google Shape;93;ge29ce42a51_0_686"/>
          <p:cNvSpPr/>
          <p:nvPr/>
        </p:nvSpPr>
        <p:spPr>
          <a:xfrm>
            <a:off x="0" y="0"/>
            <a:ext cx="9179100" cy="5143500"/>
          </a:xfrm>
          <a:prstGeom prst="frame">
            <a:avLst>
              <a:gd name="adj1" fmla="val 3424"/>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94"/>
        <p:cNvGrpSpPr/>
        <p:nvPr/>
      </p:nvGrpSpPr>
      <p:grpSpPr>
        <a:xfrm>
          <a:off x="0" y="0"/>
          <a:ext cx="0" cy="0"/>
          <a:chOff x="0" y="0"/>
          <a:chExt cx="0" cy="0"/>
        </a:xfrm>
      </p:grpSpPr>
      <p:sp>
        <p:nvSpPr>
          <p:cNvPr id="95" name="Google Shape;95;ge29ce42a51_0_689"/>
          <p:cNvSpPr/>
          <p:nvPr/>
        </p:nvSpPr>
        <p:spPr>
          <a:xfrm>
            <a:off x="-10175" y="-10975"/>
            <a:ext cx="3048000" cy="5209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e29ce42a51_0_689"/>
          <p:cNvSpPr txBox="1">
            <a:spLocks noGrp="1"/>
          </p:cNvSpPr>
          <p:nvPr>
            <p:ph type="title"/>
          </p:nvPr>
        </p:nvSpPr>
        <p:spPr>
          <a:xfrm>
            <a:off x="582175" y="2307450"/>
            <a:ext cx="1863300" cy="528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2600"/>
              <a:buNone/>
              <a:defRPr sz="2600">
                <a:solidFill>
                  <a:schemeClr val="lt1"/>
                </a:solidFill>
              </a:defRPr>
            </a:lvl2pPr>
            <a:lvl3pPr lvl="2" algn="l" rtl="0">
              <a:lnSpc>
                <a:spcPct val="100000"/>
              </a:lnSpc>
              <a:spcBef>
                <a:spcPts val="0"/>
              </a:spcBef>
              <a:spcAft>
                <a:spcPts val="0"/>
              </a:spcAft>
              <a:buClr>
                <a:schemeClr val="lt1"/>
              </a:buClr>
              <a:buSzPts val="2600"/>
              <a:buNone/>
              <a:defRPr sz="2600">
                <a:solidFill>
                  <a:schemeClr val="lt1"/>
                </a:solidFill>
              </a:defRPr>
            </a:lvl3pPr>
            <a:lvl4pPr lvl="3" algn="l" rtl="0">
              <a:lnSpc>
                <a:spcPct val="100000"/>
              </a:lnSpc>
              <a:spcBef>
                <a:spcPts val="0"/>
              </a:spcBef>
              <a:spcAft>
                <a:spcPts val="0"/>
              </a:spcAft>
              <a:buClr>
                <a:schemeClr val="lt1"/>
              </a:buClr>
              <a:buSzPts val="2600"/>
              <a:buNone/>
              <a:defRPr sz="2600">
                <a:solidFill>
                  <a:schemeClr val="lt1"/>
                </a:solidFill>
              </a:defRPr>
            </a:lvl4pPr>
            <a:lvl5pPr lvl="4" algn="l" rtl="0">
              <a:lnSpc>
                <a:spcPct val="100000"/>
              </a:lnSpc>
              <a:spcBef>
                <a:spcPts val="0"/>
              </a:spcBef>
              <a:spcAft>
                <a:spcPts val="0"/>
              </a:spcAft>
              <a:buClr>
                <a:schemeClr val="lt1"/>
              </a:buClr>
              <a:buSzPts val="2600"/>
              <a:buNone/>
              <a:defRPr sz="2600">
                <a:solidFill>
                  <a:schemeClr val="lt1"/>
                </a:solidFill>
              </a:defRPr>
            </a:lvl5pPr>
            <a:lvl6pPr lvl="5" algn="l" rtl="0">
              <a:lnSpc>
                <a:spcPct val="100000"/>
              </a:lnSpc>
              <a:spcBef>
                <a:spcPts val="0"/>
              </a:spcBef>
              <a:spcAft>
                <a:spcPts val="0"/>
              </a:spcAft>
              <a:buClr>
                <a:schemeClr val="lt1"/>
              </a:buClr>
              <a:buSzPts val="2600"/>
              <a:buNone/>
              <a:defRPr sz="2600">
                <a:solidFill>
                  <a:schemeClr val="lt1"/>
                </a:solidFill>
              </a:defRPr>
            </a:lvl6pPr>
            <a:lvl7pPr lvl="6" algn="l" rtl="0">
              <a:lnSpc>
                <a:spcPct val="100000"/>
              </a:lnSpc>
              <a:spcBef>
                <a:spcPts val="0"/>
              </a:spcBef>
              <a:spcAft>
                <a:spcPts val="0"/>
              </a:spcAft>
              <a:buClr>
                <a:schemeClr val="lt1"/>
              </a:buClr>
              <a:buSzPts val="2600"/>
              <a:buNone/>
              <a:defRPr sz="2600">
                <a:solidFill>
                  <a:schemeClr val="lt1"/>
                </a:solidFill>
              </a:defRPr>
            </a:lvl7pPr>
            <a:lvl8pPr lvl="7" algn="l" rtl="0">
              <a:lnSpc>
                <a:spcPct val="100000"/>
              </a:lnSpc>
              <a:spcBef>
                <a:spcPts val="0"/>
              </a:spcBef>
              <a:spcAft>
                <a:spcPts val="0"/>
              </a:spcAft>
              <a:buClr>
                <a:schemeClr val="lt1"/>
              </a:buClr>
              <a:buSzPts val="2600"/>
              <a:buNone/>
              <a:defRPr sz="2600">
                <a:solidFill>
                  <a:schemeClr val="lt1"/>
                </a:solidFill>
              </a:defRPr>
            </a:lvl8pPr>
            <a:lvl9pPr lvl="8" algn="l" rtl="0">
              <a:lnSpc>
                <a:spcPct val="100000"/>
              </a:lnSpc>
              <a:spcBef>
                <a:spcPts val="0"/>
              </a:spcBef>
              <a:spcAft>
                <a:spcPts val="0"/>
              </a:spcAft>
              <a:buClr>
                <a:schemeClr val="lt1"/>
              </a:buClr>
              <a:buSzPts val="2600"/>
              <a:buNone/>
              <a:defRPr sz="2600">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spTree>
      <p:nvGrpSpPr>
        <p:cNvPr id="1" name="Shape 97"/>
        <p:cNvGrpSpPr/>
        <p:nvPr/>
      </p:nvGrpSpPr>
      <p:grpSpPr>
        <a:xfrm>
          <a:off x="0" y="0"/>
          <a:ext cx="0" cy="0"/>
          <a:chOff x="0" y="0"/>
          <a:chExt cx="0" cy="0"/>
        </a:xfrm>
      </p:grpSpPr>
      <p:sp>
        <p:nvSpPr>
          <p:cNvPr id="98" name="Google Shape;98;ge29ce42a51_0_692"/>
          <p:cNvSpPr/>
          <p:nvPr/>
        </p:nvSpPr>
        <p:spPr>
          <a:xfrm>
            <a:off x="-10175" y="-10975"/>
            <a:ext cx="3048000" cy="5209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e29ce42a51_0_692"/>
          <p:cNvSpPr txBox="1">
            <a:spLocks noGrp="1"/>
          </p:cNvSpPr>
          <p:nvPr>
            <p:ph type="subTitle" idx="1"/>
          </p:nvPr>
        </p:nvSpPr>
        <p:spPr>
          <a:xfrm>
            <a:off x="6293350" y="3677050"/>
            <a:ext cx="2388000" cy="990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Char char="●"/>
              <a:defRPr sz="1400">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0"/>
              </a:spcBef>
              <a:spcAft>
                <a:spcPts val="0"/>
              </a:spcAft>
              <a:buClr>
                <a:schemeClr val="dk1"/>
              </a:buClr>
              <a:buSzPts val="1400"/>
              <a:buChar char="■"/>
              <a:defRPr>
                <a:solidFill>
                  <a:schemeClr val="dk1"/>
                </a:solidFill>
              </a:defRPr>
            </a:lvl3pPr>
            <a:lvl4pPr lvl="3" algn="ctr" rtl="0">
              <a:lnSpc>
                <a:spcPct val="100000"/>
              </a:lnSpc>
              <a:spcBef>
                <a:spcPts val="0"/>
              </a:spcBef>
              <a:spcAft>
                <a:spcPts val="0"/>
              </a:spcAft>
              <a:buClr>
                <a:schemeClr val="dk1"/>
              </a:buClr>
              <a:buSzPts val="1400"/>
              <a:buChar char="●"/>
              <a:defRPr>
                <a:solidFill>
                  <a:schemeClr val="dk1"/>
                </a:solidFill>
              </a:defRPr>
            </a:lvl4pPr>
            <a:lvl5pPr lvl="4" algn="ctr" rtl="0">
              <a:lnSpc>
                <a:spcPct val="100000"/>
              </a:lnSpc>
              <a:spcBef>
                <a:spcPts val="0"/>
              </a:spcBef>
              <a:spcAft>
                <a:spcPts val="0"/>
              </a:spcAft>
              <a:buClr>
                <a:schemeClr val="dk1"/>
              </a:buClr>
              <a:buSzPts val="1400"/>
              <a:buChar char="○"/>
              <a:defRPr>
                <a:solidFill>
                  <a:schemeClr val="dk1"/>
                </a:solidFill>
              </a:defRPr>
            </a:lvl5pPr>
            <a:lvl6pPr lvl="5" algn="ctr" rtl="0">
              <a:lnSpc>
                <a:spcPct val="100000"/>
              </a:lnSpc>
              <a:spcBef>
                <a:spcPts val="0"/>
              </a:spcBef>
              <a:spcAft>
                <a:spcPts val="0"/>
              </a:spcAft>
              <a:buClr>
                <a:schemeClr val="dk1"/>
              </a:buClr>
              <a:buSzPts val="1400"/>
              <a:buChar char="■"/>
              <a:defRPr>
                <a:solidFill>
                  <a:schemeClr val="dk1"/>
                </a:solidFill>
              </a:defRPr>
            </a:lvl6pPr>
            <a:lvl7pPr lvl="6" algn="ctr" rtl="0">
              <a:lnSpc>
                <a:spcPct val="100000"/>
              </a:lnSpc>
              <a:spcBef>
                <a:spcPts val="0"/>
              </a:spcBef>
              <a:spcAft>
                <a:spcPts val="0"/>
              </a:spcAft>
              <a:buClr>
                <a:schemeClr val="dk1"/>
              </a:buClr>
              <a:buSzPts val="1400"/>
              <a:buChar char="●"/>
              <a:defRPr>
                <a:solidFill>
                  <a:schemeClr val="dk1"/>
                </a:solidFill>
              </a:defRPr>
            </a:lvl7pPr>
            <a:lvl8pPr lvl="7" algn="ctr" rtl="0">
              <a:lnSpc>
                <a:spcPct val="100000"/>
              </a:lnSpc>
              <a:spcBef>
                <a:spcPts val="0"/>
              </a:spcBef>
              <a:spcAft>
                <a:spcPts val="0"/>
              </a:spcAft>
              <a:buClr>
                <a:schemeClr val="dk1"/>
              </a:buClr>
              <a:buSzPts val="1400"/>
              <a:buChar char="○"/>
              <a:defRPr>
                <a:solidFill>
                  <a:schemeClr val="dk1"/>
                </a:solidFill>
              </a:defRPr>
            </a:lvl8pPr>
            <a:lvl9pPr lvl="8" algn="ctr"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00" name="Google Shape;100;ge29ce42a51_0_692"/>
          <p:cNvSpPr txBox="1">
            <a:spLocks noGrp="1"/>
          </p:cNvSpPr>
          <p:nvPr>
            <p:ph type="subTitle" idx="2"/>
          </p:nvPr>
        </p:nvSpPr>
        <p:spPr>
          <a:xfrm>
            <a:off x="6293350" y="1000525"/>
            <a:ext cx="2388000" cy="990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400"/>
              <a:buChar char="●"/>
              <a:defRPr sz="1400">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0"/>
              </a:spcBef>
              <a:spcAft>
                <a:spcPts val="0"/>
              </a:spcAft>
              <a:buClr>
                <a:schemeClr val="dk1"/>
              </a:buClr>
              <a:buSzPts val="1400"/>
              <a:buChar char="■"/>
              <a:defRPr>
                <a:solidFill>
                  <a:schemeClr val="dk1"/>
                </a:solidFill>
              </a:defRPr>
            </a:lvl3pPr>
            <a:lvl4pPr lvl="3" algn="ctr" rtl="0">
              <a:lnSpc>
                <a:spcPct val="100000"/>
              </a:lnSpc>
              <a:spcBef>
                <a:spcPts val="0"/>
              </a:spcBef>
              <a:spcAft>
                <a:spcPts val="0"/>
              </a:spcAft>
              <a:buClr>
                <a:schemeClr val="dk1"/>
              </a:buClr>
              <a:buSzPts val="1400"/>
              <a:buChar char="●"/>
              <a:defRPr>
                <a:solidFill>
                  <a:schemeClr val="dk1"/>
                </a:solidFill>
              </a:defRPr>
            </a:lvl4pPr>
            <a:lvl5pPr lvl="4" algn="ctr" rtl="0">
              <a:lnSpc>
                <a:spcPct val="100000"/>
              </a:lnSpc>
              <a:spcBef>
                <a:spcPts val="0"/>
              </a:spcBef>
              <a:spcAft>
                <a:spcPts val="0"/>
              </a:spcAft>
              <a:buClr>
                <a:schemeClr val="dk1"/>
              </a:buClr>
              <a:buSzPts val="1400"/>
              <a:buChar char="○"/>
              <a:defRPr>
                <a:solidFill>
                  <a:schemeClr val="dk1"/>
                </a:solidFill>
              </a:defRPr>
            </a:lvl5pPr>
            <a:lvl6pPr lvl="5" algn="ctr" rtl="0">
              <a:lnSpc>
                <a:spcPct val="100000"/>
              </a:lnSpc>
              <a:spcBef>
                <a:spcPts val="0"/>
              </a:spcBef>
              <a:spcAft>
                <a:spcPts val="0"/>
              </a:spcAft>
              <a:buClr>
                <a:schemeClr val="dk1"/>
              </a:buClr>
              <a:buSzPts val="1400"/>
              <a:buChar char="■"/>
              <a:defRPr>
                <a:solidFill>
                  <a:schemeClr val="dk1"/>
                </a:solidFill>
              </a:defRPr>
            </a:lvl6pPr>
            <a:lvl7pPr lvl="6" algn="ctr" rtl="0">
              <a:lnSpc>
                <a:spcPct val="100000"/>
              </a:lnSpc>
              <a:spcBef>
                <a:spcPts val="0"/>
              </a:spcBef>
              <a:spcAft>
                <a:spcPts val="0"/>
              </a:spcAft>
              <a:buClr>
                <a:schemeClr val="dk1"/>
              </a:buClr>
              <a:buSzPts val="1400"/>
              <a:buChar char="●"/>
              <a:defRPr>
                <a:solidFill>
                  <a:schemeClr val="dk1"/>
                </a:solidFill>
              </a:defRPr>
            </a:lvl7pPr>
            <a:lvl8pPr lvl="7" algn="ctr" rtl="0">
              <a:lnSpc>
                <a:spcPct val="100000"/>
              </a:lnSpc>
              <a:spcBef>
                <a:spcPts val="0"/>
              </a:spcBef>
              <a:spcAft>
                <a:spcPts val="0"/>
              </a:spcAft>
              <a:buClr>
                <a:schemeClr val="dk1"/>
              </a:buClr>
              <a:buSzPts val="1400"/>
              <a:buChar char="○"/>
              <a:defRPr>
                <a:solidFill>
                  <a:schemeClr val="dk1"/>
                </a:solidFill>
              </a:defRPr>
            </a:lvl8pPr>
            <a:lvl9pPr lvl="8" algn="ctr"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01" name="Google Shape;101;ge29ce42a51_0_692"/>
          <p:cNvSpPr txBox="1">
            <a:spLocks noGrp="1"/>
          </p:cNvSpPr>
          <p:nvPr>
            <p:ph type="title"/>
          </p:nvPr>
        </p:nvSpPr>
        <p:spPr>
          <a:xfrm>
            <a:off x="6293355" y="3476859"/>
            <a:ext cx="1658700" cy="30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33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9pPr>
          </a:lstStyle>
          <a:p>
            <a:endParaRPr/>
          </a:p>
        </p:txBody>
      </p:sp>
      <p:sp>
        <p:nvSpPr>
          <p:cNvPr id="102" name="Google Shape;102;ge29ce42a51_0_692"/>
          <p:cNvSpPr txBox="1">
            <a:spLocks noGrp="1"/>
          </p:cNvSpPr>
          <p:nvPr>
            <p:ph type="title" idx="3"/>
          </p:nvPr>
        </p:nvSpPr>
        <p:spPr>
          <a:xfrm>
            <a:off x="6293355" y="809859"/>
            <a:ext cx="1658700" cy="30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33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9pPr>
          </a:lstStyle>
          <a:p>
            <a:endParaRPr/>
          </a:p>
        </p:txBody>
      </p:sp>
      <p:sp>
        <p:nvSpPr>
          <p:cNvPr id="103" name="Google Shape;103;ge29ce42a51_0_692"/>
          <p:cNvSpPr txBox="1">
            <a:spLocks noGrp="1"/>
          </p:cNvSpPr>
          <p:nvPr>
            <p:ph type="title" idx="4"/>
          </p:nvPr>
        </p:nvSpPr>
        <p:spPr>
          <a:xfrm>
            <a:off x="582175" y="2307450"/>
            <a:ext cx="1863300" cy="528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2600"/>
              <a:buNone/>
              <a:defRPr sz="2600">
                <a:solidFill>
                  <a:schemeClr val="lt1"/>
                </a:solidFill>
              </a:defRPr>
            </a:lvl2pPr>
            <a:lvl3pPr lvl="2" algn="l" rtl="0">
              <a:lnSpc>
                <a:spcPct val="100000"/>
              </a:lnSpc>
              <a:spcBef>
                <a:spcPts val="0"/>
              </a:spcBef>
              <a:spcAft>
                <a:spcPts val="0"/>
              </a:spcAft>
              <a:buClr>
                <a:schemeClr val="lt1"/>
              </a:buClr>
              <a:buSzPts val="2600"/>
              <a:buNone/>
              <a:defRPr sz="2600">
                <a:solidFill>
                  <a:schemeClr val="lt1"/>
                </a:solidFill>
              </a:defRPr>
            </a:lvl3pPr>
            <a:lvl4pPr lvl="3" algn="l" rtl="0">
              <a:lnSpc>
                <a:spcPct val="100000"/>
              </a:lnSpc>
              <a:spcBef>
                <a:spcPts val="0"/>
              </a:spcBef>
              <a:spcAft>
                <a:spcPts val="0"/>
              </a:spcAft>
              <a:buClr>
                <a:schemeClr val="lt1"/>
              </a:buClr>
              <a:buSzPts val="2600"/>
              <a:buNone/>
              <a:defRPr sz="2600">
                <a:solidFill>
                  <a:schemeClr val="lt1"/>
                </a:solidFill>
              </a:defRPr>
            </a:lvl4pPr>
            <a:lvl5pPr lvl="4" algn="l" rtl="0">
              <a:lnSpc>
                <a:spcPct val="100000"/>
              </a:lnSpc>
              <a:spcBef>
                <a:spcPts val="0"/>
              </a:spcBef>
              <a:spcAft>
                <a:spcPts val="0"/>
              </a:spcAft>
              <a:buClr>
                <a:schemeClr val="lt1"/>
              </a:buClr>
              <a:buSzPts val="2600"/>
              <a:buNone/>
              <a:defRPr sz="2600">
                <a:solidFill>
                  <a:schemeClr val="lt1"/>
                </a:solidFill>
              </a:defRPr>
            </a:lvl5pPr>
            <a:lvl6pPr lvl="5" algn="l" rtl="0">
              <a:lnSpc>
                <a:spcPct val="100000"/>
              </a:lnSpc>
              <a:spcBef>
                <a:spcPts val="0"/>
              </a:spcBef>
              <a:spcAft>
                <a:spcPts val="0"/>
              </a:spcAft>
              <a:buClr>
                <a:schemeClr val="lt1"/>
              </a:buClr>
              <a:buSzPts val="2600"/>
              <a:buNone/>
              <a:defRPr sz="2600">
                <a:solidFill>
                  <a:schemeClr val="lt1"/>
                </a:solidFill>
              </a:defRPr>
            </a:lvl6pPr>
            <a:lvl7pPr lvl="6" algn="l" rtl="0">
              <a:lnSpc>
                <a:spcPct val="100000"/>
              </a:lnSpc>
              <a:spcBef>
                <a:spcPts val="0"/>
              </a:spcBef>
              <a:spcAft>
                <a:spcPts val="0"/>
              </a:spcAft>
              <a:buClr>
                <a:schemeClr val="lt1"/>
              </a:buClr>
              <a:buSzPts val="2600"/>
              <a:buNone/>
              <a:defRPr sz="2600">
                <a:solidFill>
                  <a:schemeClr val="lt1"/>
                </a:solidFill>
              </a:defRPr>
            </a:lvl7pPr>
            <a:lvl8pPr lvl="7" algn="l" rtl="0">
              <a:lnSpc>
                <a:spcPct val="100000"/>
              </a:lnSpc>
              <a:spcBef>
                <a:spcPts val="0"/>
              </a:spcBef>
              <a:spcAft>
                <a:spcPts val="0"/>
              </a:spcAft>
              <a:buClr>
                <a:schemeClr val="lt1"/>
              </a:buClr>
              <a:buSzPts val="2600"/>
              <a:buNone/>
              <a:defRPr sz="2600">
                <a:solidFill>
                  <a:schemeClr val="lt1"/>
                </a:solidFill>
              </a:defRPr>
            </a:lvl8pPr>
            <a:lvl9pPr lvl="8" algn="l" rtl="0">
              <a:lnSpc>
                <a:spcPct val="100000"/>
              </a:lnSpc>
              <a:spcBef>
                <a:spcPts val="0"/>
              </a:spcBef>
              <a:spcAft>
                <a:spcPts val="0"/>
              </a:spcAft>
              <a:buClr>
                <a:schemeClr val="lt1"/>
              </a:buClr>
              <a:buSzPts val="2600"/>
              <a:buNone/>
              <a:defRPr sz="26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04"/>
        <p:cNvGrpSpPr/>
        <p:nvPr/>
      </p:nvGrpSpPr>
      <p:grpSpPr>
        <a:xfrm>
          <a:off x="0" y="0"/>
          <a:ext cx="0" cy="0"/>
          <a:chOff x="0" y="0"/>
          <a:chExt cx="0" cy="0"/>
        </a:xfrm>
      </p:grpSpPr>
      <p:sp>
        <p:nvSpPr>
          <p:cNvPr id="105" name="Google Shape;105;ge29ce42a51_0_699"/>
          <p:cNvSpPr/>
          <p:nvPr/>
        </p:nvSpPr>
        <p:spPr>
          <a:xfrm rot="5400000">
            <a:off x="3286050" y="-3286200"/>
            <a:ext cx="2552700" cy="9125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e29ce42a51_0_699"/>
          <p:cNvSpPr txBox="1">
            <a:spLocks noGrp="1"/>
          </p:cNvSpPr>
          <p:nvPr>
            <p:ph type="title"/>
          </p:nvPr>
        </p:nvSpPr>
        <p:spPr>
          <a:xfrm>
            <a:off x="1035475" y="3162534"/>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07" name="Google Shape;107;ge29ce42a51_0_699"/>
          <p:cNvSpPr txBox="1">
            <a:spLocks noGrp="1"/>
          </p:cNvSpPr>
          <p:nvPr>
            <p:ph type="subTitle" idx="1"/>
          </p:nvPr>
        </p:nvSpPr>
        <p:spPr>
          <a:xfrm>
            <a:off x="719725" y="3373650"/>
            <a:ext cx="2290200" cy="30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08" name="Google Shape;108;ge29ce42a51_0_699"/>
          <p:cNvSpPr txBox="1">
            <a:spLocks noGrp="1"/>
          </p:cNvSpPr>
          <p:nvPr>
            <p:ph type="title" idx="2"/>
          </p:nvPr>
        </p:nvSpPr>
        <p:spPr>
          <a:xfrm>
            <a:off x="6479701" y="3162534"/>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09" name="Google Shape;109;ge29ce42a51_0_699"/>
          <p:cNvSpPr txBox="1">
            <a:spLocks noGrp="1"/>
          </p:cNvSpPr>
          <p:nvPr>
            <p:ph type="subTitle" idx="3"/>
          </p:nvPr>
        </p:nvSpPr>
        <p:spPr>
          <a:xfrm>
            <a:off x="6163951" y="3373650"/>
            <a:ext cx="2290200" cy="30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0" name="Google Shape;110;ge29ce42a51_0_699"/>
          <p:cNvSpPr txBox="1">
            <a:spLocks noGrp="1"/>
          </p:cNvSpPr>
          <p:nvPr>
            <p:ph type="title" idx="4"/>
          </p:nvPr>
        </p:nvSpPr>
        <p:spPr>
          <a:xfrm>
            <a:off x="3742650" y="3162534"/>
            <a:ext cx="16587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11" name="Google Shape;111;ge29ce42a51_0_699"/>
          <p:cNvSpPr txBox="1">
            <a:spLocks noGrp="1"/>
          </p:cNvSpPr>
          <p:nvPr>
            <p:ph type="subTitle" idx="5"/>
          </p:nvPr>
        </p:nvSpPr>
        <p:spPr>
          <a:xfrm>
            <a:off x="3426900" y="3373650"/>
            <a:ext cx="2290200" cy="30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2" name="Google Shape;112;ge29ce42a51_0_699"/>
          <p:cNvSpPr txBox="1">
            <a:spLocks noGrp="1"/>
          </p:cNvSpPr>
          <p:nvPr>
            <p:ph type="title" idx="6"/>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3000"/>
              <a:buNone/>
              <a:defRPr>
                <a:solidFill>
                  <a:schemeClr val="lt1"/>
                </a:solidFill>
              </a:defRPr>
            </a:lvl2pPr>
            <a:lvl3pPr lvl="2" algn="l" rtl="0">
              <a:lnSpc>
                <a:spcPct val="100000"/>
              </a:lnSpc>
              <a:spcBef>
                <a:spcPts val="0"/>
              </a:spcBef>
              <a:spcAft>
                <a:spcPts val="0"/>
              </a:spcAft>
              <a:buClr>
                <a:schemeClr val="lt1"/>
              </a:buClr>
              <a:buSzPts val="3000"/>
              <a:buNone/>
              <a:defRPr>
                <a:solidFill>
                  <a:schemeClr val="lt1"/>
                </a:solidFill>
              </a:defRPr>
            </a:lvl3pPr>
            <a:lvl4pPr lvl="3" algn="l" rtl="0">
              <a:lnSpc>
                <a:spcPct val="100000"/>
              </a:lnSpc>
              <a:spcBef>
                <a:spcPts val="0"/>
              </a:spcBef>
              <a:spcAft>
                <a:spcPts val="0"/>
              </a:spcAft>
              <a:buClr>
                <a:schemeClr val="lt1"/>
              </a:buClr>
              <a:buSzPts val="3000"/>
              <a:buNone/>
              <a:defRPr>
                <a:solidFill>
                  <a:schemeClr val="lt1"/>
                </a:solidFill>
              </a:defRPr>
            </a:lvl4pPr>
            <a:lvl5pPr lvl="4" algn="l" rtl="0">
              <a:lnSpc>
                <a:spcPct val="100000"/>
              </a:lnSpc>
              <a:spcBef>
                <a:spcPts val="0"/>
              </a:spcBef>
              <a:spcAft>
                <a:spcPts val="0"/>
              </a:spcAft>
              <a:buClr>
                <a:schemeClr val="lt1"/>
              </a:buClr>
              <a:buSzPts val="3000"/>
              <a:buNone/>
              <a:defRPr>
                <a:solidFill>
                  <a:schemeClr val="lt1"/>
                </a:solidFill>
              </a:defRPr>
            </a:lvl5pPr>
            <a:lvl6pPr lvl="5" algn="l" rtl="0">
              <a:lnSpc>
                <a:spcPct val="100000"/>
              </a:lnSpc>
              <a:spcBef>
                <a:spcPts val="0"/>
              </a:spcBef>
              <a:spcAft>
                <a:spcPts val="0"/>
              </a:spcAft>
              <a:buClr>
                <a:schemeClr val="lt1"/>
              </a:buClr>
              <a:buSzPts val="3000"/>
              <a:buNone/>
              <a:defRPr>
                <a:solidFill>
                  <a:schemeClr val="lt1"/>
                </a:solidFill>
              </a:defRPr>
            </a:lvl6pPr>
            <a:lvl7pPr lvl="6" algn="l" rtl="0">
              <a:lnSpc>
                <a:spcPct val="100000"/>
              </a:lnSpc>
              <a:spcBef>
                <a:spcPts val="0"/>
              </a:spcBef>
              <a:spcAft>
                <a:spcPts val="0"/>
              </a:spcAft>
              <a:buClr>
                <a:schemeClr val="lt1"/>
              </a:buClr>
              <a:buSzPts val="3000"/>
              <a:buNone/>
              <a:defRPr>
                <a:solidFill>
                  <a:schemeClr val="lt1"/>
                </a:solidFill>
              </a:defRPr>
            </a:lvl7pPr>
            <a:lvl8pPr lvl="7" algn="l" rtl="0">
              <a:lnSpc>
                <a:spcPct val="100000"/>
              </a:lnSpc>
              <a:spcBef>
                <a:spcPts val="0"/>
              </a:spcBef>
              <a:spcAft>
                <a:spcPts val="0"/>
              </a:spcAft>
              <a:buClr>
                <a:schemeClr val="lt1"/>
              </a:buClr>
              <a:buSzPts val="3000"/>
              <a:buNone/>
              <a:defRPr>
                <a:solidFill>
                  <a:schemeClr val="lt1"/>
                </a:solidFill>
              </a:defRPr>
            </a:lvl8pPr>
            <a:lvl9pPr lvl="8" algn="l" rtl="0">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24">
    <p:spTree>
      <p:nvGrpSpPr>
        <p:cNvPr id="1" name="Shape 113"/>
        <p:cNvGrpSpPr/>
        <p:nvPr/>
      </p:nvGrpSpPr>
      <p:grpSpPr>
        <a:xfrm>
          <a:off x="0" y="0"/>
          <a:ext cx="0" cy="0"/>
          <a:chOff x="0" y="0"/>
          <a:chExt cx="0" cy="0"/>
        </a:xfrm>
      </p:grpSpPr>
      <p:sp>
        <p:nvSpPr>
          <p:cNvPr id="114" name="Google Shape;114;ge29ce42a51_0_708"/>
          <p:cNvSpPr/>
          <p:nvPr/>
        </p:nvSpPr>
        <p:spPr>
          <a:xfrm>
            <a:off x="0" y="0"/>
            <a:ext cx="45720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e29ce42a51_0_708"/>
          <p:cNvSpPr txBox="1">
            <a:spLocks noGrp="1"/>
          </p:cNvSpPr>
          <p:nvPr>
            <p:ph type="ctrTitle"/>
          </p:nvPr>
        </p:nvSpPr>
        <p:spPr>
          <a:xfrm>
            <a:off x="156075" y="1588225"/>
            <a:ext cx="4230000" cy="94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600"/>
              <a:buNone/>
              <a:defRPr sz="2600">
                <a:solidFill>
                  <a:schemeClr val="lt1"/>
                </a:solidFill>
              </a:defRPr>
            </a:lvl1pPr>
            <a:lvl2pPr lvl="1" algn="r" rtl="0">
              <a:lnSpc>
                <a:spcPct val="100000"/>
              </a:lnSpc>
              <a:spcBef>
                <a:spcPts val="0"/>
              </a:spcBef>
              <a:spcAft>
                <a:spcPts val="0"/>
              </a:spcAft>
              <a:buClr>
                <a:schemeClr val="lt1"/>
              </a:buClr>
              <a:buSzPts val="2600"/>
              <a:buNone/>
              <a:defRPr sz="2600">
                <a:solidFill>
                  <a:schemeClr val="lt1"/>
                </a:solidFill>
              </a:defRPr>
            </a:lvl2pPr>
            <a:lvl3pPr lvl="2" algn="r" rtl="0">
              <a:lnSpc>
                <a:spcPct val="100000"/>
              </a:lnSpc>
              <a:spcBef>
                <a:spcPts val="0"/>
              </a:spcBef>
              <a:spcAft>
                <a:spcPts val="0"/>
              </a:spcAft>
              <a:buClr>
                <a:schemeClr val="lt1"/>
              </a:buClr>
              <a:buSzPts val="2600"/>
              <a:buNone/>
              <a:defRPr sz="2600">
                <a:solidFill>
                  <a:schemeClr val="lt1"/>
                </a:solidFill>
              </a:defRPr>
            </a:lvl3pPr>
            <a:lvl4pPr lvl="3" algn="r" rtl="0">
              <a:lnSpc>
                <a:spcPct val="100000"/>
              </a:lnSpc>
              <a:spcBef>
                <a:spcPts val="0"/>
              </a:spcBef>
              <a:spcAft>
                <a:spcPts val="0"/>
              </a:spcAft>
              <a:buClr>
                <a:schemeClr val="lt1"/>
              </a:buClr>
              <a:buSzPts val="2600"/>
              <a:buNone/>
              <a:defRPr sz="2600">
                <a:solidFill>
                  <a:schemeClr val="lt1"/>
                </a:solidFill>
              </a:defRPr>
            </a:lvl4pPr>
            <a:lvl5pPr lvl="4" algn="r" rtl="0">
              <a:lnSpc>
                <a:spcPct val="100000"/>
              </a:lnSpc>
              <a:spcBef>
                <a:spcPts val="0"/>
              </a:spcBef>
              <a:spcAft>
                <a:spcPts val="0"/>
              </a:spcAft>
              <a:buClr>
                <a:schemeClr val="lt1"/>
              </a:buClr>
              <a:buSzPts val="2600"/>
              <a:buNone/>
              <a:defRPr sz="2600">
                <a:solidFill>
                  <a:schemeClr val="lt1"/>
                </a:solidFill>
              </a:defRPr>
            </a:lvl5pPr>
            <a:lvl6pPr lvl="5" algn="r" rtl="0">
              <a:lnSpc>
                <a:spcPct val="100000"/>
              </a:lnSpc>
              <a:spcBef>
                <a:spcPts val="0"/>
              </a:spcBef>
              <a:spcAft>
                <a:spcPts val="0"/>
              </a:spcAft>
              <a:buClr>
                <a:schemeClr val="lt1"/>
              </a:buClr>
              <a:buSzPts val="2600"/>
              <a:buNone/>
              <a:defRPr sz="2600">
                <a:solidFill>
                  <a:schemeClr val="lt1"/>
                </a:solidFill>
              </a:defRPr>
            </a:lvl6pPr>
            <a:lvl7pPr lvl="6" algn="r" rtl="0">
              <a:lnSpc>
                <a:spcPct val="100000"/>
              </a:lnSpc>
              <a:spcBef>
                <a:spcPts val="0"/>
              </a:spcBef>
              <a:spcAft>
                <a:spcPts val="0"/>
              </a:spcAft>
              <a:buClr>
                <a:schemeClr val="lt1"/>
              </a:buClr>
              <a:buSzPts val="2600"/>
              <a:buNone/>
              <a:defRPr sz="2600">
                <a:solidFill>
                  <a:schemeClr val="lt1"/>
                </a:solidFill>
              </a:defRPr>
            </a:lvl7pPr>
            <a:lvl8pPr lvl="7" algn="r" rtl="0">
              <a:lnSpc>
                <a:spcPct val="100000"/>
              </a:lnSpc>
              <a:spcBef>
                <a:spcPts val="0"/>
              </a:spcBef>
              <a:spcAft>
                <a:spcPts val="0"/>
              </a:spcAft>
              <a:buClr>
                <a:schemeClr val="lt1"/>
              </a:buClr>
              <a:buSzPts val="2600"/>
              <a:buNone/>
              <a:defRPr sz="2600">
                <a:solidFill>
                  <a:schemeClr val="lt1"/>
                </a:solidFill>
              </a:defRPr>
            </a:lvl8pPr>
            <a:lvl9pPr lvl="8" algn="r" rtl="0">
              <a:lnSpc>
                <a:spcPct val="100000"/>
              </a:lnSpc>
              <a:spcBef>
                <a:spcPts val="0"/>
              </a:spcBef>
              <a:spcAft>
                <a:spcPts val="0"/>
              </a:spcAft>
              <a:buClr>
                <a:schemeClr val="lt1"/>
              </a:buClr>
              <a:buSzPts val="2600"/>
              <a:buNone/>
              <a:defRPr sz="2600">
                <a:solidFill>
                  <a:schemeClr val="lt1"/>
                </a:solidFill>
              </a:defRPr>
            </a:lvl9pPr>
          </a:lstStyle>
          <a:p>
            <a:endParaRPr/>
          </a:p>
        </p:txBody>
      </p:sp>
      <p:sp>
        <p:nvSpPr>
          <p:cNvPr id="116" name="Google Shape;116;ge29ce42a51_0_708"/>
          <p:cNvSpPr txBox="1">
            <a:spLocks noGrp="1"/>
          </p:cNvSpPr>
          <p:nvPr>
            <p:ph type="subTitle" idx="1"/>
          </p:nvPr>
        </p:nvSpPr>
        <p:spPr>
          <a:xfrm>
            <a:off x="975909" y="2452393"/>
            <a:ext cx="2590200" cy="1112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17" name="Google Shape;117;ge29ce42a51_0_708"/>
          <p:cNvSpPr txBox="1">
            <a:spLocks noGrp="1"/>
          </p:cNvSpPr>
          <p:nvPr>
            <p:ph type="subTitle" idx="2"/>
          </p:nvPr>
        </p:nvSpPr>
        <p:spPr>
          <a:xfrm>
            <a:off x="5583287" y="2452393"/>
            <a:ext cx="2579400" cy="1112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8" name="Google Shape;118;ge29ce42a51_0_708"/>
          <p:cNvSpPr txBox="1">
            <a:spLocks noGrp="1"/>
          </p:cNvSpPr>
          <p:nvPr>
            <p:ph type="ctrTitle" idx="3"/>
          </p:nvPr>
        </p:nvSpPr>
        <p:spPr>
          <a:xfrm>
            <a:off x="4757925" y="1588225"/>
            <a:ext cx="4230000" cy="94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600"/>
              <a:buNone/>
              <a:defRPr sz="2600">
                <a:solidFill>
                  <a:schemeClr val="dk1"/>
                </a:solidFill>
              </a:defRPr>
            </a:lvl1pPr>
            <a:lvl2pPr lvl="1" algn="r" rtl="0">
              <a:lnSpc>
                <a:spcPct val="100000"/>
              </a:lnSpc>
              <a:spcBef>
                <a:spcPts val="0"/>
              </a:spcBef>
              <a:spcAft>
                <a:spcPts val="0"/>
              </a:spcAft>
              <a:buClr>
                <a:schemeClr val="dk1"/>
              </a:buClr>
              <a:buSzPts val="2600"/>
              <a:buNone/>
              <a:defRPr sz="2600">
                <a:solidFill>
                  <a:schemeClr val="dk1"/>
                </a:solidFill>
              </a:defRPr>
            </a:lvl2pPr>
            <a:lvl3pPr lvl="2" algn="r" rtl="0">
              <a:lnSpc>
                <a:spcPct val="100000"/>
              </a:lnSpc>
              <a:spcBef>
                <a:spcPts val="0"/>
              </a:spcBef>
              <a:spcAft>
                <a:spcPts val="0"/>
              </a:spcAft>
              <a:buClr>
                <a:schemeClr val="dk1"/>
              </a:buClr>
              <a:buSzPts val="2600"/>
              <a:buNone/>
              <a:defRPr sz="2600">
                <a:solidFill>
                  <a:schemeClr val="dk1"/>
                </a:solidFill>
              </a:defRPr>
            </a:lvl3pPr>
            <a:lvl4pPr lvl="3" algn="r" rtl="0">
              <a:lnSpc>
                <a:spcPct val="100000"/>
              </a:lnSpc>
              <a:spcBef>
                <a:spcPts val="0"/>
              </a:spcBef>
              <a:spcAft>
                <a:spcPts val="0"/>
              </a:spcAft>
              <a:buClr>
                <a:schemeClr val="dk1"/>
              </a:buClr>
              <a:buSzPts val="2600"/>
              <a:buNone/>
              <a:defRPr sz="2600">
                <a:solidFill>
                  <a:schemeClr val="dk1"/>
                </a:solidFill>
              </a:defRPr>
            </a:lvl4pPr>
            <a:lvl5pPr lvl="4" algn="r" rtl="0">
              <a:lnSpc>
                <a:spcPct val="100000"/>
              </a:lnSpc>
              <a:spcBef>
                <a:spcPts val="0"/>
              </a:spcBef>
              <a:spcAft>
                <a:spcPts val="0"/>
              </a:spcAft>
              <a:buClr>
                <a:schemeClr val="dk1"/>
              </a:buClr>
              <a:buSzPts val="2600"/>
              <a:buNone/>
              <a:defRPr sz="2600">
                <a:solidFill>
                  <a:schemeClr val="dk1"/>
                </a:solidFill>
              </a:defRPr>
            </a:lvl5pPr>
            <a:lvl6pPr lvl="5" algn="r" rtl="0">
              <a:lnSpc>
                <a:spcPct val="100000"/>
              </a:lnSpc>
              <a:spcBef>
                <a:spcPts val="0"/>
              </a:spcBef>
              <a:spcAft>
                <a:spcPts val="0"/>
              </a:spcAft>
              <a:buClr>
                <a:schemeClr val="dk1"/>
              </a:buClr>
              <a:buSzPts val="2600"/>
              <a:buNone/>
              <a:defRPr sz="2600">
                <a:solidFill>
                  <a:schemeClr val="dk1"/>
                </a:solidFill>
              </a:defRPr>
            </a:lvl6pPr>
            <a:lvl7pPr lvl="6" algn="r" rtl="0">
              <a:lnSpc>
                <a:spcPct val="100000"/>
              </a:lnSpc>
              <a:spcBef>
                <a:spcPts val="0"/>
              </a:spcBef>
              <a:spcAft>
                <a:spcPts val="0"/>
              </a:spcAft>
              <a:buClr>
                <a:schemeClr val="dk1"/>
              </a:buClr>
              <a:buSzPts val="2600"/>
              <a:buNone/>
              <a:defRPr sz="2600">
                <a:solidFill>
                  <a:schemeClr val="dk1"/>
                </a:solidFill>
              </a:defRPr>
            </a:lvl7pPr>
            <a:lvl8pPr lvl="7" algn="r" rtl="0">
              <a:lnSpc>
                <a:spcPct val="100000"/>
              </a:lnSpc>
              <a:spcBef>
                <a:spcPts val="0"/>
              </a:spcBef>
              <a:spcAft>
                <a:spcPts val="0"/>
              </a:spcAft>
              <a:buClr>
                <a:schemeClr val="dk1"/>
              </a:buClr>
              <a:buSzPts val="2600"/>
              <a:buNone/>
              <a:defRPr sz="2600">
                <a:solidFill>
                  <a:schemeClr val="dk1"/>
                </a:solidFill>
              </a:defRPr>
            </a:lvl8pPr>
            <a:lvl9pPr lvl="8" algn="r" rtl="0">
              <a:lnSpc>
                <a:spcPct val="100000"/>
              </a:lnSpc>
              <a:spcBef>
                <a:spcPts val="0"/>
              </a:spcBef>
              <a:spcAft>
                <a:spcPts val="0"/>
              </a:spcAft>
              <a:buClr>
                <a:schemeClr val="dk1"/>
              </a:buClr>
              <a:buSzPts val="2600"/>
              <a:buNone/>
              <a:defRPr sz="26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119"/>
        <p:cNvGrpSpPr/>
        <p:nvPr/>
      </p:nvGrpSpPr>
      <p:grpSpPr>
        <a:xfrm>
          <a:off x="0" y="0"/>
          <a:ext cx="0" cy="0"/>
          <a:chOff x="0" y="0"/>
          <a:chExt cx="0" cy="0"/>
        </a:xfrm>
      </p:grpSpPr>
      <p:sp>
        <p:nvSpPr>
          <p:cNvPr id="120" name="Google Shape;120;ge29ce42a51_0_714"/>
          <p:cNvSpPr/>
          <p:nvPr/>
        </p:nvSpPr>
        <p:spPr>
          <a:xfrm>
            <a:off x="0" y="0"/>
            <a:ext cx="4562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e29ce42a51_0_714"/>
          <p:cNvSpPr txBox="1">
            <a:spLocks noGrp="1"/>
          </p:cNvSpPr>
          <p:nvPr>
            <p:ph type="title"/>
          </p:nvPr>
        </p:nvSpPr>
        <p:spPr>
          <a:xfrm>
            <a:off x="5145325" y="676060"/>
            <a:ext cx="1579200" cy="333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22" name="Google Shape;122;ge29ce42a51_0_714"/>
          <p:cNvSpPr txBox="1">
            <a:spLocks noGrp="1"/>
          </p:cNvSpPr>
          <p:nvPr>
            <p:ph type="subTitle" idx="1"/>
          </p:nvPr>
        </p:nvSpPr>
        <p:spPr>
          <a:xfrm>
            <a:off x="5145325" y="1314574"/>
            <a:ext cx="3011400" cy="208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sz="1400">
                <a:solidFill>
                  <a:schemeClr val="dk1"/>
                </a:solidFill>
              </a:defRPr>
            </a:lvl1pPr>
            <a:lvl2pPr lvl="1" algn="l" rtl="0">
              <a:lnSpc>
                <a:spcPct val="100000"/>
              </a:lnSpc>
              <a:spcBef>
                <a:spcPts val="0"/>
              </a:spcBef>
              <a:spcAft>
                <a:spcPts val="0"/>
              </a:spcAft>
              <a:buClr>
                <a:schemeClr val="dk1"/>
              </a:buClr>
              <a:buSzPts val="1400"/>
              <a:buNone/>
              <a:defRPr>
                <a:solidFill>
                  <a:schemeClr val="dk1"/>
                </a:solidFill>
              </a:defRPr>
            </a:lvl2pPr>
            <a:lvl3pPr lvl="2" algn="l" rtl="0">
              <a:lnSpc>
                <a:spcPct val="100000"/>
              </a:lnSpc>
              <a:spcBef>
                <a:spcPts val="0"/>
              </a:spcBef>
              <a:spcAft>
                <a:spcPts val="0"/>
              </a:spcAft>
              <a:buClr>
                <a:schemeClr val="dk1"/>
              </a:buClr>
              <a:buSzPts val="1400"/>
              <a:buNone/>
              <a:defRPr>
                <a:solidFill>
                  <a:schemeClr val="dk1"/>
                </a:solidFill>
              </a:defRPr>
            </a:lvl3pPr>
            <a:lvl4pPr lvl="3" algn="l" rtl="0">
              <a:lnSpc>
                <a:spcPct val="100000"/>
              </a:lnSpc>
              <a:spcBef>
                <a:spcPts val="0"/>
              </a:spcBef>
              <a:spcAft>
                <a:spcPts val="0"/>
              </a:spcAft>
              <a:buClr>
                <a:schemeClr val="dk1"/>
              </a:buClr>
              <a:buSzPts val="1400"/>
              <a:buNone/>
              <a:defRPr>
                <a:solidFill>
                  <a:schemeClr val="dk1"/>
                </a:solidFill>
              </a:defRPr>
            </a:lvl4pPr>
            <a:lvl5pPr lvl="4" algn="l" rtl="0">
              <a:lnSpc>
                <a:spcPct val="100000"/>
              </a:lnSpc>
              <a:spcBef>
                <a:spcPts val="0"/>
              </a:spcBef>
              <a:spcAft>
                <a:spcPts val="0"/>
              </a:spcAft>
              <a:buClr>
                <a:schemeClr val="dk1"/>
              </a:buClr>
              <a:buSzPts val="1400"/>
              <a:buNone/>
              <a:defRPr>
                <a:solidFill>
                  <a:schemeClr val="dk1"/>
                </a:solidFill>
              </a:defRPr>
            </a:lvl5pPr>
            <a:lvl6pPr lvl="5" algn="l" rtl="0">
              <a:lnSpc>
                <a:spcPct val="100000"/>
              </a:lnSpc>
              <a:spcBef>
                <a:spcPts val="0"/>
              </a:spcBef>
              <a:spcAft>
                <a:spcPts val="0"/>
              </a:spcAft>
              <a:buClr>
                <a:schemeClr val="dk1"/>
              </a:buClr>
              <a:buSzPts val="1400"/>
              <a:buNone/>
              <a:defRPr>
                <a:solidFill>
                  <a:schemeClr val="dk1"/>
                </a:solidFill>
              </a:defRPr>
            </a:lvl6pPr>
            <a:lvl7pPr lvl="6" algn="l" rtl="0">
              <a:lnSpc>
                <a:spcPct val="100000"/>
              </a:lnSpc>
              <a:spcBef>
                <a:spcPts val="0"/>
              </a:spcBef>
              <a:spcAft>
                <a:spcPts val="0"/>
              </a:spcAft>
              <a:buClr>
                <a:schemeClr val="dk1"/>
              </a:buClr>
              <a:buSzPts val="1400"/>
              <a:buNone/>
              <a:defRPr>
                <a:solidFill>
                  <a:schemeClr val="dk1"/>
                </a:solidFill>
              </a:defRPr>
            </a:lvl7pPr>
            <a:lvl8pPr lvl="7" algn="l" rtl="0">
              <a:lnSpc>
                <a:spcPct val="100000"/>
              </a:lnSpc>
              <a:spcBef>
                <a:spcPts val="0"/>
              </a:spcBef>
              <a:spcAft>
                <a:spcPts val="0"/>
              </a:spcAft>
              <a:buClr>
                <a:schemeClr val="dk1"/>
              </a:buClr>
              <a:buSzPts val="1400"/>
              <a:buNone/>
              <a:defRPr>
                <a:solidFill>
                  <a:schemeClr val="dk1"/>
                </a:solidFill>
              </a:defRPr>
            </a:lvl8pPr>
            <a:lvl9pPr lvl="8" algn="l"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3" name="Google Shape;123;ge29ce42a51_0_714"/>
          <p:cNvSpPr txBox="1">
            <a:spLocks noGrp="1"/>
          </p:cNvSpPr>
          <p:nvPr>
            <p:ph type="title" idx="2"/>
          </p:nvPr>
        </p:nvSpPr>
        <p:spPr>
          <a:xfrm>
            <a:off x="5145325" y="1635310"/>
            <a:ext cx="1579200" cy="333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24" name="Google Shape;124;ge29ce42a51_0_714"/>
          <p:cNvSpPr txBox="1">
            <a:spLocks noGrp="1"/>
          </p:cNvSpPr>
          <p:nvPr>
            <p:ph type="subTitle" idx="3"/>
          </p:nvPr>
        </p:nvSpPr>
        <p:spPr>
          <a:xfrm>
            <a:off x="5145325" y="2266484"/>
            <a:ext cx="3011400" cy="208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sz="1400">
                <a:solidFill>
                  <a:schemeClr val="dk1"/>
                </a:solidFill>
              </a:defRPr>
            </a:lvl1pPr>
            <a:lvl2pPr lvl="1" algn="l" rtl="0">
              <a:lnSpc>
                <a:spcPct val="100000"/>
              </a:lnSpc>
              <a:spcBef>
                <a:spcPts val="0"/>
              </a:spcBef>
              <a:spcAft>
                <a:spcPts val="0"/>
              </a:spcAft>
              <a:buClr>
                <a:schemeClr val="dk1"/>
              </a:buClr>
              <a:buSzPts val="1400"/>
              <a:buNone/>
              <a:defRPr>
                <a:solidFill>
                  <a:schemeClr val="dk1"/>
                </a:solidFill>
              </a:defRPr>
            </a:lvl2pPr>
            <a:lvl3pPr lvl="2" algn="l" rtl="0">
              <a:lnSpc>
                <a:spcPct val="100000"/>
              </a:lnSpc>
              <a:spcBef>
                <a:spcPts val="0"/>
              </a:spcBef>
              <a:spcAft>
                <a:spcPts val="0"/>
              </a:spcAft>
              <a:buClr>
                <a:schemeClr val="dk1"/>
              </a:buClr>
              <a:buSzPts val="1400"/>
              <a:buNone/>
              <a:defRPr>
                <a:solidFill>
                  <a:schemeClr val="dk1"/>
                </a:solidFill>
              </a:defRPr>
            </a:lvl3pPr>
            <a:lvl4pPr lvl="3" algn="l" rtl="0">
              <a:lnSpc>
                <a:spcPct val="100000"/>
              </a:lnSpc>
              <a:spcBef>
                <a:spcPts val="0"/>
              </a:spcBef>
              <a:spcAft>
                <a:spcPts val="0"/>
              </a:spcAft>
              <a:buClr>
                <a:schemeClr val="dk1"/>
              </a:buClr>
              <a:buSzPts val="1400"/>
              <a:buNone/>
              <a:defRPr>
                <a:solidFill>
                  <a:schemeClr val="dk1"/>
                </a:solidFill>
              </a:defRPr>
            </a:lvl4pPr>
            <a:lvl5pPr lvl="4" algn="l" rtl="0">
              <a:lnSpc>
                <a:spcPct val="100000"/>
              </a:lnSpc>
              <a:spcBef>
                <a:spcPts val="0"/>
              </a:spcBef>
              <a:spcAft>
                <a:spcPts val="0"/>
              </a:spcAft>
              <a:buClr>
                <a:schemeClr val="dk1"/>
              </a:buClr>
              <a:buSzPts val="1400"/>
              <a:buNone/>
              <a:defRPr>
                <a:solidFill>
                  <a:schemeClr val="dk1"/>
                </a:solidFill>
              </a:defRPr>
            </a:lvl5pPr>
            <a:lvl6pPr lvl="5" algn="l" rtl="0">
              <a:lnSpc>
                <a:spcPct val="100000"/>
              </a:lnSpc>
              <a:spcBef>
                <a:spcPts val="0"/>
              </a:spcBef>
              <a:spcAft>
                <a:spcPts val="0"/>
              </a:spcAft>
              <a:buClr>
                <a:schemeClr val="dk1"/>
              </a:buClr>
              <a:buSzPts val="1400"/>
              <a:buNone/>
              <a:defRPr>
                <a:solidFill>
                  <a:schemeClr val="dk1"/>
                </a:solidFill>
              </a:defRPr>
            </a:lvl6pPr>
            <a:lvl7pPr lvl="6" algn="l" rtl="0">
              <a:lnSpc>
                <a:spcPct val="100000"/>
              </a:lnSpc>
              <a:spcBef>
                <a:spcPts val="0"/>
              </a:spcBef>
              <a:spcAft>
                <a:spcPts val="0"/>
              </a:spcAft>
              <a:buClr>
                <a:schemeClr val="dk1"/>
              </a:buClr>
              <a:buSzPts val="1400"/>
              <a:buNone/>
              <a:defRPr>
                <a:solidFill>
                  <a:schemeClr val="dk1"/>
                </a:solidFill>
              </a:defRPr>
            </a:lvl7pPr>
            <a:lvl8pPr lvl="7" algn="l" rtl="0">
              <a:lnSpc>
                <a:spcPct val="100000"/>
              </a:lnSpc>
              <a:spcBef>
                <a:spcPts val="0"/>
              </a:spcBef>
              <a:spcAft>
                <a:spcPts val="0"/>
              </a:spcAft>
              <a:buClr>
                <a:schemeClr val="dk1"/>
              </a:buClr>
              <a:buSzPts val="1400"/>
              <a:buNone/>
              <a:defRPr>
                <a:solidFill>
                  <a:schemeClr val="dk1"/>
                </a:solidFill>
              </a:defRPr>
            </a:lvl8pPr>
            <a:lvl9pPr lvl="8" algn="l"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5" name="Google Shape;125;ge29ce42a51_0_714"/>
          <p:cNvSpPr txBox="1">
            <a:spLocks noGrp="1"/>
          </p:cNvSpPr>
          <p:nvPr>
            <p:ph type="title" idx="4"/>
          </p:nvPr>
        </p:nvSpPr>
        <p:spPr>
          <a:xfrm>
            <a:off x="5145325" y="2603860"/>
            <a:ext cx="1579200" cy="333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26" name="Google Shape;126;ge29ce42a51_0_714"/>
          <p:cNvSpPr txBox="1">
            <a:spLocks noGrp="1"/>
          </p:cNvSpPr>
          <p:nvPr>
            <p:ph type="subTitle" idx="5"/>
          </p:nvPr>
        </p:nvSpPr>
        <p:spPr>
          <a:xfrm>
            <a:off x="5145325" y="3237611"/>
            <a:ext cx="3011400" cy="208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sz="1400">
                <a:solidFill>
                  <a:schemeClr val="dk1"/>
                </a:solidFill>
              </a:defRPr>
            </a:lvl1pPr>
            <a:lvl2pPr lvl="1" algn="l" rtl="0">
              <a:lnSpc>
                <a:spcPct val="100000"/>
              </a:lnSpc>
              <a:spcBef>
                <a:spcPts val="0"/>
              </a:spcBef>
              <a:spcAft>
                <a:spcPts val="0"/>
              </a:spcAft>
              <a:buClr>
                <a:schemeClr val="dk1"/>
              </a:buClr>
              <a:buSzPts val="1400"/>
              <a:buNone/>
              <a:defRPr>
                <a:solidFill>
                  <a:schemeClr val="dk1"/>
                </a:solidFill>
              </a:defRPr>
            </a:lvl2pPr>
            <a:lvl3pPr lvl="2" algn="l" rtl="0">
              <a:lnSpc>
                <a:spcPct val="100000"/>
              </a:lnSpc>
              <a:spcBef>
                <a:spcPts val="0"/>
              </a:spcBef>
              <a:spcAft>
                <a:spcPts val="0"/>
              </a:spcAft>
              <a:buClr>
                <a:schemeClr val="dk1"/>
              </a:buClr>
              <a:buSzPts val="1400"/>
              <a:buNone/>
              <a:defRPr>
                <a:solidFill>
                  <a:schemeClr val="dk1"/>
                </a:solidFill>
              </a:defRPr>
            </a:lvl3pPr>
            <a:lvl4pPr lvl="3" algn="l" rtl="0">
              <a:lnSpc>
                <a:spcPct val="100000"/>
              </a:lnSpc>
              <a:spcBef>
                <a:spcPts val="0"/>
              </a:spcBef>
              <a:spcAft>
                <a:spcPts val="0"/>
              </a:spcAft>
              <a:buClr>
                <a:schemeClr val="dk1"/>
              </a:buClr>
              <a:buSzPts val="1400"/>
              <a:buNone/>
              <a:defRPr>
                <a:solidFill>
                  <a:schemeClr val="dk1"/>
                </a:solidFill>
              </a:defRPr>
            </a:lvl4pPr>
            <a:lvl5pPr lvl="4" algn="l" rtl="0">
              <a:lnSpc>
                <a:spcPct val="100000"/>
              </a:lnSpc>
              <a:spcBef>
                <a:spcPts val="0"/>
              </a:spcBef>
              <a:spcAft>
                <a:spcPts val="0"/>
              </a:spcAft>
              <a:buClr>
                <a:schemeClr val="dk1"/>
              </a:buClr>
              <a:buSzPts val="1400"/>
              <a:buNone/>
              <a:defRPr>
                <a:solidFill>
                  <a:schemeClr val="dk1"/>
                </a:solidFill>
              </a:defRPr>
            </a:lvl5pPr>
            <a:lvl6pPr lvl="5" algn="l" rtl="0">
              <a:lnSpc>
                <a:spcPct val="100000"/>
              </a:lnSpc>
              <a:spcBef>
                <a:spcPts val="0"/>
              </a:spcBef>
              <a:spcAft>
                <a:spcPts val="0"/>
              </a:spcAft>
              <a:buClr>
                <a:schemeClr val="dk1"/>
              </a:buClr>
              <a:buSzPts val="1400"/>
              <a:buNone/>
              <a:defRPr>
                <a:solidFill>
                  <a:schemeClr val="dk1"/>
                </a:solidFill>
              </a:defRPr>
            </a:lvl6pPr>
            <a:lvl7pPr lvl="6" algn="l" rtl="0">
              <a:lnSpc>
                <a:spcPct val="100000"/>
              </a:lnSpc>
              <a:spcBef>
                <a:spcPts val="0"/>
              </a:spcBef>
              <a:spcAft>
                <a:spcPts val="0"/>
              </a:spcAft>
              <a:buClr>
                <a:schemeClr val="dk1"/>
              </a:buClr>
              <a:buSzPts val="1400"/>
              <a:buNone/>
              <a:defRPr>
                <a:solidFill>
                  <a:schemeClr val="dk1"/>
                </a:solidFill>
              </a:defRPr>
            </a:lvl7pPr>
            <a:lvl8pPr lvl="7" algn="l" rtl="0">
              <a:lnSpc>
                <a:spcPct val="100000"/>
              </a:lnSpc>
              <a:spcBef>
                <a:spcPts val="0"/>
              </a:spcBef>
              <a:spcAft>
                <a:spcPts val="0"/>
              </a:spcAft>
              <a:buClr>
                <a:schemeClr val="dk1"/>
              </a:buClr>
              <a:buSzPts val="1400"/>
              <a:buNone/>
              <a:defRPr>
                <a:solidFill>
                  <a:schemeClr val="dk1"/>
                </a:solidFill>
              </a:defRPr>
            </a:lvl8pPr>
            <a:lvl9pPr lvl="8" algn="l"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7" name="Google Shape;127;ge29ce42a51_0_714"/>
          <p:cNvSpPr txBox="1">
            <a:spLocks noGrp="1"/>
          </p:cNvSpPr>
          <p:nvPr>
            <p:ph type="title" idx="6"/>
          </p:nvPr>
        </p:nvSpPr>
        <p:spPr>
          <a:xfrm>
            <a:off x="5145325" y="3563260"/>
            <a:ext cx="1579200" cy="333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28" name="Google Shape;128;ge29ce42a51_0_714"/>
          <p:cNvSpPr txBox="1">
            <a:spLocks noGrp="1"/>
          </p:cNvSpPr>
          <p:nvPr>
            <p:ph type="subTitle" idx="7"/>
          </p:nvPr>
        </p:nvSpPr>
        <p:spPr>
          <a:xfrm>
            <a:off x="5145325" y="4198597"/>
            <a:ext cx="3011400" cy="208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sz="1400">
                <a:solidFill>
                  <a:schemeClr val="dk1"/>
                </a:solidFill>
              </a:defRPr>
            </a:lvl1pPr>
            <a:lvl2pPr lvl="1" algn="l" rtl="0">
              <a:lnSpc>
                <a:spcPct val="100000"/>
              </a:lnSpc>
              <a:spcBef>
                <a:spcPts val="0"/>
              </a:spcBef>
              <a:spcAft>
                <a:spcPts val="0"/>
              </a:spcAft>
              <a:buClr>
                <a:schemeClr val="dk1"/>
              </a:buClr>
              <a:buSzPts val="1400"/>
              <a:buNone/>
              <a:defRPr>
                <a:solidFill>
                  <a:schemeClr val="dk1"/>
                </a:solidFill>
              </a:defRPr>
            </a:lvl2pPr>
            <a:lvl3pPr lvl="2" algn="l" rtl="0">
              <a:lnSpc>
                <a:spcPct val="100000"/>
              </a:lnSpc>
              <a:spcBef>
                <a:spcPts val="0"/>
              </a:spcBef>
              <a:spcAft>
                <a:spcPts val="0"/>
              </a:spcAft>
              <a:buClr>
                <a:schemeClr val="dk1"/>
              </a:buClr>
              <a:buSzPts val="1400"/>
              <a:buNone/>
              <a:defRPr>
                <a:solidFill>
                  <a:schemeClr val="dk1"/>
                </a:solidFill>
              </a:defRPr>
            </a:lvl3pPr>
            <a:lvl4pPr lvl="3" algn="l" rtl="0">
              <a:lnSpc>
                <a:spcPct val="100000"/>
              </a:lnSpc>
              <a:spcBef>
                <a:spcPts val="0"/>
              </a:spcBef>
              <a:spcAft>
                <a:spcPts val="0"/>
              </a:spcAft>
              <a:buClr>
                <a:schemeClr val="dk1"/>
              </a:buClr>
              <a:buSzPts val="1400"/>
              <a:buNone/>
              <a:defRPr>
                <a:solidFill>
                  <a:schemeClr val="dk1"/>
                </a:solidFill>
              </a:defRPr>
            </a:lvl4pPr>
            <a:lvl5pPr lvl="4" algn="l" rtl="0">
              <a:lnSpc>
                <a:spcPct val="100000"/>
              </a:lnSpc>
              <a:spcBef>
                <a:spcPts val="0"/>
              </a:spcBef>
              <a:spcAft>
                <a:spcPts val="0"/>
              </a:spcAft>
              <a:buClr>
                <a:schemeClr val="dk1"/>
              </a:buClr>
              <a:buSzPts val="1400"/>
              <a:buNone/>
              <a:defRPr>
                <a:solidFill>
                  <a:schemeClr val="dk1"/>
                </a:solidFill>
              </a:defRPr>
            </a:lvl5pPr>
            <a:lvl6pPr lvl="5" algn="l" rtl="0">
              <a:lnSpc>
                <a:spcPct val="100000"/>
              </a:lnSpc>
              <a:spcBef>
                <a:spcPts val="0"/>
              </a:spcBef>
              <a:spcAft>
                <a:spcPts val="0"/>
              </a:spcAft>
              <a:buClr>
                <a:schemeClr val="dk1"/>
              </a:buClr>
              <a:buSzPts val="1400"/>
              <a:buNone/>
              <a:defRPr>
                <a:solidFill>
                  <a:schemeClr val="dk1"/>
                </a:solidFill>
              </a:defRPr>
            </a:lvl6pPr>
            <a:lvl7pPr lvl="6" algn="l" rtl="0">
              <a:lnSpc>
                <a:spcPct val="100000"/>
              </a:lnSpc>
              <a:spcBef>
                <a:spcPts val="0"/>
              </a:spcBef>
              <a:spcAft>
                <a:spcPts val="0"/>
              </a:spcAft>
              <a:buClr>
                <a:schemeClr val="dk1"/>
              </a:buClr>
              <a:buSzPts val="1400"/>
              <a:buNone/>
              <a:defRPr>
                <a:solidFill>
                  <a:schemeClr val="dk1"/>
                </a:solidFill>
              </a:defRPr>
            </a:lvl7pPr>
            <a:lvl8pPr lvl="7" algn="l" rtl="0">
              <a:lnSpc>
                <a:spcPct val="100000"/>
              </a:lnSpc>
              <a:spcBef>
                <a:spcPts val="0"/>
              </a:spcBef>
              <a:spcAft>
                <a:spcPts val="0"/>
              </a:spcAft>
              <a:buClr>
                <a:schemeClr val="dk1"/>
              </a:buClr>
              <a:buSzPts val="1400"/>
              <a:buNone/>
              <a:defRPr>
                <a:solidFill>
                  <a:schemeClr val="dk1"/>
                </a:solidFill>
              </a:defRPr>
            </a:lvl8pPr>
            <a:lvl9pPr lvl="8" algn="l"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9" name="Google Shape;129;ge29ce42a51_0_714"/>
          <p:cNvSpPr txBox="1">
            <a:spLocks noGrp="1"/>
          </p:cNvSpPr>
          <p:nvPr>
            <p:ph type="title" idx="8"/>
          </p:nvPr>
        </p:nvSpPr>
        <p:spPr>
          <a:xfrm>
            <a:off x="713225" y="2307450"/>
            <a:ext cx="2818200" cy="528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1">
  <p:cSld name="CUSTOM_22">
    <p:spTree>
      <p:nvGrpSpPr>
        <p:cNvPr id="1" name="Shape 130"/>
        <p:cNvGrpSpPr/>
        <p:nvPr/>
      </p:nvGrpSpPr>
      <p:grpSpPr>
        <a:xfrm>
          <a:off x="0" y="0"/>
          <a:ext cx="0" cy="0"/>
          <a:chOff x="0" y="0"/>
          <a:chExt cx="0" cy="0"/>
        </a:xfrm>
      </p:grpSpPr>
      <p:sp>
        <p:nvSpPr>
          <p:cNvPr id="131" name="Google Shape;131;ge29ce42a51_0_725"/>
          <p:cNvSpPr/>
          <p:nvPr/>
        </p:nvSpPr>
        <p:spPr>
          <a:xfrm>
            <a:off x="0" y="0"/>
            <a:ext cx="4562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e29ce42a51_0_725"/>
          <p:cNvSpPr txBox="1">
            <a:spLocks noGrp="1"/>
          </p:cNvSpPr>
          <p:nvPr>
            <p:ph type="title"/>
          </p:nvPr>
        </p:nvSpPr>
        <p:spPr>
          <a:xfrm>
            <a:off x="431775" y="3022992"/>
            <a:ext cx="3423600" cy="629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2500"/>
              <a:buFont typeface="Montserrat"/>
              <a:buNone/>
              <a:defRPr sz="25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3" name="Google Shape;133;ge29ce42a51_0_725"/>
          <p:cNvSpPr txBox="1">
            <a:spLocks noGrp="1"/>
          </p:cNvSpPr>
          <p:nvPr>
            <p:ph type="title" idx="2"/>
          </p:nvPr>
        </p:nvSpPr>
        <p:spPr>
          <a:xfrm>
            <a:off x="431775" y="1968000"/>
            <a:ext cx="3057300" cy="1382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7000"/>
              <a:buNone/>
              <a:defRPr sz="7000">
                <a:solidFill>
                  <a:schemeClr val="lt1"/>
                </a:solidFill>
              </a:defRPr>
            </a:lvl1pPr>
            <a:lvl2pPr lvl="1" algn="l" rtl="0">
              <a:lnSpc>
                <a:spcPct val="100000"/>
              </a:lnSpc>
              <a:spcBef>
                <a:spcPts val="0"/>
              </a:spcBef>
              <a:spcAft>
                <a:spcPts val="0"/>
              </a:spcAft>
              <a:buClr>
                <a:schemeClr val="lt1"/>
              </a:buClr>
              <a:buSzPts val="7000"/>
              <a:buNone/>
              <a:defRPr sz="7000">
                <a:solidFill>
                  <a:schemeClr val="lt1"/>
                </a:solidFill>
              </a:defRPr>
            </a:lvl2pPr>
            <a:lvl3pPr lvl="2" algn="l" rtl="0">
              <a:lnSpc>
                <a:spcPct val="100000"/>
              </a:lnSpc>
              <a:spcBef>
                <a:spcPts val="0"/>
              </a:spcBef>
              <a:spcAft>
                <a:spcPts val="0"/>
              </a:spcAft>
              <a:buClr>
                <a:schemeClr val="lt1"/>
              </a:buClr>
              <a:buSzPts val="7000"/>
              <a:buNone/>
              <a:defRPr sz="7000">
                <a:solidFill>
                  <a:schemeClr val="lt1"/>
                </a:solidFill>
              </a:defRPr>
            </a:lvl3pPr>
            <a:lvl4pPr lvl="3" algn="l" rtl="0">
              <a:lnSpc>
                <a:spcPct val="100000"/>
              </a:lnSpc>
              <a:spcBef>
                <a:spcPts val="0"/>
              </a:spcBef>
              <a:spcAft>
                <a:spcPts val="0"/>
              </a:spcAft>
              <a:buClr>
                <a:schemeClr val="lt1"/>
              </a:buClr>
              <a:buSzPts val="7000"/>
              <a:buNone/>
              <a:defRPr sz="7000">
                <a:solidFill>
                  <a:schemeClr val="lt1"/>
                </a:solidFill>
              </a:defRPr>
            </a:lvl4pPr>
            <a:lvl5pPr lvl="4" algn="l" rtl="0">
              <a:lnSpc>
                <a:spcPct val="100000"/>
              </a:lnSpc>
              <a:spcBef>
                <a:spcPts val="0"/>
              </a:spcBef>
              <a:spcAft>
                <a:spcPts val="0"/>
              </a:spcAft>
              <a:buClr>
                <a:schemeClr val="lt1"/>
              </a:buClr>
              <a:buSzPts val="7000"/>
              <a:buNone/>
              <a:defRPr sz="7000">
                <a:solidFill>
                  <a:schemeClr val="lt1"/>
                </a:solidFill>
              </a:defRPr>
            </a:lvl5pPr>
            <a:lvl6pPr lvl="5" algn="l" rtl="0">
              <a:lnSpc>
                <a:spcPct val="100000"/>
              </a:lnSpc>
              <a:spcBef>
                <a:spcPts val="0"/>
              </a:spcBef>
              <a:spcAft>
                <a:spcPts val="0"/>
              </a:spcAft>
              <a:buClr>
                <a:schemeClr val="lt1"/>
              </a:buClr>
              <a:buSzPts val="7000"/>
              <a:buNone/>
              <a:defRPr sz="7000">
                <a:solidFill>
                  <a:schemeClr val="lt1"/>
                </a:solidFill>
              </a:defRPr>
            </a:lvl6pPr>
            <a:lvl7pPr lvl="6" algn="l" rtl="0">
              <a:lnSpc>
                <a:spcPct val="100000"/>
              </a:lnSpc>
              <a:spcBef>
                <a:spcPts val="0"/>
              </a:spcBef>
              <a:spcAft>
                <a:spcPts val="0"/>
              </a:spcAft>
              <a:buClr>
                <a:schemeClr val="lt1"/>
              </a:buClr>
              <a:buSzPts val="7000"/>
              <a:buNone/>
              <a:defRPr sz="7000">
                <a:solidFill>
                  <a:schemeClr val="lt1"/>
                </a:solidFill>
              </a:defRPr>
            </a:lvl7pPr>
            <a:lvl8pPr lvl="7" algn="l" rtl="0">
              <a:lnSpc>
                <a:spcPct val="100000"/>
              </a:lnSpc>
              <a:spcBef>
                <a:spcPts val="0"/>
              </a:spcBef>
              <a:spcAft>
                <a:spcPts val="0"/>
              </a:spcAft>
              <a:buClr>
                <a:schemeClr val="lt1"/>
              </a:buClr>
              <a:buSzPts val="7000"/>
              <a:buNone/>
              <a:defRPr sz="7000">
                <a:solidFill>
                  <a:schemeClr val="lt1"/>
                </a:solidFill>
              </a:defRPr>
            </a:lvl8pPr>
            <a:lvl9pPr lvl="8" algn="l" rtl="0">
              <a:lnSpc>
                <a:spcPct val="100000"/>
              </a:lnSpc>
              <a:spcBef>
                <a:spcPts val="0"/>
              </a:spcBef>
              <a:spcAft>
                <a:spcPts val="0"/>
              </a:spcAft>
              <a:buClr>
                <a:schemeClr val="lt1"/>
              </a:buClr>
              <a:buSzPts val="7000"/>
              <a:buNone/>
              <a:defRPr sz="7000">
                <a:solidFill>
                  <a:schemeClr val="lt1"/>
                </a:solidFill>
              </a:defRPr>
            </a:lvl9pPr>
          </a:lstStyle>
          <a:p>
            <a:endParaRPr/>
          </a:p>
        </p:txBody>
      </p:sp>
      <p:sp>
        <p:nvSpPr>
          <p:cNvPr id="134" name="Google Shape;134;ge29ce42a51_0_725"/>
          <p:cNvSpPr txBox="1">
            <a:spLocks noGrp="1"/>
          </p:cNvSpPr>
          <p:nvPr>
            <p:ph type="subTitle" idx="1"/>
          </p:nvPr>
        </p:nvSpPr>
        <p:spPr>
          <a:xfrm>
            <a:off x="431775" y="3519908"/>
            <a:ext cx="3246900" cy="404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1700"/>
              <a:buNone/>
              <a:defRPr sz="17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CUSTOM_6">
    <p:bg>
      <p:bgPr>
        <a:solidFill>
          <a:schemeClr val="dk1"/>
        </a:solidFill>
        <a:effectLst/>
      </p:bgPr>
    </p:bg>
    <p:spTree>
      <p:nvGrpSpPr>
        <p:cNvPr id="1" name="Shape 135"/>
        <p:cNvGrpSpPr/>
        <p:nvPr/>
      </p:nvGrpSpPr>
      <p:grpSpPr>
        <a:xfrm>
          <a:off x="0" y="0"/>
          <a:ext cx="0" cy="0"/>
          <a:chOff x="0" y="0"/>
          <a:chExt cx="0" cy="0"/>
        </a:xfrm>
      </p:grpSpPr>
      <p:sp>
        <p:nvSpPr>
          <p:cNvPr id="136" name="Google Shape;136;ge29ce42a51_0_730"/>
          <p:cNvSpPr txBox="1">
            <a:spLocks noGrp="1"/>
          </p:cNvSpPr>
          <p:nvPr>
            <p:ph type="title"/>
          </p:nvPr>
        </p:nvSpPr>
        <p:spPr>
          <a:xfrm>
            <a:off x="1974300" y="1440200"/>
            <a:ext cx="5195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2000"/>
              <a:buNone/>
              <a:defRPr sz="2000">
                <a:solidFill>
                  <a:schemeClr val="lt1"/>
                </a:solidFill>
              </a:defRPr>
            </a:lvl2pPr>
            <a:lvl3pPr lvl="2" algn="l" rtl="0">
              <a:lnSpc>
                <a:spcPct val="100000"/>
              </a:lnSpc>
              <a:spcBef>
                <a:spcPts val="0"/>
              </a:spcBef>
              <a:spcAft>
                <a:spcPts val="0"/>
              </a:spcAft>
              <a:buClr>
                <a:schemeClr val="lt1"/>
              </a:buClr>
              <a:buSzPts val="2000"/>
              <a:buNone/>
              <a:defRPr sz="2000">
                <a:solidFill>
                  <a:schemeClr val="lt1"/>
                </a:solidFill>
              </a:defRPr>
            </a:lvl3pPr>
            <a:lvl4pPr lvl="3" algn="l" rtl="0">
              <a:lnSpc>
                <a:spcPct val="100000"/>
              </a:lnSpc>
              <a:spcBef>
                <a:spcPts val="0"/>
              </a:spcBef>
              <a:spcAft>
                <a:spcPts val="0"/>
              </a:spcAft>
              <a:buClr>
                <a:schemeClr val="lt1"/>
              </a:buClr>
              <a:buSzPts val="2000"/>
              <a:buNone/>
              <a:defRPr sz="2000">
                <a:solidFill>
                  <a:schemeClr val="lt1"/>
                </a:solidFill>
              </a:defRPr>
            </a:lvl4pPr>
            <a:lvl5pPr lvl="4" algn="l" rtl="0">
              <a:lnSpc>
                <a:spcPct val="100000"/>
              </a:lnSpc>
              <a:spcBef>
                <a:spcPts val="0"/>
              </a:spcBef>
              <a:spcAft>
                <a:spcPts val="0"/>
              </a:spcAft>
              <a:buClr>
                <a:schemeClr val="lt1"/>
              </a:buClr>
              <a:buSzPts val="2000"/>
              <a:buNone/>
              <a:defRPr sz="2000">
                <a:solidFill>
                  <a:schemeClr val="lt1"/>
                </a:solidFill>
              </a:defRPr>
            </a:lvl5pPr>
            <a:lvl6pPr lvl="5" algn="l" rtl="0">
              <a:lnSpc>
                <a:spcPct val="100000"/>
              </a:lnSpc>
              <a:spcBef>
                <a:spcPts val="0"/>
              </a:spcBef>
              <a:spcAft>
                <a:spcPts val="0"/>
              </a:spcAft>
              <a:buClr>
                <a:schemeClr val="lt1"/>
              </a:buClr>
              <a:buSzPts val="2000"/>
              <a:buNone/>
              <a:defRPr sz="2000">
                <a:solidFill>
                  <a:schemeClr val="lt1"/>
                </a:solidFill>
              </a:defRPr>
            </a:lvl6pPr>
            <a:lvl7pPr lvl="6" algn="l" rtl="0">
              <a:lnSpc>
                <a:spcPct val="100000"/>
              </a:lnSpc>
              <a:spcBef>
                <a:spcPts val="0"/>
              </a:spcBef>
              <a:spcAft>
                <a:spcPts val="0"/>
              </a:spcAft>
              <a:buClr>
                <a:schemeClr val="lt1"/>
              </a:buClr>
              <a:buSzPts val="2000"/>
              <a:buNone/>
              <a:defRPr sz="2000">
                <a:solidFill>
                  <a:schemeClr val="lt1"/>
                </a:solidFill>
              </a:defRPr>
            </a:lvl7pPr>
            <a:lvl8pPr lvl="7" algn="l" rtl="0">
              <a:lnSpc>
                <a:spcPct val="100000"/>
              </a:lnSpc>
              <a:spcBef>
                <a:spcPts val="0"/>
              </a:spcBef>
              <a:spcAft>
                <a:spcPts val="0"/>
              </a:spcAft>
              <a:buClr>
                <a:schemeClr val="lt1"/>
              </a:buClr>
              <a:buSzPts val="2000"/>
              <a:buNone/>
              <a:defRPr sz="2000">
                <a:solidFill>
                  <a:schemeClr val="lt1"/>
                </a:solidFill>
              </a:defRPr>
            </a:lvl8pPr>
            <a:lvl9pPr lvl="8" algn="l" rtl="0">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37" name="Google Shape;137;ge29ce42a51_0_730"/>
          <p:cNvSpPr txBox="1">
            <a:spLocks noGrp="1"/>
          </p:cNvSpPr>
          <p:nvPr>
            <p:ph type="subTitle" idx="1"/>
          </p:nvPr>
        </p:nvSpPr>
        <p:spPr>
          <a:xfrm>
            <a:off x="2607250" y="3082575"/>
            <a:ext cx="3699300" cy="2580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Montserrat"/>
              <a:buNone/>
              <a:defRPr sz="1400">
                <a:solidFill>
                  <a:schemeClr val="lt1"/>
                </a:solidFill>
                <a:latin typeface="Montserrat"/>
                <a:ea typeface="Montserrat"/>
                <a:cs typeface="Montserrat"/>
                <a:sym typeface="Montserrat"/>
              </a:defRPr>
            </a:lvl1pPr>
            <a:lvl2pPr lvl="1" algn="l" rtl="0">
              <a:lnSpc>
                <a:spcPct val="115000"/>
              </a:lnSpc>
              <a:spcBef>
                <a:spcPts val="1600"/>
              </a:spcBef>
              <a:spcAft>
                <a:spcPts val="0"/>
              </a:spcAft>
              <a:buClr>
                <a:schemeClr val="lt1"/>
              </a:buClr>
              <a:buSzPts val="1400"/>
              <a:buNone/>
              <a:defRPr>
                <a:solidFill>
                  <a:schemeClr val="lt1"/>
                </a:solidFill>
              </a:defRPr>
            </a:lvl2pPr>
            <a:lvl3pPr lvl="2" algn="l" rtl="0">
              <a:lnSpc>
                <a:spcPct val="115000"/>
              </a:lnSpc>
              <a:spcBef>
                <a:spcPts val="1600"/>
              </a:spcBef>
              <a:spcAft>
                <a:spcPts val="0"/>
              </a:spcAft>
              <a:buClr>
                <a:schemeClr val="lt1"/>
              </a:buClr>
              <a:buSzPts val="1400"/>
              <a:buNone/>
              <a:defRPr>
                <a:solidFill>
                  <a:schemeClr val="lt1"/>
                </a:solidFill>
              </a:defRPr>
            </a:lvl3pPr>
            <a:lvl4pPr lvl="3" algn="l" rtl="0">
              <a:lnSpc>
                <a:spcPct val="115000"/>
              </a:lnSpc>
              <a:spcBef>
                <a:spcPts val="1600"/>
              </a:spcBef>
              <a:spcAft>
                <a:spcPts val="0"/>
              </a:spcAft>
              <a:buClr>
                <a:schemeClr val="lt1"/>
              </a:buClr>
              <a:buSzPts val="1400"/>
              <a:buNone/>
              <a:defRPr>
                <a:solidFill>
                  <a:schemeClr val="lt1"/>
                </a:solidFill>
              </a:defRPr>
            </a:lvl4pPr>
            <a:lvl5pPr lvl="4" algn="l" rtl="0">
              <a:lnSpc>
                <a:spcPct val="115000"/>
              </a:lnSpc>
              <a:spcBef>
                <a:spcPts val="1600"/>
              </a:spcBef>
              <a:spcAft>
                <a:spcPts val="0"/>
              </a:spcAft>
              <a:buClr>
                <a:schemeClr val="lt1"/>
              </a:buClr>
              <a:buSzPts val="1400"/>
              <a:buNone/>
              <a:defRPr>
                <a:solidFill>
                  <a:schemeClr val="lt1"/>
                </a:solidFill>
              </a:defRPr>
            </a:lvl5pPr>
            <a:lvl6pPr lvl="5" algn="l" rtl="0">
              <a:lnSpc>
                <a:spcPct val="115000"/>
              </a:lnSpc>
              <a:spcBef>
                <a:spcPts val="1600"/>
              </a:spcBef>
              <a:spcAft>
                <a:spcPts val="0"/>
              </a:spcAft>
              <a:buClr>
                <a:schemeClr val="lt1"/>
              </a:buClr>
              <a:buSzPts val="1400"/>
              <a:buNone/>
              <a:defRPr>
                <a:solidFill>
                  <a:schemeClr val="lt1"/>
                </a:solidFill>
              </a:defRPr>
            </a:lvl6pPr>
            <a:lvl7pPr lvl="6" algn="l" rtl="0">
              <a:lnSpc>
                <a:spcPct val="115000"/>
              </a:lnSpc>
              <a:spcBef>
                <a:spcPts val="1600"/>
              </a:spcBef>
              <a:spcAft>
                <a:spcPts val="0"/>
              </a:spcAft>
              <a:buClr>
                <a:schemeClr val="lt1"/>
              </a:buClr>
              <a:buSzPts val="1400"/>
              <a:buNone/>
              <a:defRPr>
                <a:solidFill>
                  <a:schemeClr val="lt1"/>
                </a:solidFill>
              </a:defRPr>
            </a:lvl7pPr>
            <a:lvl8pPr lvl="7" algn="l" rtl="0">
              <a:lnSpc>
                <a:spcPct val="115000"/>
              </a:lnSpc>
              <a:spcBef>
                <a:spcPts val="1600"/>
              </a:spcBef>
              <a:spcAft>
                <a:spcPts val="0"/>
              </a:spcAft>
              <a:buClr>
                <a:schemeClr val="lt1"/>
              </a:buClr>
              <a:buSzPts val="1400"/>
              <a:buNone/>
              <a:defRPr>
                <a:solidFill>
                  <a:schemeClr val="lt1"/>
                </a:solidFill>
              </a:defRPr>
            </a:lvl8pPr>
            <a:lvl9pPr lvl="8" algn="l" rtl="0">
              <a:lnSpc>
                <a:spcPct val="115000"/>
              </a:lnSpc>
              <a:spcBef>
                <a:spcPts val="1600"/>
              </a:spcBef>
              <a:spcAft>
                <a:spcPts val="1600"/>
              </a:spcAft>
              <a:buClr>
                <a:schemeClr val="lt1"/>
              </a:buClr>
              <a:buSzPts val="1400"/>
              <a:buNone/>
              <a:defRPr>
                <a:solidFill>
                  <a:schemeClr val="lt1"/>
                </a:solidFill>
              </a:defRPr>
            </a:lvl9pPr>
          </a:lstStyle>
          <a:p>
            <a:endParaRPr/>
          </a:p>
        </p:txBody>
      </p:sp>
      <p:sp>
        <p:nvSpPr>
          <p:cNvPr id="138" name="Google Shape;138;ge29ce42a51_0_730"/>
          <p:cNvSpPr/>
          <p:nvPr/>
        </p:nvSpPr>
        <p:spPr>
          <a:xfrm>
            <a:off x="0" y="0"/>
            <a:ext cx="9179100" cy="5143500"/>
          </a:xfrm>
          <a:prstGeom prst="frame">
            <a:avLst>
              <a:gd name="adj1" fmla="val 3424"/>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139"/>
        <p:cNvGrpSpPr/>
        <p:nvPr/>
      </p:nvGrpSpPr>
      <p:grpSpPr>
        <a:xfrm>
          <a:off x="0" y="0"/>
          <a:ext cx="0" cy="0"/>
          <a:chOff x="0" y="0"/>
          <a:chExt cx="0" cy="0"/>
        </a:xfrm>
      </p:grpSpPr>
      <p:sp>
        <p:nvSpPr>
          <p:cNvPr id="140" name="Google Shape;140;ge29ce42a51_0_734"/>
          <p:cNvSpPr txBox="1">
            <a:spLocks noGrp="1"/>
          </p:cNvSpPr>
          <p:nvPr>
            <p:ph type="title"/>
          </p:nvPr>
        </p:nvSpPr>
        <p:spPr>
          <a:xfrm>
            <a:off x="1434557" y="1868675"/>
            <a:ext cx="16026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41" name="Google Shape;141;ge29ce42a51_0_734"/>
          <p:cNvSpPr txBox="1">
            <a:spLocks noGrp="1"/>
          </p:cNvSpPr>
          <p:nvPr>
            <p:ph type="subTitle" idx="1"/>
          </p:nvPr>
        </p:nvSpPr>
        <p:spPr>
          <a:xfrm>
            <a:off x="1302557" y="2283158"/>
            <a:ext cx="1866600" cy="52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2" name="Google Shape;142;ge29ce42a51_0_734"/>
          <p:cNvSpPr txBox="1">
            <a:spLocks noGrp="1"/>
          </p:cNvSpPr>
          <p:nvPr>
            <p:ph type="title" idx="2"/>
          </p:nvPr>
        </p:nvSpPr>
        <p:spPr>
          <a:xfrm>
            <a:off x="1434557" y="3471353"/>
            <a:ext cx="16026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43" name="Google Shape;143;ge29ce42a51_0_734"/>
          <p:cNvSpPr txBox="1">
            <a:spLocks noGrp="1"/>
          </p:cNvSpPr>
          <p:nvPr>
            <p:ph type="subTitle" idx="3"/>
          </p:nvPr>
        </p:nvSpPr>
        <p:spPr>
          <a:xfrm>
            <a:off x="1302557" y="3871617"/>
            <a:ext cx="1866600" cy="52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4" name="Google Shape;144;ge29ce42a51_0_734"/>
          <p:cNvSpPr txBox="1">
            <a:spLocks noGrp="1"/>
          </p:cNvSpPr>
          <p:nvPr>
            <p:ph type="title" idx="4"/>
          </p:nvPr>
        </p:nvSpPr>
        <p:spPr>
          <a:xfrm>
            <a:off x="3805875" y="1868675"/>
            <a:ext cx="15894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45" name="Google Shape;145;ge29ce42a51_0_734"/>
          <p:cNvSpPr txBox="1">
            <a:spLocks noGrp="1"/>
          </p:cNvSpPr>
          <p:nvPr>
            <p:ph type="subTitle" idx="5"/>
          </p:nvPr>
        </p:nvSpPr>
        <p:spPr>
          <a:xfrm>
            <a:off x="3667275" y="2283151"/>
            <a:ext cx="1866600" cy="52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6" name="Google Shape;146;ge29ce42a51_0_734"/>
          <p:cNvSpPr txBox="1">
            <a:spLocks noGrp="1"/>
          </p:cNvSpPr>
          <p:nvPr>
            <p:ph type="title" idx="6"/>
          </p:nvPr>
        </p:nvSpPr>
        <p:spPr>
          <a:xfrm>
            <a:off x="3805875" y="3471353"/>
            <a:ext cx="15894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47" name="Google Shape;147;ge29ce42a51_0_734"/>
          <p:cNvSpPr txBox="1">
            <a:spLocks noGrp="1"/>
          </p:cNvSpPr>
          <p:nvPr>
            <p:ph type="subTitle" idx="7"/>
          </p:nvPr>
        </p:nvSpPr>
        <p:spPr>
          <a:xfrm>
            <a:off x="3667275" y="3871617"/>
            <a:ext cx="1866600" cy="52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8" name="Google Shape;148;ge29ce42a51_0_734"/>
          <p:cNvSpPr txBox="1">
            <a:spLocks noGrp="1"/>
          </p:cNvSpPr>
          <p:nvPr>
            <p:ph type="title" idx="8"/>
          </p:nvPr>
        </p:nvSpPr>
        <p:spPr>
          <a:xfrm>
            <a:off x="6141241" y="1868675"/>
            <a:ext cx="15840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49" name="Google Shape;149;ge29ce42a51_0_734"/>
          <p:cNvSpPr txBox="1">
            <a:spLocks noGrp="1"/>
          </p:cNvSpPr>
          <p:nvPr>
            <p:ph type="subTitle" idx="9"/>
          </p:nvPr>
        </p:nvSpPr>
        <p:spPr>
          <a:xfrm>
            <a:off x="5999941" y="2283151"/>
            <a:ext cx="1866600" cy="52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0" name="Google Shape;150;ge29ce42a51_0_734"/>
          <p:cNvSpPr txBox="1">
            <a:spLocks noGrp="1"/>
          </p:cNvSpPr>
          <p:nvPr>
            <p:ph type="title" idx="13"/>
          </p:nvPr>
        </p:nvSpPr>
        <p:spPr>
          <a:xfrm>
            <a:off x="6141241" y="3471353"/>
            <a:ext cx="1584000" cy="401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51" name="Google Shape;151;ge29ce42a51_0_734"/>
          <p:cNvSpPr txBox="1">
            <a:spLocks noGrp="1"/>
          </p:cNvSpPr>
          <p:nvPr>
            <p:ph type="subTitle" idx="14"/>
          </p:nvPr>
        </p:nvSpPr>
        <p:spPr>
          <a:xfrm>
            <a:off x="5999941" y="3871617"/>
            <a:ext cx="1866600" cy="528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2" name="Google Shape;152;ge29ce42a51_0_734"/>
          <p:cNvSpPr txBox="1">
            <a:spLocks noGrp="1"/>
          </p:cNvSpPr>
          <p:nvPr>
            <p:ph type="title" idx="15"/>
          </p:nvPr>
        </p:nvSpPr>
        <p:spPr>
          <a:xfrm>
            <a:off x="713225" y="530725"/>
            <a:ext cx="7424400" cy="52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3000"/>
              <a:buNone/>
              <a:defRPr>
                <a:solidFill>
                  <a:schemeClr val="dk1"/>
                </a:solidFill>
              </a:defRPr>
            </a:lvl2pPr>
            <a:lvl3pPr lvl="2" algn="ctr" rtl="0">
              <a:lnSpc>
                <a:spcPct val="100000"/>
              </a:lnSpc>
              <a:spcBef>
                <a:spcPts val="0"/>
              </a:spcBef>
              <a:spcAft>
                <a:spcPts val="0"/>
              </a:spcAft>
              <a:buClr>
                <a:schemeClr val="dk1"/>
              </a:buClr>
              <a:buSzPts val="3000"/>
              <a:buNone/>
              <a:defRPr>
                <a:solidFill>
                  <a:schemeClr val="dk1"/>
                </a:solidFill>
              </a:defRPr>
            </a:lvl3pPr>
            <a:lvl4pPr lvl="3" algn="ctr" rtl="0">
              <a:lnSpc>
                <a:spcPct val="100000"/>
              </a:lnSpc>
              <a:spcBef>
                <a:spcPts val="0"/>
              </a:spcBef>
              <a:spcAft>
                <a:spcPts val="0"/>
              </a:spcAft>
              <a:buClr>
                <a:schemeClr val="dk1"/>
              </a:buClr>
              <a:buSzPts val="3000"/>
              <a:buNone/>
              <a:defRPr>
                <a:solidFill>
                  <a:schemeClr val="dk1"/>
                </a:solidFill>
              </a:defRPr>
            </a:lvl4pPr>
            <a:lvl5pPr lvl="4" algn="ctr" rtl="0">
              <a:lnSpc>
                <a:spcPct val="100000"/>
              </a:lnSpc>
              <a:spcBef>
                <a:spcPts val="0"/>
              </a:spcBef>
              <a:spcAft>
                <a:spcPts val="0"/>
              </a:spcAft>
              <a:buClr>
                <a:schemeClr val="dk1"/>
              </a:buClr>
              <a:buSzPts val="3000"/>
              <a:buNone/>
              <a:defRPr>
                <a:solidFill>
                  <a:schemeClr val="dk1"/>
                </a:solidFill>
              </a:defRPr>
            </a:lvl5pPr>
            <a:lvl6pPr lvl="5" algn="ctr" rtl="0">
              <a:lnSpc>
                <a:spcPct val="100000"/>
              </a:lnSpc>
              <a:spcBef>
                <a:spcPts val="0"/>
              </a:spcBef>
              <a:spcAft>
                <a:spcPts val="0"/>
              </a:spcAft>
              <a:buClr>
                <a:schemeClr val="dk1"/>
              </a:buClr>
              <a:buSzPts val="3000"/>
              <a:buNone/>
              <a:defRPr>
                <a:solidFill>
                  <a:schemeClr val="dk1"/>
                </a:solidFill>
              </a:defRPr>
            </a:lvl6pPr>
            <a:lvl7pPr lvl="6" algn="ctr" rtl="0">
              <a:lnSpc>
                <a:spcPct val="100000"/>
              </a:lnSpc>
              <a:spcBef>
                <a:spcPts val="0"/>
              </a:spcBef>
              <a:spcAft>
                <a:spcPts val="0"/>
              </a:spcAft>
              <a:buClr>
                <a:schemeClr val="dk1"/>
              </a:buClr>
              <a:buSzPts val="3000"/>
              <a:buNone/>
              <a:defRPr>
                <a:solidFill>
                  <a:schemeClr val="dk1"/>
                </a:solidFill>
              </a:defRPr>
            </a:lvl7pPr>
            <a:lvl8pPr lvl="7" algn="ctr" rtl="0">
              <a:lnSpc>
                <a:spcPct val="100000"/>
              </a:lnSpc>
              <a:spcBef>
                <a:spcPts val="0"/>
              </a:spcBef>
              <a:spcAft>
                <a:spcPts val="0"/>
              </a:spcAft>
              <a:buClr>
                <a:schemeClr val="dk1"/>
              </a:buClr>
              <a:buSzPts val="3000"/>
              <a:buNone/>
              <a:defRPr>
                <a:solidFill>
                  <a:schemeClr val="dk1"/>
                </a:solidFill>
              </a:defRPr>
            </a:lvl8pPr>
            <a:lvl9pPr lvl="8" algn="ctr"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3"/>
        <p:cNvGrpSpPr/>
        <p:nvPr/>
      </p:nvGrpSpPr>
      <p:grpSpPr>
        <a:xfrm>
          <a:off x="0" y="0"/>
          <a:ext cx="0" cy="0"/>
          <a:chOff x="0" y="0"/>
          <a:chExt cx="0" cy="0"/>
        </a:xfrm>
      </p:grpSpPr>
      <p:sp>
        <p:nvSpPr>
          <p:cNvPr id="154" name="Google Shape;154;ge29ce42a51_0_748"/>
          <p:cNvSpPr txBox="1">
            <a:spLocks noGrp="1"/>
          </p:cNvSpPr>
          <p:nvPr>
            <p:ph type="title" hasCustomPrompt="1"/>
          </p:nvPr>
        </p:nvSpPr>
        <p:spPr>
          <a:xfrm>
            <a:off x="713250" y="943600"/>
            <a:ext cx="77175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6000"/>
              <a:buFont typeface="Montserrat"/>
              <a:buNone/>
              <a:defRPr sz="60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ge29ce42a51_0_748"/>
          <p:cNvSpPr txBox="1">
            <a:spLocks noGrp="1"/>
          </p:cNvSpPr>
          <p:nvPr>
            <p:ph type="body" idx="1"/>
          </p:nvPr>
        </p:nvSpPr>
        <p:spPr>
          <a:xfrm>
            <a:off x="713250" y="2989700"/>
            <a:ext cx="7717500" cy="4482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6" name="Google Shape;156;ge29ce42a51_0_748"/>
          <p:cNvSpPr/>
          <p:nvPr/>
        </p:nvSpPr>
        <p:spPr>
          <a:xfrm>
            <a:off x="0" y="0"/>
            <a:ext cx="9144000" cy="5143500"/>
          </a:xfrm>
          <a:prstGeom prst="frame">
            <a:avLst>
              <a:gd name="adj1" fmla="val 3424"/>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23">
    <p:spTree>
      <p:nvGrpSpPr>
        <p:cNvPr id="1" name="Shape 157"/>
        <p:cNvGrpSpPr/>
        <p:nvPr/>
      </p:nvGrpSpPr>
      <p:grpSpPr>
        <a:xfrm>
          <a:off x="0" y="0"/>
          <a:ext cx="0" cy="0"/>
          <a:chOff x="0" y="0"/>
          <a:chExt cx="0" cy="0"/>
        </a:xfrm>
      </p:grpSpPr>
      <p:sp>
        <p:nvSpPr>
          <p:cNvPr id="158" name="Google Shape;158;ge29ce42a51_0_752"/>
          <p:cNvSpPr txBox="1">
            <a:spLocks noGrp="1"/>
          </p:cNvSpPr>
          <p:nvPr>
            <p:ph type="title"/>
          </p:nvPr>
        </p:nvSpPr>
        <p:spPr>
          <a:xfrm>
            <a:off x="1600200" y="701125"/>
            <a:ext cx="3633300" cy="7581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dk1"/>
              </a:buClr>
              <a:buSzPts val="4400"/>
              <a:buNone/>
              <a:defRPr sz="4400">
                <a:solidFill>
                  <a:schemeClr val="dk1"/>
                </a:solidFill>
              </a:defRPr>
            </a:lvl1pPr>
            <a:lvl2pPr lvl="1" algn="l" rtl="0">
              <a:lnSpc>
                <a:spcPct val="100000"/>
              </a:lnSpc>
              <a:spcBef>
                <a:spcPts val="0"/>
              </a:spcBef>
              <a:spcAft>
                <a:spcPts val="0"/>
              </a:spcAft>
              <a:buClr>
                <a:schemeClr val="dk1"/>
              </a:buClr>
              <a:buSzPts val="4400"/>
              <a:buNone/>
              <a:defRPr sz="4400">
                <a:solidFill>
                  <a:schemeClr val="dk1"/>
                </a:solidFill>
              </a:defRPr>
            </a:lvl2pPr>
            <a:lvl3pPr lvl="2" algn="l" rtl="0">
              <a:lnSpc>
                <a:spcPct val="100000"/>
              </a:lnSpc>
              <a:spcBef>
                <a:spcPts val="0"/>
              </a:spcBef>
              <a:spcAft>
                <a:spcPts val="0"/>
              </a:spcAft>
              <a:buClr>
                <a:schemeClr val="dk1"/>
              </a:buClr>
              <a:buSzPts val="4400"/>
              <a:buNone/>
              <a:defRPr sz="4400">
                <a:solidFill>
                  <a:schemeClr val="dk1"/>
                </a:solidFill>
              </a:defRPr>
            </a:lvl3pPr>
            <a:lvl4pPr lvl="3" algn="l" rtl="0">
              <a:lnSpc>
                <a:spcPct val="100000"/>
              </a:lnSpc>
              <a:spcBef>
                <a:spcPts val="0"/>
              </a:spcBef>
              <a:spcAft>
                <a:spcPts val="0"/>
              </a:spcAft>
              <a:buClr>
                <a:schemeClr val="dk1"/>
              </a:buClr>
              <a:buSzPts val="4400"/>
              <a:buNone/>
              <a:defRPr sz="4400">
                <a:solidFill>
                  <a:schemeClr val="dk1"/>
                </a:solidFill>
              </a:defRPr>
            </a:lvl4pPr>
            <a:lvl5pPr lvl="4" algn="l" rtl="0">
              <a:lnSpc>
                <a:spcPct val="100000"/>
              </a:lnSpc>
              <a:spcBef>
                <a:spcPts val="0"/>
              </a:spcBef>
              <a:spcAft>
                <a:spcPts val="0"/>
              </a:spcAft>
              <a:buClr>
                <a:schemeClr val="dk1"/>
              </a:buClr>
              <a:buSzPts val="4400"/>
              <a:buNone/>
              <a:defRPr sz="4400">
                <a:solidFill>
                  <a:schemeClr val="dk1"/>
                </a:solidFill>
              </a:defRPr>
            </a:lvl5pPr>
            <a:lvl6pPr lvl="5" algn="l" rtl="0">
              <a:lnSpc>
                <a:spcPct val="100000"/>
              </a:lnSpc>
              <a:spcBef>
                <a:spcPts val="0"/>
              </a:spcBef>
              <a:spcAft>
                <a:spcPts val="0"/>
              </a:spcAft>
              <a:buClr>
                <a:schemeClr val="dk1"/>
              </a:buClr>
              <a:buSzPts val="4400"/>
              <a:buNone/>
              <a:defRPr sz="4400">
                <a:solidFill>
                  <a:schemeClr val="dk1"/>
                </a:solidFill>
              </a:defRPr>
            </a:lvl6pPr>
            <a:lvl7pPr lvl="6" algn="l" rtl="0">
              <a:lnSpc>
                <a:spcPct val="100000"/>
              </a:lnSpc>
              <a:spcBef>
                <a:spcPts val="0"/>
              </a:spcBef>
              <a:spcAft>
                <a:spcPts val="0"/>
              </a:spcAft>
              <a:buClr>
                <a:schemeClr val="dk1"/>
              </a:buClr>
              <a:buSzPts val="4400"/>
              <a:buNone/>
              <a:defRPr sz="4400">
                <a:solidFill>
                  <a:schemeClr val="dk1"/>
                </a:solidFill>
              </a:defRPr>
            </a:lvl7pPr>
            <a:lvl8pPr lvl="7" algn="l" rtl="0">
              <a:lnSpc>
                <a:spcPct val="100000"/>
              </a:lnSpc>
              <a:spcBef>
                <a:spcPts val="0"/>
              </a:spcBef>
              <a:spcAft>
                <a:spcPts val="0"/>
              </a:spcAft>
              <a:buClr>
                <a:schemeClr val="dk1"/>
              </a:buClr>
              <a:buSzPts val="4400"/>
              <a:buNone/>
              <a:defRPr sz="4400">
                <a:solidFill>
                  <a:schemeClr val="dk1"/>
                </a:solidFill>
              </a:defRPr>
            </a:lvl8pPr>
            <a:lvl9pPr lvl="8" algn="l" rtl="0">
              <a:lnSpc>
                <a:spcPct val="100000"/>
              </a:lnSpc>
              <a:spcBef>
                <a:spcPts val="0"/>
              </a:spcBef>
              <a:spcAft>
                <a:spcPts val="0"/>
              </a:spcAft>
              <a:buClr>
                <a:schemeClr val="dk1"/>
              </a:buClr>
              <a:buSzPts val="4400"/>
              <a:buNone/>
              <a:defRPr sz="4400">
                <a:solidFill>
                  <a:schemeClr val="dk1"/>
                </a:solidFill>
              </a:defRPr>
            </a:lvl9pPr>
          </a:lstStyle>
          <a:p>
            <a:endParaRPr/>
          </a:p>
        </p:txBody>
      </p:sp>
      <p:sp>
        <p:nvSpPr>
          <p:cNvPr id="159" name="Google Shape;159;ge29ce42a51_0_752"/>
          <p:cNvSpPr txBox="1">
            <a:spLocks noGrp="1"/>
          </p:cNvSpPr>
          <p:nvPr>
            <p:ph type="body" idx="1"/>
          </p:nvPr>
        </p:nvSpPr>
        <p:spPr>
          <a:xfrm>
            <a:off x="1600200" y="1275675"/>
            <a:ext cx="3633300" cy="393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dk1"/>
              </a:buClr>
              <a:buSzPts val="1400"/>
              <a:buChar char="●"/>
              <a:defRPr sz="1400">
                <a:solidFill>
                  <a:schemeClr val="dk1"/>
                </a:solidFill>
              </a:defRPr>
            </a:lvl1pPr>
            <a:lvl2pPr marL="914400" lvl="1" indent="-317500" algn="l" rtl="0">
              <a:lnSpc>
                <a:spcPct val="115000"/>
              </a:lnSpc>
              <a:spcBef>
                <a:spcPts val="1600"/>
              </a:spcBef>
              <a:spcAft>
                <a:spcPts val="0"/>
              </a:spcAft>
              <a:buClr>
                <a:schemeClr val="dk1"/>
              </a:buClr>
              <a:buSzPts val="1400"/>
              <a:buChar char="○"/>
              <a:defRPr>
                <a:solidFill>
                  <a:schemeClr val="dk1"/>
                </a:solidFill>
              </a:defRPr>
            </a:lvl2pPr>
            <a:lvl3pPr marL="1371600" lvl="2" indent="-317500" algn="l" rtl="0">
              <a:lnSpc>
                <a:spcPct val="115000"/>
              </a:lnSpc>
              <a:spcBef>
                <a:spcPts val="1600"/>
              </a:spcBef>
              <a:spcAft>
                <a:spcPts val="0"/>
              </a:spcAft>
              <a:buClr>
                <a:schemeClr val="dk1"/>
              </a:buClr>
              <a:buSzPts val="1400"/>
              <a:buChar char="■"/>
              <a:defRPr>
                <a:solidFill>
                  <a:schemeClr val="dk1"/>
                </a:solidFill>
              </a:defRPr>
            </a:lvl3pPr>
            <a:lvl4pPr marL="1828800" lvl="3" indent="-317500" algn="l" rtl="0">
              <a:lnSpc>
                <a:spcPct val="115000"/>
              </a:lnSpc>
              <a:spcBef>
                <a:spcPts val="1600"/>
              </a:spcBef>
              <a:spcAft>
                <a:spcPts val="0"/>
              </a:spcAft>
              <a:buClr>
                <a:schemeClr val="dk1"/>
              </a:buClr>
              <a:buSzPts val="1400"/>
              <a:buChar char="●"/>
              <a:defRPr>
                <a:solidFill>
                  <a:schemeClr val="dk1"/>
                </a:solidFill>
              </a:defRPr>
            </a:lvl4pPr>
            <a:lvl5pPr marL="2286000" lvl="4" indent="-317500" algn="l" rtl="0">
              <a:lnSpc>
                <a:spcPct val="115000"/>
              </a:lnSpc>
              <a:spcBef>
                <a:spcPts val="1600"/>
              </a:spcBef>
              <a:spcAft>
                <a:spcPts val="0"/>
              </a:spcAft>
              <a:buClr>
                <a:schemeClr val="dk1"/>
              </a:buClr>
              <a:buSzPts val="1400"/>
              <a:buChar char="○"/>
              <a:defRPr>
                <a:solidFill>
                  <a:schemeClr val="dk1"/>
                </a:solidFill>
              </a:defRPr>
            </a:lvl5pPr>
            <a:lvl6pPr marL="2743200" lvl="5" indent="-317500" algn="l" rtl="0">
              <a:lnSpc>
                <a:spcPct val="115000"/>
              </a:lnSpc>
              <a:spcBef>
                <a:spcPts val="1600"/>
              </a:spcBef>
              <a:spcAft>
                <a:spcPts val="0"/>
              </a:spcAft>
              <a:buClr>
                <a:schemeClr val="dk1"/>
              </a:buClr>
              <a:buSzPts val="1400"/>
              <a:buChar char="■"/>
              <a:defRPr>
                <a:solidFill>
                  <a:schemeClr val="dk1"/>
                </a:solidFill>
              </a:defRPr>
            </a:lvl6pPr>
            <a:lvl7pPr marL="3200400" lvl="6" indent="-317500" algn="l" rtl="0">
              <a:lnSpc>
                <a:spcPct val="115000"/>
              </a:lnSpc>
              <a:spcBef>
                <a:spcPts val="1600"/>
              </a:spcBef>
              <a:spcAft>
                <a:spcPts val="0"/>
              </a:spcAft>
              <a:buClr>
                <a:schemeClr val="dk1"/>
              </a:buClr>
              <a:buSzPts val="1400"/>
              <a:buChar char="●"/>
              <a:defRPr>
                <a:solidFill>
                  <a:schemeClr val="dk1"/>
                </a:solidFill>
              </a:defRPr>
            </a:lvl7pPr>
            <a:lvl8pPr marL="3657600" lvl="7" indent="-317500" algn="l" rtl="0">
              <a:lnSpc>
                <a:spcPct val="115000"/>
              </a:lnSpc>
              <a:spcBef>
                <a:spcPts val="1600"/>
              </a:spcBef>
              <a:spcAft>
                <a:spcPts val="0"/>
              </a:spcAft>
              <a:buClr>
                <a:schemeClr val="dk1"/>
              </a:buClr>
              <a:buSzPts val="1400"/>
              <a:buChar char="○"/>
              <a:defRPr>
                <a:solidFill>
                  <a:schemeClr val="dk1"/>
                </a:solidFill>
              </a:defRPr>
            </a:lvl8pPr>
            <a:lvl9pPr marL="4114800" lvl="8" indent="-317500" algn="l" rtl="0">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160" name="Google Shape;160;ge29ce42a51_0_752"/>
          <p:cNvSpPr txBox="1">
            <a:spLocks noGrp="1"/>
          </p:cNvSpPr>
          <p:nvPr>
            <p:ph type="title" idx="2"/>
          </p:nvPr>
        </p:nvSpPr>
        <p:spPr>
          <a:xfrm>
            <a:off x="2755344" y="2075125"/>
            <a:ext cx="3633300" cy="7581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4400"/>
              <a:buNone/>
              <a:defRPr sz="4400">
                <a:solidFill>
                  <a:schemeClr val="dk1"/>
                </a:solidFill>
              </a:defRPr>
            </a:lvl1pPr>
            <a:lvl2pPr lvl="1" algn="ctr" rtl="0">
              <a:lnSpc>
                <a:spcPct val="100000"/>
              </a:lnSpc>
              <a:spcBef>
                <a:spcPts val="0"/>
              </a:spcBef>
              <a:spcAft>
                <a:spcPts val="0"/>
              </a:spcAft>
              <a:buClr>
                <a:schemeClr val="dk1"/>
              </a:buClr>
              <a:buSzPts val="4400"/>
              <a:buNone/>
              <a:defRPr sz="4400">
                <a:solidFill>
                  <a:schemeClr val="dk1"/>
                </a:solidFill>
              </a:defRPr>
            </a:lvl2pPr>
            <a:lvl3pPr lvl="2" algn="ctr" rtl="0">
              <a:lnSpc>
                <a:spcPct val="100000"/>
              </a:lnSpc>
              <a:spcBef>
                <a:spcPts val="0"/>
              </a:spcBef>
              <a:spcAft>
                <a:spcPts val="0"/>
              </a:spcAft>
              <a:buClr>
                <a:schemeClr val="dk1"/>
              </a:buClr>
              <a:buSzPts val="4400"/>
              <a:buNone/>
              <a:defRPr sz="4400">
                <a:solidFill>
                  <a:schemeClr val="dk1"/>
                </a:solidFill>
              </a:defRPr>
            </a:lvl3pPr>
            <a:lvl4pPr lvl="3" algn="ctr" rtl="0">
              <a:lnSpc>
                <a:spcPct val="100000"/>
              </a:lnSpc>
              <a:spcBef>
                <a:spcPts val="0"/>
              </a:spcBef>
              <a:spcAft>
                <a:spcPts val="0"/>
              </a:spcAft>
              <a:buClr>
                <a:schemeClr val="dk1"/>
              </a:buClr>
              <a:buSzPts val="4400"/>
              <a:buNone/>
              <a:defRPr sz="4400">
                <a:solidFill>
                  <a:schemeClr val="dk1"/>
                </a:solidFill>
              </a:defRPr>
            </a:lvl4pPr>
            <a:lvl5pPr lvl="4" algn="ctr" rtl="0">
              <a:lnSpc>
                <a:spcPct val="100000"/>
              </a:lnSpc>
              <a:spcBef>
                <a:spcPts val="0"/>
              </a:spcBef>
              <a:spcAft>
                <a:spcPts val="0"/>
              </a:spcAft>
              <a:buClr>
                <a:schemeClr val="dk1"/>
              </a:buClr>
              <a:buSzPts val="4400"/>
              <a:buNone/>
              <a:defRPr sz="4400">
                <a:solidFill>
                  <a:schemeClr val="dk1"/>
                </a:solidFill>
              </a:defRPr>
            </a:lvl5pPr>
            <a:lvl6pPr lvl="5" algn="ctr" rtl="0">
              <a:lnSpc>
                <a:spcPct val="100000"/>
              </a:lnSpc>
              <a:spcBef>
                <a:spcPts val="0"/>
              </a:spcBef>
              <a:spcAft>
                <a:spcPts val="0"/>
              </a:spcAft>
              <a:buClr>
                <a:schemeClr val="dk1"/>
              </a:buClr>
              <a:buSzPts val="4400"/>
              <a:buNone/>
              <a:defRPr sz="4400">
                <a:solidFill>
                  <a:schemeClr val="dk1"/>
                </a:solidFill>
              </a:defRPr>
            </a:lvl6pPr>
            <a:lvl7pPr lvl="6" algn="ctr" rtl="0">
              <a:lnSpc>
                <a:spcPct val="100000"/>
              </a:lnSpc>
              <a:spcBef>
                <a:spcPts val="0"/>
              </a:spcBef>
              <a:spcAft>
                <a:spcPts val="0"/>
              </a:spcAft>
              <a:buClr>
                <a:schemeClr val="dk1"/>
              </a:buClr>
              <a:buSzPts val="4400"/>
              <a:buNone/>
              <a:defRPr sz="4400">
                <a:solidFill>
                  <a:schemeClr val="dk1"/>
                </a:solidFill>
              </a:defRPr>
            </a:lvl7pPr>
            <a:lvl8pPr lvl="7" algn="ctr" rtl="0">
              <a:lnSpc>
                <a:spcPct val="100000"/>
              </a:lnSpc>
              <a:spcBef>
                <a:spcPts val="0"/>
              </a:spcBef>
              <a:spcAft>
                <a:spcPts val="0"/>
              </a:spcAft>
              <a:buClr>
                <a:schemeClr val="dk1"/>
              </a:buClr>
              <a:buSzPts val="4400"/>
              <a:buNone/>
              <a:defRPr sz="4400">
                <a:solidFill>
                  <a:schemeClr val="dk1"/>
                </a:solidFill>
              </a:defRPr>
            </a:lvl8pPr>
            <a:lvl9pPr lvl="8" algn="ctr" rtl="0">
              <a:lnSpc>
                <a:spcPct val="100000"/>
              </a:lnSpc>
              <a:spcBef>
                <a:spcPts val="0"/>
              </a:spcBef>
              <a:spcAft>
                <a:spcPts val="0"/>
              </a:spcAft>
              <a:buClr>
                <a:schemeClr val="dk1"/>
              </a:buClr>
              <a:buSzPts val="4400"/>
              <a:buNone/>
              <a:defRPr sz="4400">
                <a:solidFill>
                  <a:schemeClr val="dk1"/>
                </a:solidFill>
              </a:defRPr>
            </a:lvl9pPr>
          </a:lstStyle>
          <a:p>
            <a:endParaRPr/>
          </a:p>
        </p:txBody>
      </p:sp>
      <p:sp>
        <p:nvSpPr>
          <p:cNvPr id="161" name="Google Shape;161;ge29ce42a51_0_752"/>
          <p:cNvSpPr txBox="1">
            <a:spLocks noGrp="1"/>
          </p:cNvSpPr>
          <p:nvPr>
            <p:ph type="body" idx="3"/>
          </p:nvPr>
        </p:nvSpPr>
        <p:spPr>
          <a:xfrm>
            <a:off x="2755356" y="2651051"/>
            <a:ext cx="3633300" cy="393600"/>
          </a:xfrm>
          <a:prstGeom prst="rect">
            <a:avLst/>
          </a:prstGeom>
          <a:noFill/>
          <a:ln>
            <a:noFill/>
          </a:ln>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Clr>
                <a:schemeClr val="dk1"/>
              </a:buClr>
              <a:buSzPts val="1400"/>
              <a:buChar char="●"/>
              <a:defRPr sz="1400">
                <a:solidFill>
                  <a:schemeClr val="dk1"/>
                </a:solidFill>
              </a:defRPr>
            </a:lvl1pPr>
            <a:lvl2pPr marL="914400" lvl="1" indent="-317500" algn="ctr" rtl="0">
              <a:lnSpc>
                <a:spcPct val="115000"/>
              </a:lnSpc>
              <a:spcBef>
                <a:spcPts val="1600"/>
              </a:spcBef>
              <a:spcAft>
                <a:spcPts val="0"/>
              </a:spcAft>
              <a:buClr>
                <a:schemeClr val="dk1"/>
              </a:buClr>
              <a:buSzPts val="1400"/>
              <a:buChar char="○"/>
              <a:defRPr>
                <a:solidFill>
                  <a:schemeClr val="dk1"/>
                </a:solidFill>
              </a:defRPr>
            </a:lvl2pPr>
            <a:lvl3pPr marL="1371600" lvl="2" indent="-317500" algn="ctr" rtl="0">
              <a:lnSpc>
                <a:spcPct val="115000"/>
              </a:lnSpc>
              <a:spcBef>
                <a:spcPts val="1600"/>
              </a:spcBef>
              <a:spcAft>
                <a:spcPts val="0"/>
              </a:spcAft>
              <a:buClr>
                <a:schemeClr val="dk1"/>
              </a:buClr>
              <a:buSzPts val="1400"/>
              <a:buChar char="■"/>
              <a:defRPr>
                <a:solidFill>
                  <a:schemeClr val="dk1"/>
                </a:solidFill>
              </a:defRPr>
            </a:lvl3pPr>
            <a:lvl4pPr marL="1828800" lvl="3" indent="-317500" algn="ctr" rtl="0">
              <a:lnSpc>
                <a:spcPct val="115000"/>
              </a:lnSpc>
              <a:spcBef>
                <a:spcPts val="1600"/>
              </a:spcBef>
              <a:spcAft>
                <a:spcPts val="0"/>
              </a:spcAft>
              <a:buClr>
                <a:schemeClr val="dk1"/>
              </a:buClr>
              <a:buSzPts val="1400"/>
              <a:buChar char="●"/>
              <a:defRPr>
                <a:solidFill>
                  <a:schemeClr val="dk1"/>
                </a:solidFill>
              </a:defRPr>
            </a:lvl4pPr>
            <a:lvl5pPr marL="2286000" lvl="4" indent="-317500" algn="ctr" rtl="0">
              <a:lnSpc>
                <a:spcPct val="115000"/>
              </a:lnSpc>
              <a:spcBef>
                <a:spcPts val="1600"/>
              </a:spcBef>
              <a:spcAft>
                <a:spcPts val="0"/>
              </a:spcAft>
              <a:buClr>
                <a:schemeClr val="dk1"/>
              </a:buClr>
              <a:buSzPts val="1400"/>
              <a:buChar char="○"/>
              <a:defRPr>
                <a:solidFill>
                  <a:schemeClr val="dk1"/>
                </a:solidFill>
              </a:defRPr>
            </a:lvl5pPr>
            <a:lvl6pPr marL="2743200" lvl="5" indent="-317500" algn="ctr" rtl="0">
              <a:lnSpc>
                <a:spcPct val="115000"/>
              </a:lnSpc>
              <a:spcBef>
                <a:spcPts val="1600"/>
              </a:spcBef>
              <a:spcAft>
                <a:spcPts val="0"/>
              </a:spcAft>
              <a:buClr>
                <a:schemeClr val="dk1"/>
              </a:buClr>
              <a:buSzPts val="1400"/>
              <a:buChar char="■"/>
              <a:defRPr>
                <a:solidFill>
                  <a:schemeClr val="dk1"/>
                </a:solidFill>
              </a:defRPr>
            </a:lvl6pPr>
            <a:lvl7pPr marL="3200400" lvl="6" indent="-317500" algn="ctr" rtl="0">
              <a:lnSpc>
                <a:spcPct val="115000"/>
              </a:lnSpc>
              <a:spcBef>
                <a:spcPts val="1600"/>
              </a:spcBef>
              <a:spcAft>
                <a:spcPts val="0"/>
              </a:spcAft>
              <a:buClr>
                <a:schemeClr val="dk1"/>
              </a:buClr>
              <a:buSzPts val="1400"/>
              <a:buChar char="●"/>
              <a:defRPr>
                <a:solidFill>
                  <a:schemeClr val="dk1"/>
                </a:solidFill>
              </a:defRPr>
            </a:lvl7pPr>
            <a:lvl8pPr marL="3657600" lvl="7" indent="-317500" algn="ctr" rtl="0">
              <a:lnSpc>
                <a:spcPct val="115000"/>
              </a:lnSpc>
              <a:spcBef>
                <a:spcPts val="1600"/>
              </a:spcBef>
              <a:spcAft>
                <a:spcPts val="0"/>
              </a:spcAft>
              <a:buClr>
                <a:schemeClr val="dk1"/>
              </a:buClr>
              <a:buSzPts val="1400"/>
              <a:buChar char="○"/>
              <a:defRPr>
                <a:solidFill>
                  <a:schemeClr val="dk1"/>
                </a:solidFill>
              </a:defRPr>
            </a:lvl8pPr>
            <a:lvl9pPr marL="4114800" lvl="8" indent="-317500" algn="ctr" rtl="0">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162" name="Google Shape;162;ge29ce42a51_0_752"/>
          <p:cNvSpPr txBox="1">
            <a:spLocks noGrp="1"/>
          </p:cNvSpPr>
          <p:nvPr>
            <p:ph type="title" idx="4"/>
          </p:nvPr>
        </p:nvSpPr>
        <p:spPr>
          <a:xfrm>
            <a:off x="3910549" y="3452475"/>
            <a:ext cx="3633300" cy="7581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4400"/>
              <a:buNone/>
              <a:defRPr sz="4400">
                <a:solidFill>
                  <a:schemeClr val="dk1"/>
                </a:solidFill>
              </a:defRPr>
            </a:lvl1pPr>
            <a:lvl2pPr lvl="1" algn="r" rtl="0">
              <a:lnSpc>
                <a:spcPct val="100000"/>
              </a:lnSpc>
              <a:spcBef>
                <a:spcPts val="0"/>
              </a:spcBef>
              <a:spcAft>
                <a:spcPts val="0"/>
              </a:spcAft>
              <a:buClr>
                <a:schemeClr val="dk1"/>
              </a:buClr>
              <a:buSzPts val="4400"/>
              <a:buNone/>
              <a:defRPr sz="4400">
                <a:solidFill>
                  <a:schemeClr val="dk1"/>
                </a:solidFill>
              </a:defRPr>
            </a:lvl2pPr>
            <a:lvl3pPr lvl="2" algn="r" rtl="0">
              <a:lnSpc>
                <a:spcPct val="100000"/>
              </a:lnSpc>
              <a:spcBef>
                <a:spcPts val="0"/>
              </a:spcBef>
              <a:spcAft>
                <a:spcPts val="0"/>
              </a:spcAft>
              <a:buClr>
                <a:schemeClr val="dk1"/>
              </a:buClr>
              <a:buSzPts val="4400"/>
              <a:buNone/>
              <a:defRPr sz="4400">
                <a:solidFill>
                  <a:schemeClr val="dk1"/>
                </a:solidFill>
              </a:defRPr>
            </a:lvl3pPr>
            <a:lvl4pPr lvl="3" algn="r" rtl="0">
              <a:lnSpc>
                <a:spcPct val="100000"/>
              </a:lnSpc>
              <a:spcBef>
                <a:spcPts val="0"/>
              </a:spcBef>
              <a:spcAft>
                <a:spcPts val="0"/>
              </a:spcAft>
              <a:buClr>
                <a:schemeClr val="dk1"/>
              </a:buClr>
              <a:buSzPts val="4400"/>
              <a:buNone/>
              <a:defRPr sz="4400">
                <a:solidFill>
                  <a:schemeClr val="dk1"/>
                </a:solidFill>
              </a:defRPr>
            </a:lvl4pPr>
            <a:lvl5pPr lvl="4" algn="r" rtl="0">
              <a:lnSpc>
                <a:spcPct val="100000"/>
              </a:lnSpc>
              <a:spcBef>
                <a:spcPts val="0"/>
              </a:spcBef>
              <a:spcAft>
                <a:spcPts val="0"/>
              </a:spcAft>
              <a:buClr>
                <a:schemeClr val="dk1"/>
              </a:buClr>
              <a:buSzPts val="4400"/>
              <a:buNone/>
              <a:defRPr sz="4400">
                <a:solidFill>
                  <a:schemeClr val="dk1"/>
                </a:solidFill>
              </a:defRPr>
            </a:lvl5pPr>
            <a:lvl6pPr lvl="5" algn="r" rtl="0">
              <a:lnSpc>
                <a:spcPct val="100000"/>
              </a:lnSpc>
              <a:spcBef>
                <a:spcPts val="0"/>
              </a:spcBef>
              <a:spcAft>
                <a:spcPts val="0"/>
              </a:spcAft>
              <a:buClr>
                <a:schemeClr val="dk1"/>
              </a:buClr>
              <a:buSzPts val="4400"/>
              <a:buNone/>
              <a:defRPr sz="4400">
                <a:solidFill>
                  <a:schemeClr val="dk1"/>
                </a:solidFill>
              </a:defRPr>
            </a:lvl6pPr>
            <a:lvl7pPr lvl="6" algn="r" rtl="0">
              <a:lnSpc>
                <a:spcPct val="100000"/>
              </a:lnSpc>
              <a:spcBef>
                <a:spcPts val="0"/>
              </a:spcBef>
              <a:spcAft>
                <a:spcPts val="0"/>
              </a:spcAft>
              <a:buClr>
                <a:schemeClr val="dk1"/>
              </a:buClr>
              <a:buSzPts val="4400"/>
              <a:buNone/>
              <a:defRPr sz="4400">
                <a:solidFill>
                  <a:schemeClr val="dk1"/>
                </a:solidFill>
              </a:defRPr>
            </a:lvl7pPr>
            <a:lvl8pPr lvl="7" algn="r" rtl="0">
              <a:lnSpc>
                <a:spcPct val="100000"/>
              </a:lnSpc>
              <a:spcBef>
                <a:spcPts val="0"/>
              </a:spcBef>
              <a:spcAft>
                <a:spcPts val="0"/>
              </a:spcAft>
              <a:buClr>
                <a:schemeClr val="dk1"/>
              </a:buClr>
              <a:buSzPts val="4400"/>
              <a:buNone/>
              <a:defRPr sz="4400">
                <a:solidFill>
                  <a:schemeClr val="dk1"/>
                </a:solidFill>
              </a:defRPr>
            </a:lvl8pPr>
            <a:lvl9pPr lvl="8" algn="r" rtl="0">
              <a:lnSpc>
                <a:spcPct val="100000"/>
              </a:lnSpc>
              <a:spcBef>
                <a:spcPts val="0"/>
              </a:spcBef>
              <a:spcAft>
                <a:spcPts val="0"/>
              </a:spcAft>
              <a:buClr>
                <a:schemeClr val="dk1"/>
              </a:buClr>
              <a:buSzPts val="4400"/>
              <a:buNone/>
              <a:defRPr sz="4400">
                <a:solidFill>
                  <a:schemeClr val="dk1"/>
                </a:solidFill>
              </a:defRPr>
            </a:lvl9pPr>
          </a:lstStyle>
          <a:p>
            <a:endParaRPr/>
          </a:p>
        </p:txBody>
      </p:sp>
      <p:sp>
        <p:nvSpPr>
          <p:cNvPr id="163" name="Google Shape;163;ge29ce42a51_0_752"/>
          <p:cNvSpPr txBox="1">
            <a:spLocks noGrp="1"/>
          </p:cNvSpPr>
          <p:nvPr>
            <p:ph type="body" idx="5"/>
          </p:nvPr>
        </p:nvSpPr>
        <p:spPr>
          <a:xfrm>
            <a:off x="3910561" y="4027675"/>
            <a:ext cx="3633300" cy="393600"/>
          </a:xfrm>
          <a:prstGeom prst="rect">
            <a:avLst/>
          </a:prstGeom>
          <a:noFill/>
          <a:ln>
            <a:noFill/>
          </a:ln>
        </p:spPr>
        <p:txBody>
          <a:bodyPr spcFirstLastPara="1" wrap="square" lIns="91425" tIns="91425" rIns="91425" bIns="91425" anchor="t" anchorCtr="0">
            <a:noAutofit/>
          </a:bodyPr>
          <a:lstStyle>
            <a:lvl1pPr marL="457200" lvl="0" indent="-317500" algn="r" rtl="0">
              <a:lnSpc>
                <a:spcPct val="115000"/>
              </a:lnSpc>
              <a:spcBef>
                <a:spcPts val="0"/>
              </a:spcBef>
              <a:spcAft>
                <a:spcPts val="0"/>
              </a:spcAft>
              <a:buClr>
                <a:schemeClr val="dk1"/>
              </a:buClr>
              <a:buSzPts val="1400"/>
              <a:buChar char="●"/>
              <a:defRPr sz="1400">
                <a:solidFill>
                  <a:schemeClr val="dk1"/>
                </a:solidFill>
              </a:defRPr>
            </a:lvl1pPr>
            <a:lvl2pPr marL="914400" lvl="1" indent="-317500" algn="r" rtl="0">
              <a:lnSpc>
                <a:spcPct val="115000"/>
              </a:lnSpc>
              <a:spcBef>
                <a:spcPts val="1600"/>
              </a:spcBef>
              <a:spcAft>
                <a:spcPts val="0"/>
              </a:spcAft>
              <a:buClr>
                <a:schemeClr val="dk1"/>
              </a:buClr>
              <a:buSzPts val="1400"/>
              <a:buChar char="○"/>
              <a:defRPr>
                <a:solidFill>
                  <a:schemeClr val="dk1"/>
                </a:solidFill>
              </a:defRPr>
            </a:lvl2pPr>
            <a:lvl3pPr marL="1371600" lvl="2" indent="-317500" algn="r" rtl="0">
              <a:lnSpc>
                <a:spcPct val="115000"/>
              </a:lnSpc>
              <a:spcBef>
                <a:spcPts val="1600"/>
              </a:spcBef>
              <a:spcAft>
                <a:spcPts val="0"/>
              </a:spcAft>
              <a:buClr>
                <a:schemeClr val="dk1"/>
              </a:buClr>
              <a:buSzPts val="1400"/>
              <a:buChar char="■"/>
              <a:defRPr>
                <a:solidFill>
                  <a:schemeClr val="dk1"/>
                </a:solidFill>
              </a:defRPr>
            </a:lvl3pPr>
            <a:lvl4pPr marL="1828800" lvl="3" indent="-317500" algn="r" rtl="0">
              <a:lnSpc>
                <a:spcPct val="115000"/>
              </a:lnSpc>
              <a:spcBef>
                <a:spcPts val="1600"/>
              </a:spcBef>
              <a:spcAft>
                <a:spcPts val="0"/>
              </a:spcAft>
              <a:buClr>
                <a:schemeClr val="dk1"/>
              </a:buClr>
              <a:buSzPts val="1400"/>
              <a:buChar char="●"/>
              <a:defRPr>
                <a:solidFill>
                  <a:schemeClr val="dk1"/>
                </a:solidFill>
              </a:defRPr>
            </a:lvl4pPr>
            <a:lvl5pPr marL="2286000" lvl="4" indent="-317500" algn="r" rtl="0">
              <a:lnSpc>
                <a:spcPct val="115000"/>
              </a:lnSpc>
              <a:spcBef>
                <a:spcPts val="1600"/>
              </a:spcBef>
              <a:spcAft>
                <a:spcPts val="0"/>
              </a:spcAft>
              <a:buClr>
                <a:schemeClr val="dk1"/>
              </a:buClr>
              <a:buSzPts val="1400"/>
              <a:buChar char="○"/>
              <a:defRPr>
                <a:solidFill>
                  <a:schemeClr val="dk1"/>
                </a:solidFill>
              </a:defRPr>
            </a:lvl5pPr>
            <a:lvl6pPr marL="2743200" lvl="5" indent="-317500" algn="r" rtl="0">
              <a:lnSpc>
                <a:spcPct val="115000"/>
              </a:lnSpc>
              <a:spcBef>
                <a:spcPts val="1600"/>
              </a:spcBef>
              <a:spcAft>
                <a:spcPts val="0"/>
              </a:spcAft>
              <a:buClr>
                <a:schemeClr val="dk1"/>
              </a:buClr>
              <a:buSzPts val="1400"/>
              <a:buChar char="■"/>
              <a:defRPr>
                <a:solidFill>
                  <a:schemeClr val="dk1"/>
                </a:solidFill>
              </a:defRPr>
            </a:lvl6pPr>
            <a:lvl7pPr marL="3200400" lvl="6" indent="-317500" algn="r" rtl="0">
              <a:lnSpc>
                <a:spcPct val="115000"/>
              </a:lnSpc>
              <a:spcBef>
                <a:spcPts val="1600"/>
              </a:spcBef>
              <a:spcAft>
                <a:spcPts val="0"/>
              </a:spcAft>
              <a:buClr>
                <a:schemeClr val="dk1"/>
              </a:buClr>
              <a:buSzPts val="1400"/>
              <a:buChar char="●"/>
              <a:defRPr>
                <a:solidFill>
                  <a:schemeClr val="dk1"/>
                </a:solidFill>
              </a:defRPr>
            </a:lvl7pPr>
            <a:lvl8pPr marL="3657600" lvl="7" indent="-317500" algn="r" rtl="0">
              <a:lnSpc>
                <a:spcPct val="115000"/>
              </a:lnSpc>
              <a:spcBef>
                <a:spcPts val="1600"/>
              </a:spcBef>
              <a:spcAft>
                <a:spcPts val="0"/>
              </a:spcAft>
              <a:buClr>
                <a:schemeClr val="dk1"/>
              </a:buClr>
              <a:buSzPts val="1400"/>
              <a:buChar char="○"/>
              <a:defRPr>
                <a:solidFill>
                  <a:schemeClr val="dk1"/>
                </a:solidFill>
              </a:defRPr>
            </a:lvl8pPr>
            <a:lvl9pPr marL="4114800" lvl="8" indent="-317500" algn="r" rtl="0">
              <a:lnSpc>
                <a:spcPct val="115000"/>
              </a:lnSpc>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3">
  <p:cSld name="CUSTOM_25">
    <p:spTree>
      <p:nvGrpSpPr>
        <p:cNvPr id="1" name="Shape 164"/>
        <p:cNvGrpSpPr/>
        <p:nvPr/>
      </p:nvGrpSpPr>
      <p:grpSpPr>
        <a:xfrm>
          <a:off x="0" y="0"/>
          <a:ext cx="0" cy="0"/>
          <a:chOff x="0" y="0"/>
          <a:chExt cx="0" cy="0"/>
        </a:xfrm>
      </p:grpSpPr>
      <p:sp>
        <p:nvSpPr>
          <p:cNvPr id="165" name="Google Shape;165;ge29ce42a51_0_759"/>
          <p:cNvSpPr/>
          <p:nvPr/>
        </p:nvSpPr>
        <p:spPr>
          <a:xfrm>
            <a:off x="3277050" y="1409150"/>
            <a:ext cx="2589900" cy="3277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e29ce42a51_0_759"/>
          <p:cNvSpPr/>
          <p:nvPr/>
        </p:nvSpPr>
        <p:spPr>
          <a:xfrm>
            <a:off x="5952650" y="1409150"/>
            <a:ext cx="2589900" cy="3277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e29ce42a51_0_759"/>
          <p:cNvSpPr/>
          <p:nvPr/>
        </p:nvSpPr>
        <p:spPr>
          <a:xfrm>
            <a:off x="579600" y="1409150"/>
            <a:ext cx="2589900" cy="3277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e29ce42a51_0_759"/>
          <p:cNvSpPr txBox="1">
            <a:spLocks noGrp="1"/>
          </p:cNvSpPr>
          <p:nvPr>
            <p:ph type="title"/>
          </p:nvPr>
        </p:nvSpPr>
        <p:spPr>
          <a:xfrm>
            <a:off x="655750" y="3553050"/>
            <a:ext cx="25899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69" name="Google Shape;169;ge29ce42a51_0_759"/>
          <p:cNvSpPr txBox="1">
            <a:spLocks noGrp="1"/>
          </p:cNvSpPr>
          <p:nvPr>
            <p:ph type="subTitle" idx="1"/>
          </p:nvPr>
        </p:nvSpPr>
        <p:spPr>
          <a:xfrm>
            <a:off x="867550" y="3840375"/>
            <a:ext cx="2166300" cy="30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70" name="Google Shape;170;ge29ce42a51_0_759"/>
          <p:cNvSpPr txBox="1">
            <a:spLocks noGrp="1"/>
          </p:cNvSpPr>
          <p:nvPr>
            <p:ph type="title" idx="2"/>
          </p:nvPr>
        </p:nvSpPr>
        <p:spPr>
          <a:xfrm>
            <a:off x="5893309" y="3553050"/>
            <a:ext cx="25899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71" name="Google Shape;171;ge29ce42a51_0_759"/>
          <p:cNvSpPr txBox="1">
            <a:spLocks noGrp="1"/>
          </p:cNvSpPr>
          <p:nvPr>
            <p:ph type="subTitle" idx="3"/>
          </p:nvPr>
        </p:nvSpPr>
        <p:spPr>
          <a:xfrm>
            <a:off x="6105107" y="3840375"/>
            <a:ext cx="2166300" cy="30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72" name="Google Shape;172;ge29ce42a51_0_759"/>
          <p:cNvSpPr txBox="1">
            <a:spLocks noGrp="1"/>
          </p:cNvSpPr>
          <p:nvPr>
            <p:ph type="title" idx="4"/>
          </p:nvPr>
        </p:nvSpPr>
        <p:spPr>
          <a:xfrm>
            <a:off x="3277050" y="3553050"/>
            <a:ext cx="25899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73" name="Google Shape;173;ge29ce42a51_0_759"/>
          <p:cNvSpPr txBox="1">
            <a:spLocks noGrp="1"/>
          </p:cNvSpPr>
          <p:nvPr>
            <p:ph type="subTitle" idx="5"/>
          </p:nvPr>
        </p:nvSpPr>
        <p:spPr>
          <a:xfrm>
            <a:off x="3488850" y="3840375"/>
            <a:ext cx="2166300" cy="30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74" name="Google Shape;174;ge29ce42a51_0_759"/>
          <p:cNvSpPr txBox="1">
            <a:spLocks noGrp="1"/>
          </p:cNvSpPr>
          <p:nvPr>
            <p:ph type="title" idx="6"/>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3000"/>
              <a:buNone/>
              <a:defRPr>
                <a:solidFill>
                  <a:schemeClr val="dk1"/>
                </a:solidFill>
              </a:defRPr>
            </a:lvl2pPr>
            <a:lvl3pPr lvl="2" algn="l" rtl="0">
              <a:lnSpc>
                <a:spcPct val="100000"/>
              </a:lnSpc>
              <a:spcBef>
                <a:spcPts val="0"/>
              </a:spcBef>
              <a:spcAft>
                <a:spcPts val="0"/>
              </a:spcAft>
              <a:buClr>
                <a:schemeClr val="dk1"/>
              </a:buClr>
              <a:buSzPts val="3000"/>
              <a:buNone/>
              <a:defRPr>
                <a:solidFill>
                  <a:schemeClr val="dk1"/>
                </a:solidFill>
              </a:defRPr>
            </a:lvl3pPr>
            <a:lvl4pPr lvl="3" algn="l" rtl="0">
              <a:lnSpc>
                <a:spcPct val="100000"/>
              </a:lnSpc>
              <a:spcBef>
                <a:spcPts val="0"/>
              </a:spcBef>
              <a:spcAft>
                <a:spcPts val="0"/>
              </a:spcAft>
              <a:buClr>
                <a:schemeClr val="dk1"/>
              </a:buClr>
              <a:buSzPts val="3000"/>
              <a:buNone/>
              <a:defRPr>
                <a:solidFill>
                  <a:schemeClr val="dk1"/>
                </a:solidFill>
              </a:defRPr>
            </a:lvl4pPr>
            <a:lvl5pPr lvl="4" algn="l" rtl="0">
              <a:lnSpc>
                <a:spcPct val="100000"/>
              </a:lnSpc>
              <a:spcBef>
                <a:spcPts val="0"/>
              </a:spcBef>
              <a:spcAft>
                <a:spcPts val="0"/>
              </a:spcAft>
              <a:buClr>
                <a:schemeClr val="dk1"/>
              </a:buClr>
              <a:buSzPts val="3000"/>
              <a:buNone/>
              <a:defRPr>
                <a:solidFill>
                  <a:schemeClr val="dk1"/>
                </a:solidFill>
              </a:defRPr>
            </a:lvl5pPr>
            <a:lvl6pPr lvl="5" algn="l" rtl="0">
              <a:lnSpc>
                <a:spcPct val="100000"/>
              </a:lnSpc>
              <a:spcBef>
                <a:spcPts val="0"/>
              </a:spcBef>
              <a:spcAft>
                <a:spcPts val="0"/>
              </a:spcAft>
              <a:buClr>
                <a:schemeClr val="dk1"/>
              </a:buClr>
              <a:buSzPts val="3000"/>
              <a:buNone/>
              <a:defRPr>
                <a:solidFill>
                  <a:schemeClr val="dk1"/>
                </a:solidFill>
              </a:defRPr>
            </a:lvl6pPr>
            <a:lvl7pPr lvl="6" algn="l" rtl="0">
              <a:lnSpc>
                <a:spcPct val="100000"/>
              </a:lnSpc>
              <a:spcBef>
                <a:spcPts val="0"/>
              </a:spcBef>
              <a:spcAft>
                <a:spcPts val="0"/>
              </a:spcAft>
              <a:buClr>
                <a:schemeClr val="dk1"/>
              </a:buClr>
              <a:buSzPts val="3000"/>
              <a:buNone/>
              <a:defRPr>
                <a:solidFill>
                  <a:schemeClr val="dk1"/>
                </a:solidFill>
              </a:defRPr>
            </a:lvl7pPr>
            <a:lvl8pPr lvl="7" algn="l" rtl="0">
              <a:lnSpc>
                <a:spcPct val="100000"/>
              </a:lnSpc>
              <a:spcBef>
                <a:spcPts val="0"/>
              </a:spcBef>
              <a:spcAft>
                <a:spcPts val="0"/>
              </a:spcAft>
              <a:buClr>
                <a:schemeClr val="dk1"/>
              </a:buClr>
              <a:buSzPts val="3000"/>
              <a:buNone/>
              <a:defRPr>
                <a:solidFill>
                  <a:schemeClr val="dk1"/>
                </a:solidFill>
              </a:defRPr>
            </a:lvl8pPr>
            <a:lvl9pPr lvl="8" algn="l"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2">
  <p:cSld name="CUSTOM_26">
    <p:spTree>
      <p:nvGrpSpPr>
        <p:cNvPr id="1" name="Shape 175"/>
        <p:cNvGrpSpPr/>
        <p:nvPr/>
      </p:nvGrpSpPr>
      <p:grpSpPr>
        <a:xfrm>
          <a:off x="0" y="0"/>
          <a:ext cx="0" cy="0"/>
          <a:chOff x="0" y="0"/>
          <a:chExt cx="0" cy="0"/>
        </a:xfrm>
      </p:grpSpPr>
      <p:sp>
        <p:nvSpPr>
          <p:cNvPr id="176" name="Google Shape;176;ge29ce42a51_0_770"/>
          <p:cNvSpPr/>
          <p:nvPr/>
        </p:nvSpPr>
        <p:spPr>
          <a:xfrm>
            <a:off x="-19050" y="2895600"/>
            <a:ext cx="9182100" cy="2362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e29ce42a51_0_770"/>
          <p:cNvSpPr txBox="1">
            <a:spLocks noGrp="1"/>
          </p:cNvSpPr>
          <p:nvPr>
            <p:ph type="title"/>
          </p:nvPr>
        </p:nvSpPr>
        <p:spPr>
          <a:xfrm>
            <a:off x="719725" y="3314925"/>
            <a:ext cx="1871100" cy="30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78" name="Google Shape;178;ge29ce42a51_0_770"/>
          <p:cNvSpPr txBox="1">
            <a:spLocks noGrp="1"/>
          </p:cNvSpPr>
          <p:nvPr>
            <p:ph type="subTitle" idx="1"/>
          </p:nvPr>
        </p:nvSpPr>
        <p:spPr>
          <a:xfrm>
            <a:off x="719725" y="3640350"/>
            <a:ext cx="2290200" cy="308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l" rtl="0">
              <a:lnSpc>
                <a:spcPct val="100000"/>
              </a:lnSpc>
              <a:spcBef>
                <a:spcPts val="0"/>
              </a:spcBef>
              <a:spcAft>
                <a:spcPts val="0"/>
              </a:spcAft>
              <a:buClr>
                <a:schemeClr val="lt1"/>
              </a:buClr>
              <a:buSzPts val="1400"/>
              <a:buNone/>
              <a:defRPr>
                <a:solidFill>
                  <a:schemeClr val="lt1"/>
                </a:solidFill>
              </a:defRPr>
            </a:lvl2pPr>
            <a:lvl3pPr lvl="2" algn="l" rtl="0">
              <a:lnSpc>
                <a:spcPct val="100000"/>
              </a:lnSpc>
              <a:spcBef>
                <a:spcPts val="0"/>
              </a:spcBef>
              <a:spcAft>
                <a:spcPts val="0"/>
              </a:spcAft>
              <a:buClr>
                <a:schemeClr val="lt1"/>
              </a:buClr>
              <a:buSzPts val="1400"/>
              <a:buNone/>
              <a:defRPr>
                <a:solidFill>
                  <a:schemeClr val="lt1"/>
                </a:solidFill>
              </a:defRPr>
            </a:lvl3pPr>
            <a:lvl4pPr lvl="3" algn="l" rtl="0">
              <a:lnSpc>
                <a:spcPct val="100000"/>
              </a:lnSpc>
              <a:spcBef>
                <a:spcPts val="0"/>
              </a:spcBef>
              <a:spcAft>
                <a:spcPts val="0"/>
              </a:spcAft>
              <a:buClr>
                <a:schemeClr val="lt1"/>
              </a:buClr>
              <a:buSzPts val="1400"/>
              <a:buNone/>
              <a:defRPr>
                <a:solidFill>
                  <a:schemeClr val="lt1"/>
                </a:solidFill>
              </a:defRPr>
            </a:lvl4pPr>
            <a:lvl5pPr lvl="4" algn="l" rtl="0">
              <a:lnSpc>
                <a:spcPct val="100000"/>
              </a:lnSpc>
              <a:spcBef>
                <a:spcPts val="0"/>
              </a:spcBef>
              <a:spcAft>
                <a:spcPts val="0"/>
              </a:spcAft>
              <a:buClr>
                <a:schemeClr val="lt1"/>
              </a:buClr>
              <a:buSzPts val="1400"/>
              <a:buNone/>
              <a:defRPr>
                <a:solidFill>
                  <a:schemeClr val="lt1"/>
                </a:solidFill>
              </a:defRPr>
            </a:lvl5pPr>
            <a:lvl6pPr lvl="5" algn="l" rtl="0">
              <a:lnSpc>
                <a:spcPct val="100000"/>
              </a:lnSpc>
              <a:spcBef>
                <a:spcPts val="0"/>
              </a:spcBef>
              <a:spcAft>
                <a:spcPts val="0"/>
              </a:spcAft>
              <a:buClr>
                <a:schemeClr val="lt1"/>
              </a:buClr>
              <a:buSzPts val="1400"/>
              <a:buNone/>
              <a:defRPr>
                <a:solidFill>
                  <a:schemeClr val="lt1"/>
                </a:solidFill>
              </a:defRPr>
            </a:lvl6pPr>
            <a:lvl7pPr lvl="6" algn="l" rtl="0">
              <a:lnSpc>
                <a:spcPct val="100000"/>
              </a:lnSpc>
              <a:spcBef>
                <a:spcPts val="0"/>
              </a:spcBef>
              <a:spcAft>
                <a:spcPts val="0"/>
              </a:spcAft>
              <a:buClr>
                <a:schemeClr val="lt1"/>
              </a:buClr>
              <a:buSzPts val="1400"/>
              <a:buNone/>
              <a:defRPr>
                <a:solidFill>
                  <a:schemeClr val="lt1"/>
                </a:solidFill>
              </a:defRPr>
            </a:lvl7pPr>
            <a:lvl8pPr lvl="7" algn="l" rtl="0">
              <a:lnSpc>
                <a:spcPct val="100000"/>
              </a:lnSpc>
              <a:spcBef>
                <a:spcPts val="0"/>
              </a:spcBef>
              <a:spcAft>
                <a:spcPts val="0"/>
              </a:spcAft>
              <a:buClr>
                <a:schemeClr val="lt1"/>
              </a:buClr>
              <a:buSzPts val="1400"/>
              <a:buNone/>
              <a:defRPr>
                <a:solidFill>
                  <a:schemeClr val="lt1"/>
                </a:solidFill>
              </a:defRPr>
            </a:lvl8pPr>
            <a:lvl9pPr lvl="8" algn="l"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79" name="Google Shape;179;ge29ce42a51_0_770"/>
          <p:cNvSpPr txBox="1">
            <a:spLocks noGrp="1"/>
          </p:cNvSpPr>
          <p:nvPr>
            <p:ph type="title" idx="2"/>
          </p:nvPr>
        </p:nvSpPr>
        <p:spPr>
          <a:xfrm>
            <a:off x="6240149" y="3314925"/>
            <a:ext cx="1871100" cy="30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80" name="Google Shape;180;ge29ce42a51_0_770"/>
          <p:cNvSpPr txBox="1">
            <a:spLocks noGrp="1"/>
          </p:cNvSpPr>
          <p:nvPr>
            <p:ph type="subTitle" idx="3"/>
          </p:nvPr>
        </p:nvSpPr>
        <p:spPr>
          <a:xfrm>
            <a:off x="6240151" y="3640350"/>
            <a:ext cx="2290200" cy="308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l" rtl="0">
              <a:lnSpc>
                <a:spcPct val="100000"/>
              </a:lnSpc>
              <a:spcBef>
                <a:spcPts val="0"/>
              </a:spcBef>
              <a:spcAft>
                <a:spcPts val="0"/>
              </a:spcAft>
              <a:buClr>
                <a:schemeClr val="lt1"/>
              </a:buClr>
              <a:buSzPts val="1400"/>
              <a:buNone/>
              <a:defRPr>
                <a:solidFill>
                  <a:schemeClr val="lt1"/>
                </a:solidFill>
              </a:defRPr>
            </a:lvl2pPr>
            <a:lvl3pPr lvl="2" algn="l" rtl="0">
              <a:lnSpc>
                <a:spcPct val="100000"/>
              </a:lnSpc>
              <a:spcBef>
                <a:spcPts val="0"/>
              </a:spcBef>
              <a:spcAft>
                <a:spcPts val="0"/>
              </a:spcAft>
              <a:buClr>
                <a:schemeClr val="lt1"/>
              </a:buClr>
              <a:buSzPts val="1400"/>
              <a:buNone/>
              <a:defRPr>
                <a:solidFill>
                  <a:schemeClr val="lt1"/>
                </a:solidFill>
              </a:defRPr>
            </a:lvl3pPr>
            <a:lvl4pPr lvl="3" algn="l" rtl="0">
              <a:lnSpc>
                <a:spcPct val="100000"/>
              </a:lnSpc>
              <a:spcBef>
                <a:spcPts val="0"/>
              </a:spcBef>
              <a:spcAft>
                <a:spcPts val="0"/>
              </a:spcAft>
              <a:buClr>
                <a:schemeClr val="lt1"/>
              </a:buClr>
              <a:buSzPts val="1400"/>
              <a:buNone/>
              <a:defRPr>
                <a:solidFill>
                  <a:schemeClr val="lt1"/>
                </a:solidFill>
              </a:defRPr>
            </a:lvl4pPr>
            <a:lvl5pPr lvl="4" algn="l" rtl="0">
              <a:lnSpc>
                <a:spcPct val="100000"/>
              </a:lnSpc>
              <a:spcBef>
                <a:spcPts val="0"/>
              </a:spcBef>
              <a:spcAft>
                <a:spcPts val="0"/>
              </a:spcAft>
              <a:buClr>
                <a:schemeClr val="lt1"/>
              </a:buClr>
              <a:buSzPts val="1400"/>
              <a:buNone/>
              <a:defRPr>
                <a:solidFill>
                  <a:schemeClr val="lt1"/>
                </a:solidFill>
              </a:defRPr>
            </a:lvl5pPr>
            <a:lvl6pPr lvl="5" algn="l" rtl="0">
              <a:lnSpc>
                <a:spcPct val="100000"/>
              </a:lnSpc>
              <a:spcBef>
                <a:spcPts val="0"/>
              </a:spcBef>
              <a:spcAft>
                <a:spcPts val="0"/>
              </a:spcAft>
              <a:buClr>
                <a:schemeClr val="lt1"/>
              </a:buClr>
              <a:buSzPts val="1400"/>
              <a:buNone/>
              <a:defRPr>
                <a:solidFill>
                  <a:schemeClr val="lt1"/>
                </a:solidFill>
              </a:defRPr>
            </a:lvl6pPr>
            <a:lvl7pPr lvl="6" algn="l" rtl="0">
              <a:lnSpc>
                <a:spcPct val="100000"/>
              </a:lnSpc>
              <a:spcBef>
                <a:spcPts val="0"/>
              </a:spcBef>
              <a:spcAft>
                <a:spcPts val="0"/>
              </a:spcAft>
              <a:buClr>
                <a:schemeClr val="lt1"/>
              </a:buClr>
              <a:buSzPts val="1400"/>
              <a:buNone/>
              <a:defRPr>
                <a:solidFill>
                  <a:schemeClr val="lt1"/>
                </a:solidFill>
              </a:defRPr>
            </a:lvl7pPr>
            <a:lvl8pPr lvl="7" algn="l" rtl="0">
              <a:lnSpc>
                <a:spcPct val="100000"/>
              </a:lnSpc>
              <a:spcBef>
                <a:spcPts val="0"/>
              </a:spcBef>
              <a:spcAft>
                <a:spcPts val="0"/>
              </a:spcAft>
              <a:buClr>
                <a:schemeClr val="lt1"/>
              </a:buClr>
              <a:buSzPts val="1400"/>
              <a:buNone/>
              <a:defRPr>
                <a:solidFill>
                  <a:schemeClr val="lt1"/>
                </a:solidFill>
              </a:defRPr>
            </a:lvl8pPr>
            <a:lvl9pPr lvl="8" algn="l"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81" name="Google Shape;181;ge29ce42a51_0_770"/>
          <p:cNvSpPr txBox="1">
            <a:spLocks noGrp="1"/>
          </p:cNvSpPr>
          <p:nvPr>
            <p:ph type="title" idx="4"/>
          </p:nvPr>
        </p:nvSpPr>
        <p:spPr>
          <a:xfrm>
            <a:off x="3480750" y="3314925"/>
            <a:ext cx="1871100" cy="30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l"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82" name="Google Shape;182;ge29ce42a51_0_770"/>
          <p:cNvSpPr txBox="1">
            <a:spLocks noGrp="1"/>
          </p:cNvSpPr>
          <p:nvPr>
            <p:ph type="subTitle" idx="5"/>
          </p:nvPr>
        </p:nvSpPr>
        <p:spPr>
          <a:xfrm>
            <a:off x="3480750" y="3640350"/>
            <a:ext cx="2290200" cy="308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1400"/>
              <a:buNone/>
              <a:defRPr sz="1400">
                <a:solidFill>
                  <a:schemeClr val="lt1"/>
                </a:solidFill>
              </a:defRPr>
            </a:lvl1pPr>
            <a:lvl2pPr lvl="1" algn="l" rtl="0">
              <a:lnSpc>
                <a:spcPct val="100000"/>
              </a:lnSpc>
              <a:spcBef>
                <a:spcPts val="0"/>
              </a:spcBef>
              <a:spcAft>
                <a:spcPts val="0"/>
              </a:spcAft>
              <a:buClr>
                <a:schemeClr val="lt1"/>
              </a:buClr>
              <a:buSzPts val="1400"/>
              <a:buNone/>
              <a:defRPr>
                <a:solidFill>
                  <a:schemeClr val="lt1"/>
                </a:solidFill>
              </a:defRPr>
            </a:lvl2pPr>
            <a:lvl3pPr lvl="2" algn="l" rtl="0">
              <a:lnSpc>
                <a:spcPct val="100000"/>
              </a:lnSpc>
              <a:spcBef>
                <a:spcPts val="0"/>
              </a:spcBef>
              <a:spcAft>
                <a:spcPts val="0"/>
              </a:spcAft>
              <a:buClr>
                <a:schemeClr val="lt1"/>
              </a:buClr>
              <a:buSzPts val="1400"/>
              <a:buNone/>
              <a:defRPr>
                <a:solidFill>
                  <a:schemeClr val="lt1"/>
                </a:solidFill>
              </a:defRPr>
            </a:lvl3pPr>
            <a:lvl4pPr lvl="3" algn="l" rtl="0">
              <a:lnSpc>
                <a:spcPct val="100000"/>
              </a:lnSpc>
              <a:spcBef>
                <a:spcPts val="0"/>
              </a:spcBef>
              <a:spcAft>
                <a:spcPts val="0"/>
              </a:spcAft>
              <a:buClr>
                <a:schemeClr val="lt1"/>
              </a:buClr>
              <a:buSzPts val="1400"/>
              <a:buNone/>
              <a:defRPr>
                <a:solidFill>
                  <a:schemeClr val="lt1"/>
                </a:solidFill>
              </a:defRPr>
            </a:lvl4pPr>
            <a:lvl5pPr lvl="4" algn="l" rtl="0">
              <a:lnSpc>
                <a:spcPct val="100000"/>
              </a:lnSpc>
              <a:spcBef>
                <a:spcPts val="0"/>
              </a:spcBef>
              <a:spcAft>
                <a:spcPts val="0"/>
              </a:spcAft>
              <a:buClr>
                <a:schemeClr val="lt1"/>
              </a:buClr>
              <a:buSzPts val="1400"/>
              <a:buNone/>
              <a:defRPr>
                <a:solidFill>
                  <a:schemeClr val="lt1"/>
                </a:solidFill>
              </a:defRPr>
            </a:lvl5pPr>
            <a:lvl6pPr lvl="5" algn="l" rtl="0">
              <a:lnSpc>
                <a:spcPct val="100000"/>
              </a:lnSpc>
              <a:spcBef>
                <a:spcPts val="0"/>
              </a:spcBef>
              <a:spcAft>
                <a:spcPts val="0"/>
              </a:spcAft>
              <a:buClr>
                <a:schemeClr val="lt1"/>
              </a:buClr>
              <a:buSzPts val="1400"/>
              <a:buNone/>
              <a:defRPr>
                <a:solidFill>
                  <a:schemeClr val="lt1"/>
                </a:solidFill>
              </a:defRPr>
            </a:lvl6pPr>
            <a:lvl7pPr lvl="6" algn="l" rtl="0">
              <a:lnSpc>
                <a:spcPct val="100000"/>
              </a:lnSpc>
              <a:spcBef>
                <a:spcPts val="0"/>
              </a:spcBef>
              <a:spcAft>
                <a:spcPts val="0"/>
              </a:spcAft>
              <a:buClr>
                <a:schemeClr val="lt1"/>
              </a:buClr>
              <a:buSzPts val="1400"/>
              <a:buNone/>
              <a:defRPr>
                <a:solidFill>
                  <a:schemeClr val="lt1"/>
                </a:solidFill>
              </a:defRPr>
            </a:lvl7pPr>
            <a:lvl8pPr lvl="7" algn="l" rtl="0">
              <a:lnSpc>
                <a:spcPct val="100000"/>
              </a:lnSpc>
              <a:spcBef>
                <a:spcPts val="0"/>
              </a:spcBef>
              <a:spcAft>
                <a:spcPts val="0"/>
              </a:spcAft>
              <a:buClr>
                <a:schemeClr val="lt1"/>
              </a:buClr>
              <a:buSzPts val="1400"/>
              <a:buNone/>
              <a:defRPr>
                <a:solidFill>
                  <a:schemeClr val="lt1"/>
                </a:solidFill>
              </a:defRPr>
            </a:lvl8pPr>
            <a:lvl9pPr lvl="8" algn="l"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83" name="Google Shape;183;ge29ce42a51_0_770"/>
          <p:cNvSpPr txBox="1">
            <a:spLocks noGrp="1"/>
          </p:cNvSpPr>
          <p:nvPr>
            <p:ph type="title" idx="6"/>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3000"/>
              <a:buNone/>
              <a:defRPr>
                <a:solidFill>
                  <a:schemeClr val="dk1"/>
                </a:solidFill>
              </a:defRPr>
            </a:lvl2pPr>
            <a:lvl3pPr lvl="2" algn="l" rtl="0">
              <a:lnSpc>
                <a:spcPct val="100000"/>
              </a:lnSpc>
              <a:spcBef>
                <a:spcPts val="0"/>
              </a:spcBef>
              <a:spcAft>
                <a:spcPts val="0"/>
              </a:spcAft>
              <a:buClr>
                <a:schemeClr val="dk1"/>
              </a:buClr>
              <a:buSzPts val="3000"/>
              <a:buNone/>
              <a:defRPr>
                <a:solidFill>
                  <a:schemeClr val="dk1"/>
                </a:solidFill>
              </a:defRPr>
            </a:lvl3pPr>
            <a:lvl4pPr lvl="3" algn="l" rtl="0">
              <a:lnSpc>
                <a:spcPct val="100000"/>
              </a:lnSpc>
              <a:spcBef>
                <a:spcPts val="0"/>
              </a:spcBef>
              <a:spcAft>
                <a:spcPts val="0"/>
              </a:spcAft>
              <a:buClr>
                <a:schemeClr val="dk1"/>
              </a:buClr>
              <a:buSzPts val="3000"/>
              <a:buNone/>
              <a:defRPr>
                <a:solidFill>
                  <a:schemeClr val="dk1"/>
                </a:solidFill>
              </a:defRPr>
            </a:lvl4pPr>
            <a:lvl5pPr lvl="4" algn="l" rtl="0">
              <a:lnSpc>
                <a:spcPct val="100000"/>
              </a:lnSpc>
              <a:spcBef>
                <a:spcPts val="0"/>
              </a:spcBef>
              <a:spcAft>
                <a:spcPts val="0"/>
              </a:spcAft>
              <a:buClr>
                <a:schemeClr val="dk1"/>
              </a:buClr>
              <a:buSzPts val="3000"/>
              <a:buNone/>
              <a:defRPr>
                <a:solidFill>
                  <a:schemeClr val="dk1"/>
                </a:solidFill>
              </a:defRPr>
            </a:lvl5pPr>
            <a:lvl6pPr lvl="5" algn="l" rtl="0">
              <a:lnSpc>
                <a:spcPct val="100000"/>
              </a:lnSpc>
              <a:spcBef>
                <a:spcPts val="0"/>
              </a:spcBef>
              <a:spcAft>
                <a:spcPts val="0"/>
              </a:spcAft>
              <a:buClr>
                <a:schemeClr val="dk1"/>
              </a:buClr>
              <a:buSzPts val="3000"/>
              <a:buNone/>
              <a:defRPr>
                <a:solidFill>
                  <a:schemeClr val="dk1"/>
                </a:solidFill>
              </a:defRPr>
            </a:lvl6pPr>
            <a:lvl7pPr lvl="6" algn="l" rtl="0">
              <a:lnSpc>
                <a:spcPct val="100000"/>
              </a:lnSpc>
              <a:spcBef>
                <a:spcPts val="0"/>
              </a:spcBef>
              <a:spcAft>
                <a:spcPts val="0"/>
              </a:spcAft>
              <a:buClr>
                <a:schemeClr val="dk1"/>
              </a:buClr>
              <a:buSzPts val="3000"/>
              <a:buNone/>
              <a:defRPr>
                <a:solidFill>
                  <a:schemeClr val="dk1"/>
                </a:solidFill>
              </a:defRPr>
            </a:lvl7pPr>
            <a:lvl8pPr lvl="7" algn="l" rtl="0">
              <a:lnSpc>
                <a:spcPct val="100000"/>
              </a:lnSpc>
              <a:spcBef>
                <a:spcPts val="0"/>
              </a:spcBef>
              <a:spcAft>
                <a:spcPts val="0"/>
              </a:spcAft>
              <a:buClr>
                <a:schemeClr val="dk1"/>
              </a:buClr>
              <a:buSzPts val="3000"/>
              <a:buNone/>
              <a:defRPr>
                <a:solidFill>
                  <a:schemeClr val="dk1"/>
                </a:solidFill>
              </a:defRPr>
            </a:lvl8pPr>
            <a:lvl9pPr lvl="8" algn="l"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2">
  <p:cSld name="CUSTOM_1_1_2">
    <p:spTree>
      <p:nvGrpSpPr>
        <p:cNvPr id="1" name="Shape 184"/>
        <p:cNvGrpSpPr/>
        <p:nvPr/>
      </p:nvGrpSpPr>
      <p:grpSpPr>
        <a:xfrm>
          <a:off x="0" y="0"/>
          <a:ext cx="0" cy="0"/>
          <a:chOff x="0" y="0"/>
          <a:chExt cx="0" cy="0"/>
        </a:xfrm>
      </p:grpSpPr>
      <p:sp>
        <p:nvSpPr>
          <p:cNvPr id="185" name="Google Shape;185;ge29ce42a51_0_779"/>
          <p:cNvSpPr txBox="1">
            <a:spLocks noGrp="1"/>
          </p:cNvSpPr>
          <p:nvPr>
            <p:ph type="title"/>
          </p:nvPr>
        </p:nvSpPr>
        <p:spPr>
          <a:xfrm>
            <a:off x="1954575" y="1680525"/>
            <a:ext cx="15111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86" name="Google Shape;186;ge29ce42a51_0_779"/>
          <p:cNvSpPr txBox="1">
            <a:spLocks noGrp="1"/>
          </p:cNvSpPr>
          <p:nvPr>
            <p:ph type="subTitle" idx="1"/>
          </p:nvPr>
        </p:nvSpPr>
        <p:spPr>
          <a:xfrm>
            <a:off x="1343775" y="2008955"/>
            <a:ext cx="27327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7" name="Google Shape;187;ge29ce42a51_0_779"/>
          <p:cNvSpPr txBox="1">
            <a:spLocks noGrp="1"/>
          </p:cNvSpPr>
          <p:nvPr>
            <p:ph type="title" idx="2"/>
          </p:nvPr>
        </p:nvSpPr>
        <p:spPr>
          <a:xfrm>
            <a:off x="1954575" y="3325575"/>
            <a:ext cx="15111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88" name="Google Shape;188;ge29ce42a51_0_779"/>
          <p:cNvSpPr txBox="1">
            <a:spLocks noGrp="1"/>
          </p:cNvSpPr>
          <p:nvPr>
            <p:ph type="subTitle" idx="3"/>
          </p:nvPr>
        </p:nvSpPr>
        <p:spPr>
          <a:xfrm>
            <a:off x="1343775" y="3654876"/>
            <a:ext cx="27327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9" name="Google Shape;189;ge29ce42a51_0_779"/>
          <p:cNvSpPr txBox="1">
            <a:spLocks noGrp="1"/>
          </p:cNvSpPr>
          <p:nvPr>
            <p:ph type="title" idx="4"/>
          </p:nvPr>
        </p:nvSpPr>
        <p:spPr>
          <a:xfrm>
            <a:off x="5754525" y="1680525"/>
            <a:ext cx="15111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90" name="Google Shape;190;ge29ce42a51_0_779"/>
          <p:cNvSpPr txBox="1">
            <a:spLocks noGrp="1"/>
          </p:cNvSpPr>
          <p:nvPr>
            <p:ph type="subTitle" idx="5"/>
          </p:nvPr>
        </p:nvSpPr>
        <p:spPr>
          <a:xfrm>
            <a:off x="5143725" y="2008955"/>
            <a:ext cx="27327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1" name="Google Shape;191;ge29ce42a51_0_779"/>
          <p:cNvSpPr txBox="1">
            <a:spLocks noGrp="1"/>
          </p:cNvSpPr>
          <p:nvPr>
            <p:ph type="title" idx="6"/>
          </p:nvPr>
        </p:nvSpPr>
        <p:spPr>
          <a:xfrm>
            <a:off x="5754525" y="3325725"/>
            <a:ext cx="1511100" cy="333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a:endParaRPr/>
          </a:p>
        </p:txBody>
      </p:sp>
      <p:sp>
        <p:nvSpPr>
          <p:cNvPr id="192" name="Google Shape;192;ge29ce42a51_0_779"/>
          <p:cNvSpPr txBox="1">
            <a:spLocks noGrp="1"/>
          </p:cNvSpPr>
          <p:nvPr>
            <p:ph type="subTitle" idx="7"/>
          </p:nvPr>
        </p:nvSpPr>
        <p:spPr>
          <a:xfrm>
            <a:off x="5143725" y="3654431"/>
            <a:ext cx="2732700" cy="20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3" name="Google Shape;193;ge29ce42a51_0_779"/>
          <p:cNvSpPr txBox="1">
            <a:spLocks noGrp="1"/>
          </p:cNvSpPr>
          <p:nvPr>
            <p:ph type="title" idx="8"/>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3000"/>
              <a:buNone/>
              <a:defRPr>
                <a:solidFill>
                  <a:schemeClr val="dk1"/>
                </a:solidFill>
              </a:defRPr>
            </a:lvl2pPr>
            <a:lvl3pPr lvl="2" algn="l" rtl="0">
              <a:lnSpc>
                <a:spcPct val="100000"/>
              </a:lnSpc>
              <a:spcBef>
                <a:spcPts val="0"/>
              </a:spcBef>
              <a:spcAft>
                <a:spcPts val="0"/>
              </a:spcAft>
              <a:buClr>
                <a:schemeClr val="dk1"/>
              </a:buClr>
              <a:buSzPts val="3000"/>
              <a:buNone/>
              <a:defRPr>
                <a:solidFill>
                  <a:schemeClr val="dk1"/>
                </a:solidFill>
              </a:defRPr>
            </a:lvl3pPr>
            <a:lvl4pPr lvl="3" algn="l" rtl="0">
              <a:lnSpc>
                <a:spcPct val="100000"/>
              </a:lnSpc>
              <a:spcBef>
                <a:spcPts val="0"/>
              </a:spcBef>
              <a:spcAft>
                <a:spcPts val="0"/>
              </a:spcAft>
              <a:buClr>
                <a:schemeClr val="dk1"/>
              </a:buClr>
              <a:buSzPts val="3000"/>
              <a:buNone/>
              <a:defRPr>
                <a:solidFill>
                  <a:schemeClr val="dk1"/>
                </a:solidFill>
              </a:defRPr>
            </a:lvl4pPr>
            <a:lvl5pPr lvl="4" algn="l" rtl="0">
              <a:lnSpc>
                <a:spcPct val="100000"/>
              </a:lnSpc>
              <a:spcBef>
                <a:spcPts val="0"/>
              </a:spcBef>
              <a:spcAft>
                <a:spcPts val="0"/>
              </a:spcAft>
              <a:buClr>
                <a:schemeClr val="dk1"/>
              </a:buClr>
              <a:buSzPts val="3000"/>
              <a:buNone/>
              <a:defRPr>
                <a:solidFill>
                  <a:schemeClr val="dk1"/>
                </a:solidFill>
              </a:defRPr>
            </a:lvl5pPr>
            <a:lvl6pPr lvl="5" algn="l" rtl="0">
              <a:lnSpc>
                <a:spcPct val="100000"/>
              </a:lnSpc>
              <a:spcBef>
                <a:spcPts val="0"/>
              </a:spcBef>
              <a:spcAft>
                <a:spcPts val="0"/>
              </a:spcAft>
              <a:buClr>
                <a:schemeClr val="dk1"/>
              </a:buClr>
              <a:buSzPts val="3000"/>
              <a:buNone/>
              <a:defRPr>
                <a:solidFill>
                  <a:schemeClr val="dk1"/>
                </a:solidFill>
              </a:defRPr>
            </a:lvl6pPr>
            <a:lvl7pPr lvl="6" algn="l" rtl="0">
              <a:lnSpc>
                <a:spcPct val="100000"/>
              </a:lnSpc>
              <a:spcBef>
                <a:spcPts val="0"/>
              </a:spcBef>
              <a:spcAft>
                <a:spcPts val="0"/>
              </a:spcAft>
              <a:buClr>
                <a:schemeClr val="dk1"/>
              </a:buClr>
              <a:buSzPts val="3000"/>
              <a:buNone/>
              <a:defRPr>
                <a:solidFill>
                  <a:schemeClr val="dk1"/>
                </a:solidFill>
              </a:defRPr>
            </a:lvl7pPr>
            <a:lvl8pPr lvl="7" algn="l" rtl="0">
              <a:lnSpc>
                <a:spcPct val="100000"/>
              </a:lnSpc>
              <a:spcBef>
                <a:spcPts val="0"/>
              </a:spcBef>
              <a:spcAft>
                <a:spcPts val="0"/>
              </a:spcAft>
              <a:buClr>
                <a:schemeClr val="dk1"/>
              </a:buClr>
              <a:buSzPts val="3000"/>
              <a:buNone/>
              <a:defRPr>
                <a:solidFill>
                  <a:schemeClr val="dk1"/>
                </a:solidFill>
              </a:defRPr>
            </a:lvl8pPr>
            <a:lvl9pPr lvl="8" algn="l"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94"/>
        <p:cNvGrpSpPr/>
        <p:nvPr/>
      </p:nvGrpSpPr>
      <p:grpSpPr>
        <a:xfrm>
          <a:off x="0" y="0"/>
          <a:ext cx="0" cy="0"/>
          <a:chOff x="0" y="0"/>
          <a:chExt cx="0" cy="0"/>
        </a:xfrm>
      </p:grpSpPr>
      <p:sp>
        <p:nvSpPr>
          <p:cNvPr id="195" name="Google Shape;195;ge29ce42a51_0_789"/>
          <p:cNvSpPr/>
          <p:nvPr/>
        </p:nvSpPr>
        <p:spPr>
          <a:xfrm>
            <a:off x="-23475" y="2372860"/>
            <a:ext cx="9167400" cy="2783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e29ce42a51_0_789"/>
          <p:cNvSpPr txBox="1">
            <a:spLocks noGrp="1"/>
          </p:cNvSpPr>
          <p:nvPr>
            <p:ph type="subTitle" idx="1"/>
          </p:nvPr>
        </p:nvSpPr>
        <p:spPr>
          <a:xfrm>
            <a:off x="1367327" y="3851753"/>
            <a:ext cx="3100800" cy="9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97" name="Google Shape;197;ge29ce42a51_0_789"/>
          <p:cNvSpPr txBox="1">
            <a:spLocks noGrp="1"/>
          </p:cNvSpPr>
          <p:nvPr>
            <p:ph type="subTitle" idx="2"/>
          </p:nvPr>
        </p:nvSpPr>
        <p:spPr>
          <a:xfrm>
            <a:off x="4675873" y="3851753"/>
            <a:ext cx="3100800" cy="99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98" name="Google Shape;198;ge29ce42a51_0_789"/>
          <p:cNvSpPr txBox="1">
            <a:spLocks noGrp="1"/>
          </p:cNvSpPr>
          <p:nvPr>
            <p:ph type="title"/>
          </p:nvPr>
        </p:nvSpPr>
        <p:spPr>
          <a:xfrm>
            <a:off x="1850627" y="3553050"/>
            <a:ext cx="21342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199" name="Google Shape;199;ge29ce42a51_0_789"/>
          <p:cNvSpPr txBox="1">
            <a:spLocks noGrp="1"/>
          </p:cNvSpPr>
          <p:nvPr>
            <p:ph type="title" idx="3"/>
          </p:nvPr>
        </p:nvSpPr>
        <p:spPr>
          <a:xfrm>
            <a:off x="5159173" y="3553050"/>
            <a:ext cx="2134200" cy="30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algn="ctr" rtl="0">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a:endParaRPr/>
          </a:p>
        </p:txBody>
      </p:sp>
      <p:sp>
        <p:nvSpPr>
          <p:cNvPr id="200" name="Google Shape;200;ge29ce42a51_0_789"/>
          <p:cNvSpPr txBox="1">
            <a:spLocks noGrp="1"/>
          </p:cNvSpPr>
          <p:nvPr>
            <p:ph type="title" idx="4"/>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3000"/>
              <a:buNone/>
              <a:defRPr>
                <a:solidFill>
                  <a:schemeClr val="dk1"/>
                </a:solidFill>
              </a:defRPr>
            </a:lvl2pPr>
            <a:lvl3pPr lvl="2" algn="l" rtl="0">
              <a:lnSpc>
                <a:spcPct val="100000"/>
              </a:lnSpc>
              <a:spcBef>
                <a:spcPts val="0"/>
              </a:spcBef>
              <a:spcAft>
                <a:spcPts val="0"/>
              </a:spcAft>
              <a:buClr>
                <a:schemeClr val="dk1"/>
              </a:buClr>
              <a:buSzPts val="3000"/>
              <a:buNone/>
              <a:defRPr>
                <a:solidFill>
                  <a:schemeClr val="dk1"/>
                </a:solidFill>
              </a:defRPr>
            </a:lvl3pPr>
            <a:lvl4pPr lvl="3" algn="l" rtl="0">
              <a:lnSpc>
                <a:spcPct val="100000"/>
              </a:lnSpc>
              <a:spcBef>
                <a:spcPts val="0"/>
              </a:spcBef>
              <a:spcAft>
                <a:spcPts val="0"/>
              </a:spcAft>
              <a:buClr>
                <a:schemeClr val="dk1"/>
              </a:buClr>
              <a:buSzPts val="3000"/>
              <a:buNone/>
              <a:defRPr>
                <a:solidFill>
                  <a:schemeClr val="dk1"/>
                </a:solidFill>
              </a:defRPr>
            </a:lvl4pPr>
            <a:lvl5pPr lvl="4" algn="l" rtl="0">
              <a:lnSpc>
                <a:spcPct val="100000"/>
              </a:lnSpc>
              <a:spcBef>
                <a:spcPts val="0"/>
              </a:spcBef>
              <a:spcAft>
                <a:spcPts val="0"/>
              </a:spcAft>
              <a:buClr>
                <a:schemeClr val="dk1"/>
              </a:buClr>
              <a:buSzPts val="3000"/>
              <a:buNone/>
              <a:defRPr>
                <a:solidFill>
                  <a:schemeClr val="dk1"/>
                </a:solidFill>
              </a:defRPr>
            </a:lvl5pPr>
            <a:lvl6pPr lvl="5" algn="l" rtl="0">
              <a:lnSpc>
                <a:spcPct val="100000"/>
              </a:lnSpc>
              <a:spcBef>
                <a:spcPts val="0"/>
              </a:spcBef>
              <a:spcAft>
                <a:spcPts val="0"/>
              </a:spcAft>
              <a:buClr>
                <a:schemeClr val="dk1"/>
              </a:buClr>
              <a:buSzPts val="3000"/>
              <a:buNone/>
              <a:defRPr>
                <a:solidFill>
                  <a:schemeClr val="dk1"/>
                </a:solidFill>
              </a:defRPr>
            </a:lvl6pPr>
            <a:lvl7pPr lvl="6" algn="l" rtl="0">
              <a:lnSpc>
                <a:spcPct val="100000"/>
              </a:lnSpc>
              <a:spcBef>
                <a:spcPts val="0"/>
              </a:spcBef>
              <a:spcAft>
                <a:spcPts val="0"/>
              </a:spcAft>
              <a:buClr>
                <a:schemeClr val="dk1"/>
              </a:buClr>
              <a:buSzPts val="3000"/>
              <a:buNone/>
              <a:defRPr>
                <a:solidFill>
                  <a:schemeClr val="dk1"/>
                </a:solidFill>
              </a:defRPr>
            </a:lvl7pPr>
            <a:lvl8pPr lvl="7" algn="l" rtl="0">
              <a:lnSpc>
                <a:spcPct val="100000"/>
              </a:lnSpc>
              <a:spcBef>
                <a:spcPts val="0"/>
              </a:spcBef>
              <a:spcAft>
                <a:spcPts val="0"/>
              </a:spcAft>
              <a:buClr>
                <a:schemeClr val="dk1"/>
              </a:buClr>
              <a:buSzPts val="3000"/>
              <a:buNone/>
              <a:defRPr>
                <a:solidFill>
                  <a:schemeClr val="dk1"/>
                </a:solidFill>
              </a:defRPr>
            </a:lvl8pPr>
            <a:lvl9pPr lvl="8" algn="l"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olo título " type="titleOnly">
  <p:cSld name="TITLE_ONLY">
    <p:spTree>
      <p:nvGrpSpPr>
        <p:cNvPr id="1" name="Shape 201"/>
        <p:cNvGrpSpPr/>
        <p:nvPr/>
      </p:nvGrpSpPr>
      <p:grpSpPr>
        <a:xfrm>
          <a:off x="0" y="0"/>
          <a:ext cx="0" cy="0"/>
          <a:chOff x="0" y="0"/>
          <a:chExt cx="0" cy="0"/>
        </a:xfrm>
      </p:grpSpPr>
      <p:sp>
        <p:nvSpPr>
          <p:cNvPr id="202" name="Google Shape;202;ge29ce42a51_0_796"/>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2"/>
              </a:buClr>
              <a:buSzPts val="3000"/>
              <a:buNone/>
              <a:defRPr>
                <a:solidFill>
                  <a:schemeClr val="dk2"/>
                </a:solidFill>
              </a:defRPr>
            </a:lvl2pPr>
            <a:lvl3pPr lvl="2" algn="l" rtl="0">
              <a:lnSpc>
                <a:spcPct val="100000"/>
              </a:lnSpc>
              <a:spcBef>
                <a:spcPts val="0"/>
              </a:spcBef>
              <a:spcAft>
                <a:spcPts val="0"/>
              </a:spcAft>
              <a:buClr>
                <a:schemeClr val="dk2"/>
              </a:buClr>
              <a:buSzPts val="3000"/>
              <a:buNone/>
              <a:defRPr>
                <a:solidFill>
                  <a:schemeClr val="dk2"/>
                </a:solidFill>
              </a:defRPr>
            </a:lvl3pPr>
            <a:lvl4pPr lvl="3" algn="l" rtl="0">
              <a:lnSpc>
                <a:spcPct val="100000"/>
              </a:lnSpc>
              <a:spcBef>
                <a:spcPts val="0"/>
              </a:spcBef>
              <a:spcAft>
                <a:spcPts val="0"/>
              </a:spcAft>
              <a:buClr>
                <a:schemeClr val="dk2"/>
              </a:buClr>
              <a:buSzPts val="3000"/>
              <a:buNone/>
              <a:defRPr>
                <a:solidFill>
                  <a:schemeClr val="dk2"/>
                </a:solidFill>
              </a:defRPr>
            </a:lvl4pPr>
            <a:lvl5pPr lvl="4" algn="l" rtl="0">
              <a:lnSpc>
                <a:spcPct val="100000"/>
              </a:lnSpc>
              <a:spcBef>
                <a:spcPts val="0"/>
              </a:spcBef>
              <a:spcAft>
                <a:spcPts val="0"/>
              </a:spcAft>
              <a:buClr>
                <a:schemeClr val="dk2"/>
              </a:buClr>
              <a:buSzPts val="3000"/>
              <a:buNone/>
              <a:defRPr>
                <a:solidFill>
                  <a:schemeClr val="dk2"/>
                </a:solidFill>
              </a:defRPr>
            </a:lvl5pPr>
            <a:lvl6pPr lvl="5" algn="l" rtl="0">
              <a:lnSpc>
                <a:spcPct val="100000"/>
              </a:lnSpc>
              <a:spcBef>
                <a:spcPts val="0"/>
              </a:spcBef>
              <a:spcAft>
                <a:spcPts val="0"/>
              </a:spcAft>
              <a:buClr>
                <a:schemeClr val="dk2"/>
              </a:buClr>
              <a:buSzPts val="3000"/>
              <a:buNone/>
              <a:defRPr>
                <a:solidFill>
                  <a:schemeClr val="dk2"/>
                </a:solidFill>
              </a:defRPr>
            </a:lvl6pPr>
            <a:lvl7pPr lvl="6" algn="l" rtl="0">
              <a:lnSpc>
                <a:spcPct val="100000"/>
              </a:lnSpc>
              <a:spcBef>
                <a:spcPts val="0"/>
              </a:spcBef>
              <a:spcAft>
                <a:spcPts val="0"/>
              </a:spcAft>
              <a:buClr>
                <a:schemeClr val="dk2"/>
              </a:buClr>
              <a:buSzPts val="3000"/>
              <a:buNone/>
              <a:defRPr>
                <a:solidFill>
                  <a:schemeClr val="dk2"/>
                </a:solidFill>
              </a:defRPr>
            </a:lvl7pPr>
            <a:lvl8pPr lvl="7" algn="l" rtl="0">
              <a:lnSpc>
                <a:spcPct val="100000"/>
              </a:lnSpc>
              <a:spcBef>
                <a:spcPts val="0"/>
              </a:spcBef>
              <a:spcAft>
                <a:spcPts val="0"/>
              </a:spcAft>
              <a:buClr>
                <a:schemeClr val="dk2"/>
              </a:buClr>
              <a:buSzPts val="3000"/>
              <a:buNone/>
              <a:defRPr>
                <a:solidFill>
                  <a:schemeClr val="dk2"/>
                </a:solidFill>
              </a:defRPr>
            </a:lvl8pPr>
            <a:lvl9pPr lvl="8" algn="l" rtl="0">
              <a:lnSpc>
                <a:spcPct val="100000"/>
              </a:lnSpc>
              <a:spcBef>
                <a:spcPts val="0"/>
              </a:spcBef>
              <a:spcAft>
                <a:spcPts val="0"/>
              </a:spcAft>
              <a:buClr>
                <a:schemeClr val="dk2"/>
              </a:buClr>
              <a:buSzPts val="3000"/>
              <a:buNone/>
              <a:defRPr>
                <a:solidFill>
                  <a:schemeClr val="dk2"/>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03"/>
        <p:cNvGrpSpPr/>
        <p:nvPr/>
      </p:nvGrpSpPr>
      <p:grpSpPr>
        <a:xfrm>
          <a:off x="0" y="0"/>
          <a:ext cx="0" cy="0"/>
          <a:chOff x="0" y="0"/>
          <a:chExt cx="0" cy="0"/>
        </a:xfrm>
      </p:grpSpPr>
      <p:sp>
        <p:nvSpPr>
          <p:cNvPr id="204" name="Google Shape;204;ge29ce42a51_0_798"/>
          <p:cNvSpPr txBox="1">
            <a:spLocks noGrp="1"/>
          </p:cNvSpPr>
          <p:nvPr>
            <p:ph type="title"/>
          </p:nvPr>
        </p:nvSpPr>
        <p:spPr>
          <a:xfrm>
            <a:off x="3781050" y="951300"/>
            <a:ext cx="4629900" cy="2936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5500"/>
              <a:buFont typeface="Montserrat"/>
              <a:buNone/>
              <a:defRPr sz="5500">
                <a:solidFill>
                  <a:schemeClr val="lt1"/>
                </a:solidFill>
                <a:latin typeface="Montserrat"/>
                <a:ea typeface="Montserrat"/>
                <a:cs typeface="Montserrat"/>
                <a:sym typeface="Montserrat"/>
              </a:defRPr>
            </a:lvl1pPr>
            <a:lvl2pPr lvl="1" algn="r" rtl="0">
              <a:lnSpc>
                <a:spcPct val="100000"/>
              </a:lnSpc>
              <a:spcBef>
                <a:spcPts val="0"/>
              </a:spcBef>
              <a:spcAft>
                <a:spcPts val="0"/>
              </a:spcAft>
              <a:buClr>
                <a:schemeClr val="lt1"/>
              </a:buClr>
              <a:buSzPts val="5500"/>
              <a:buNone/>
              <a:defRPr sz="5500">
                <a:solidFill>
                  <a:schemeClr val="lt1"/>
                </a:solidFill>
              </a:defRPr>
            </a:lvl2pPr>
            <a:lvl3pPr lvl="2" algn="r" rtl="0">
              <a:lnSpc>
                <a:spcPct val="100000"/>
              </a:lnSpc>
              <a:spcBef>
                <a:spcPts val="0"/>
              </a:spcBef>
              <a:spcAft>
                <a:spcPts val="0"/>
              </a:spcAft>
              <a:buClr>
                <a:schemeClr val="lt1"/>
              </a:buClr>
              <a:buSzPts val="5500"/>
              <a:buNone/>
              <a:defRPr sz="5500">
                <a:solidFill>
                  <a:schemeClr val="lt1"/>
                </a:solidFill>
              </a:defRPr>
            </a:lvl3pPr>
            <a:lvl4pPr lvl="3" algn="r" rtl="0">
              <a:lnSpc>
                <a:spcPct val="100000"/>
              </a:lnSpc>
              <a:spcBef>
                <a:spcPts val="0"/>
              </a:spcBef>
              <a:spcAft>
                <a:spcPts val="0"/>
              </a:spcAft>
              <a:buClr>
                <a:schemeClr val="lt1"/>
              </a:buClr>
              <a:buSzPts val="5500"/>
              <a:buNone/>
              <a:defRPr sz="5500">
                <a:solidFill>
                  <a:schemeClr val="lt1"/>
                </a:solidFill>
              </a:defRPr>
            </a:lvl4pPr>
            <a:lvl5pPr lvl="4" algn="r" rtl="0">
              <a:lnSpc>
                <a:spcPct val="100000"/>
              </a:lnSpc>
              <a:spcBef>
                <a:spcPts val="0"/>
              </a:spcBef>
              <a:spcAft>
                <a:spcPts val="0"/>
              </a:spcAft>
              <a:buClr>
                <a:schemeClr val="lt1"/>
              </a:buClr>
              <a:buSzPts val="5500"/>
              <a:buNone/>
              <a:defRPr sz="5500">
                <a:solidFill>
                  <a:schemeClr val="lt1"/>
                </a:solidFill>
              </a:defRPr>
            </a:lvl5pPr>
            <a:lvl6pPr lvl="5" algn="r" rtl="0">
              <a:lnSpc>
                <a:spcPct val="100000"/>
              </a:lnSpc>
              <a:spcBef>
                <a:spcPts val="0"/>
              </a:spcBef>
              <a:spcAft>
                <a:spcPts val="0"/>
              </a:spcAft>
              <a:buClr>
                <a:schemeClr val="lt1"/>
              </a:buClr>
              <a:buSzPts val="5500"/>
              <a:buNone/>
              <a:defRPr sz="5500">
                <a:solidFill>
                  <a:schemeClr val="lt1"/>
                </a:solidFill>
              </a:defRPr>
            </a:lvl6pPr>
            <a:lvl7pPr lvl="6" algn="r" rtl="0">
              <a:lnSpc>
                <a:spcPct val="100000"/>
              </a:lnSpc>
              <a:spcBef>
                <a:spcPts val="0"/>
              </a:spcBef>
              <a:spcAft>
                <a:spcPts val="0"/>
              </a:spcAft>
              <a:buClr>
                <a:schemeClr val="lt1"/>
              </a:buClr>
              <a:buSzPts val="5500"/>
              <a:buNone/>
              <a:defRPr sz="5500">
                <a:solidFill>
                  <a:schemeClr val="lt1"/>
                </a:solidFill>
              </a:defRPr>
            </a:lvl7pPr>
            <a:lvl8pPr lvl="7" algn="r" rtl="0">
              <a:lnSpc>
                <a:spcPct val="100000"/>
              </a:lnSpc>
              <a:spcBef>
                <a:spcPts val="0"/>
              </a:spcBef>
              <a:spcAft>
                <a:spcPts val="0"/>
              </a:spcAft>
              <a:buClr>
                <a:schemeClr val="lt1"/>
              </a:buClr>
              <a:buSzPts val="5500"/>
              <a:buNone/>
              <a:defRPr sz="5500">
                <a:solidFill>
                  <a:schemeClr val="lt1"/>
                </a:solidFill>
              </a:defRPr>
            </a:lvl8pPr>
            <a:lvl9pPr lvl="8" algn="r" rtl="0">
              <a:lnSpc>
                <a:spcPct val="100000"/>
              </a:lnSpc>
              <a:spcBef>
                <a:spcPts val="0"/>
              </a:spcBef>
              <a:spcAft>
                <a:spcPts val="0"/>
              </a:spcAft>
              <a:buClr>
                <a:schemeClr val="lt1"/>
              </a:buClr>
              <a:buSzPts val="5500"/>
              <a:buNone/>
              <a:defRPr sz="5500">
                <a:solidFill>
                  <a:schemeClr val="lt1"/>
                </a:solidFill>
              </a:defRPr>
            </a:lvl9pPr>
          </a:lstStyle>
          <a:p>
            <a:endParaRPr/>
          </a:p>
        </p:txBody>
      </p:sp>
      <p:sp>
        <p:nvSpPr>
          <p:cNvPr id="205" name="Google Shape;205;ge29ce42a51_0_798"/>
          <p:cNvSpPr/>
          <p:nvPr/>
        </p:nvSpPr>
        <p:spPr>
          <a:xfrm>
            <a:off x="0" y="0"/>
            <a:ext cx="9144000" cy="5143500"/>
          </a:xfrm>
          <a:prstGeom prst="frame">
            <a:avLst>
              <a:gd name="adj1" fmla="val 3424"/>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2">
  <p:cSld name="CUSTOM_27">
    <p:spTree>
      <p:nvGrpSpPr>
        <p:cNvPr id="1" name="Shape 206"/>
        <p:cNvGrpSpPr/>
        <p:nvPr/>
      </p:nvGrpSpPr>
      <p:grpSpPr>
        <a:xfrm>
          <a:off x="0" y="0"/>
          <a:ext cx="0" cy="0"/>
          <a:chOff x="0" y="0"/>
          <a:chExt cx="0" cy="0"/>
        </a:xfrm>
      </p:grpSpPr>
      <p:sp>
        <p:nvSpPr>
          <p:cNvPr id="207" name="Google Shape;207;ge29ce42a51_0_801"/>
          <p:cNvSpPr/>
          <p:nvPr/>
        </p:nvSpPr>
        <p:spPr>
          <a:xfrm>
            <a:off x="4629150" y="0"/>
            <a:ext cx="45147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e29ce42a51_0_801"/>
          <p:cNvSpPr txBox="1">
            <a:spLocks noGrp="1"/>
          </p:cNvSpPr>
          <p:nvPr>
            <p:ph type="body" idx="1"/>
          </p:nvPr>
        </p:nvSpPr>
        <p:spPr>
          <a:xfrm>
            <a:off x="5353050" y="1695625"/>
            <a:ext cx="2597400" cy="798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chemeClr val="lt1"/>
              </a:buClr>
              <a:buSzPts val="1400"/>
              <a:buChar char="●"/>
              <a:defRPr sz="1400">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09" name="Google Shape;209;ge29ce42a51_0_801"/>
          <p:cNvSpPr txBox="1">
            <a:spLocks noGrp="1"/>
          </p:cNvSpPr>
          <p:nvPr>
            <p:ph type="title"/>
          </p:nvPr>
        </p:nvSpPr>
        <p:spPr>
          <a:xfrm>
            <a:off x="5147550" y="530725"/>
            <a:ext cx="34779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3000"/>
              <a:buNone/>
              <a:defRPr>
                <a:solidFill>
                  <a:schemeClr val="lt1"/>
                </a:solidFill>
              </a:defRPr>
            </a:lvl2pPr>
            <a:lvl3pPr lvl="2" algn="l" rtl="0">
              <a:lnSpc>
                <a:spcPct val="100000"/>
              </a:lnSpc>
              <a:spcBef>
                <a:spcPts val="0"/>
              </a:spcBef>
              <a:spcAft>
                <a:spcPts val="0"/>
              </a:spcAft>
              <a:buClr>
                <a:schemeClr val="lt1"/>
              </a:buClr>
              <a:buSzPts val="3000"/>
              <a:buNone/>
              <a:defRPr>
                <a:solidFill>
                  <a:schemeClr val="lt1"/>
                </a:solidFill>
              </a:defRPr>
            </a:lvl3pPr>
            <a:lvl4pPr lvl="3" algn="l" rtl="0">
              <a:lnSpc>
                <a:spcPct val="100000"/>
              </a:lnSpc>
              <a:spcBef>
                <a:spcPts val="0"/>
              </a:spcBef>
              <a:spcAft>
                <a:spcPts val="0"/>
              </a:spcAft>
              <a:buClr>
                <a:schemeClr val="lt1"/>
              </a:buClr>
              <a:buSzPts val="3000"/>
              <a:buNone/>
              <a:defRPr>
                <a:solidFill>
                  <a:schemeClr val="lt1"/>
                </a:solidFill>
              </a:defRPr>
            </a:lvl4pPr>
            <a:lvl5pPr lvl="4" algn="l" rtl="0">
              <a:lnSpc>
                <a:spcPct val="100000"/>
              </a:lnSpc>
              <a:spcBef>
                <a:spcPts val="0"/>
              </a:spcBef>
              <a:spcAft>
                <a:spcPts val="0"/>
              </a:spcAft>
              <a:buClr>
                <a:schemeClr val="lt1"/>
              </a:buClr>
              <a:buSzPts val="3000"/>
              <a:buNone/>
              <a:defRPr>
                <a:solidFill>
                  <a:schemeClr val="lt1"/>
                </a:solidFill>
              </a:defRPr>
            </a:lvl5pPr>
            <a:lvl6pPr lvl="5" algn="l" rtl="0">
              <a:lnSpc>
                <a:spcPct val="100000"/>
              </a:lnSpc>
              <a:spcBef>
                <a:spcPts val="0"/>
              </a:spcBef>
              <a:spcAft>
                <a:spcPts val="0"/>
              </a:spcAft>
              <a:buClr>
                <a:schemeClr val="lt1"/>
              </a:buClr>
              <a:buSzPts val="3000"/>
              <a:buNone/>
              <a:defRPr>
                <a:solidFill>
                  <a:schemeClr val="lt1"/>
                </a:solidFill>
              </a:defRPr>
            </a:lvl6pPr>
            <a:lvl7pPr lvl="6" algn="l" rtl="0">
              <a:lnSpc>
                <a:spcPct val="100000"/>
              </a:lnSpc>
              <a:spcBef>
                <a:spcPts val="0"/>
              </a:spcBef>
              <a:spcAft>
                <a:spcPts val="0"/>
              </a:spcAft>
              <a:buClr>
                <a:schemeClr val="lt1"/>
              </a:buClr>
              <a:buSzPts val="3000"/>
              <a:buNone/>
              <a:defRPr>
                <a:solidFill>
                  <a:schemeClr val="lt1"/>
                </a:solidFill>
              </a:defRPr>
            </a:lvl7pPr>
            <a:lvl8pPr lvl="7" algn="l" rtl="0">
              <a:lnSpc>
                <a:spcPct val="100000"/>
              </a:lnSpc>
              <a:spcBef>
                <a:spcPts val="0"/>
              </a:spcBef>
              <a:spcAft>
                <a:spcPts val="0"/>
              </a:spcAft>
              <a:buClr>
                <a:schemeClr val="lt1"/>
              </a:buClr>
              <a:buSzPts val="3000"/>
              <a:buNone/>
              <a:defRPr>
                <a:solidFill>
                  <a:schemeClr val="lt1"/>
                </a:solidFill>
              </a:defRPr>
            </a:lvl8pPr>
            <a:lvl9pPr lvl="8" algn="l" rtl="0">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10"/>
        <p:cNvGrpSpPr/>
        <p:nvPr/>
      </p:nvGrpSpPr>
      <p:grpSpPr>
        <a:xfrm>
          <a:off x="0" y="0"/>
          <a:ext cx="0" cy="0"/>
          <a:chOff x="0" y="0"/>
          <a:chExt cx="0" cy="0"/>
        </a:xfrm>
      </p:grpSpPr>
      <p:sp>
        <p:nvSpPr>
          <p:cNvPr id="211" name="Google Shape;211;ge29ce42a51_0_805"/>
          <p:cNvSpPr txBox="1">
            <a:spLocks noGrp="1"/>
          </p:cNvSpPr>
          <p:nvPr>
            <p:ph type="title"/>
          </p:nvPr>
        </p:nvSpPr>
        <p:spPr>
          <a:xfrm>
            <a:off x="713250" y="748938"/>
            <a:ext cx="7717500" cy="1296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5500"/>
              <a:buFont typeface="Montserrat"/>
              <a:buNone/>
              <a:defRPr sz="5500">
                <a:solidFill>
                  <a:schemeClr val="lt1"/>
                </a:solidFill>
                <a:latin typeface="Montserrat"/>
                <a:ea typeface="Montserrat"/>
                <a:cs typeface="Montserrat"/>
                <a:sym typeface="Montserrat"/>
              </a:defRPr>
            </a:lvl1pPr>
            <a:lvl2pPr lvl="1" algn="l" rtl="0">
              <a:lnSpc>
                <a:spcPct val="100000"/>
              </a:lnSpc>
              <a:spcBef>
                <a:spcPts val="0"/>
              </a:spcBef>
              <a:spcAft>
                <a:spcPts val="0"/>
              </a:spcAft>
              <a:buClr>
                <a:schemeClr val="lt1"/>
              </a:buClr>
              <a:buSzPts val="2400"/>
              <a:buNone/>
              <a:defRPr sz="2400">
                <a:solidFill>
                  <a:schemeClr val="lt1"/>
                </a:solidFill>
              </a:defRPr>
            </a:lvl2pPr>
            <a:lvl3pPr lvl="2" algn="l" rtl="0">
              <a:lnSpc>
                <a:spcPct val="100000"/>
              </a:lnSpc>
              <a:spcBef>
                <a:spcPts val="0"/>
              </a:spcBef>
              <a:spcAft>
                <a:spcPts val="0"/>
              </a:spcAft>
              <a:buClr>
                <a:schemeClr val="lt1"/>
              </a:buClr>
              <a:buSzPts val="2400"/>
              <a:buNone/>
              <a:defRPr sz="2400">
                <a:solidFill>
                  <a:schemeClr val="lt1"/>
                </a:solidFill>
              </a:defRPr>
            </a:lvl3pPr>
            <a:lvl4pPr lvl="3" algn="l" rtl="0">
              <a:lnSpc>
                <a:spcPct val="100000"/>
              </a:lnSpc>
              <a:spcBef>
                <a:spcPts val="0"/>
              </a:spcBef>
              <a:spcAft>
                <a:spcPts val="0"/>
              </a:spcAft>
              <a:buClr>
                <a:schemeClr val="lt1"/>
              </a:buClr>
              <a:buSzPts val="2400"/>
              <a:buNone/>
              <a:defRPr sz="2400">
                <a:solidFill>
                  <a:schemeClr val="lt1"/>
                </a:solidFill>
              </a:defRPr>
            </a:lvl4pPr>
            <a:lvl5pPr lvl="4" algn="l" rtl="0">
              <a:lnSpc>
                <a:spcPct val="100000"/>
              </a:lnSpc>
              <a:spcBef>
                <a:spcPts val="0"/>
              </a:spcBef>
              <a:spcAft>
                <a:spcPts val="0"/>
              </a:spcAft>
              <a:buClr>
                <a:schemeClr val="lt1"/>
              </a:buClr>
              <a:buSzPts val="2400"/>
              <a:buNone/>
              <a:defRPr sz="2400">
                <a:solidFill>
                  <a:schemeClr val="lt1"/>
                </a:solidFill>
              </a:defRPr>
            </a:lvl5pPr>
            <a:lvl6pPr lvl="5" algn="l" rtl="0">
              <a:lnSpc>
                <a:spcPct val="100000"/>
              </a:lnSpc>
              <a:spcBef>
                <a:spcPts val="0"/>
              </a:spcBef>
              <a:spcAft>
                <a:spcPts val="0"/>
              </a:spcAft>
              <a:buClr>
                <a:schemeClr val="lt1"/>
              </a:buClr>
              <a:buSzPts val="2400"/>
              <a:buNone/>
              <a:defRPr sz="2400">
                <a:solidFill>
                  <a:schemeClr val="lt1"/>
                </a:solidFill>
              </a:defRPr>
            </a:lvl6pPr>
            <a:lvl7pPr lvl="6" algn="l" rtl="0">
              <a:lnSpc>
                <a:spcPct val="100000"/>
              </a:lnSpc>
              <a:spcBef>
                <a:spcPts val="0"/>
              </a:spcBef>
              <a:spcAft>
                <a:spcPts val="0"/>
              </a:spcAft>
              <a:buClr>
                <a:schemeClr val="lt1"/>
              </a:buClr>
              <a:buSzPts val="2400"/>
              <a:buNone/>
              <a:defRPr sz="2400">
                <a:solidFill>
                  <a:schemeClr val="lt1"/>
                </a:solidFill>
              </a:defRPr>
            </a:lvl7pPr>
            <a:lvl8pPr lvl="7" algn="l" rtl="0">
              <a:lnSpc>
                <a:spcPct val="100000"/>
              </a:lnSpc>
              <a:spcBef>
                <a:spcPts val="0"/>
              </a:spcBef>
              <a:spcAft>
                <a:spcPts val="0"/>
              </a:spcAft>
              <a:buClr>
                <a:schemeClr val="lt1"/>
              </a:buClr>
              <a:buSzPts val="2400"/>
              <a:buNone/>
              <a:defRPr sz="2400">
                <a:solidFill>
                  <a:schemeClr val="lt1"/>
                </a:solidFill>
              </a:defRPr>
            </a:lvl8pPr>
            <a:lvl9pPr lvl="8" algn="l"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212" name="Google Shape;212;ge29ce42a51_0_805"/>
          <p:cNvSpPr txBox="1">
            <a:spLocks noGrp="1"/>
          </p:cNvSpPr>
          <p:nvPr>
            <p:ph type="body" idx="1"/>
          </p:nvPr>
        </p:nvSpPr>
        <p:spPr>
          <a:xfrm>
            <a:off x="713250" y="1958710"/>
            <a:ext cx="3007500" cy="1224000"/>
          </a:xfrm>
          <a:prstGeom prst="rect">
            <a:avLst/>
          </a:prstGeom>
          <a:noFill/>
          <a:ln>
            <a:noFill/>
          </a:ln>
        </p:spPr>
        <p:txBody>
          <a:bodyPr spcFirstLastPara="1" wrap="square" lIns="91425" tIns="91425" rIns="91425" bIns="91425" anchor="t" anchorCtr="0">
            <a:noAutofit/>
          </a:bodyPr>
          <a:lstStyle>
            <a:lvl1pPr marL="457200" lvl="0" indent="-304800" algn="l" rtl="0">
              <a:lnSpc>
                <a:spcPct val="100000"/>
              </a:lnSpc>
              <a:spcBef>
                <a:spcPts val="0"/>
              </a:spcBef>
              <a:spcAft>
                <a:spcPts val="0"/>
              </a:spcAft>
              <a:buClr>
                <a:schemeClr val="lt1"/>
              </a:buClr>
              <a:buSzPts val="1200"/>
              <a:buChar char="●"/>
              <a:defRPr sz="1400">
                <a:solidFill>
                  <a:schemeClr val="lt1"/>
                </a:solidFill>
              </a:defRPr>
            </a:lvl1pPr>
            <a:lvl2pPr marL="914400" lvl="1" indent="-304800" algn="l" rtl="0">
              <a:lnSpc>
                <a:spcPct val="115000"/>
              </a:lnSpc>
              <a:spcBef>
                <a:spcPts val="1600"/>
              </a:spcBef>
              <a:spcAft>
                <a:spcPts val="0"/>
              </a:spcAft>
              <a:buClr>
                <a:schemeClr val="lt1"/>
              </a:buClr>
              <a:buSzPts val="1200"/>
              <a:buChar char="○"/>
              <a:defRPr sz="1200">
                <a:solidFill>
                  <a:schemeClr val="lt1"/>
                </a:solidFill>
              </a:defRPr>
            </a:lvl2pPr>
            <a:lvl3pPr marL="1371600" lvl="2" indent="-304800" algn="l" rtl="0">
              <a:lnSpc>
                <a:spcPct val="115000"/>
              </a:lnSpc>
              <a:spcBef>
                <a:spcPts val="1600"/>
              </a:spcBef>
              <a:spcAft>
                <a:spcPts val="0"/>
              </a:spcAft>
              <a:buClr>
                <a:schemeClr val="lt1"/>
              </a:buClr>
              <a:buSzPts val="1200"/>
              <a:buChar char="■"/>
              <a:defRPr sz="1200">
                <a:solidFill>
                  <a:schemeClr val="lt1"/>
                </a:solidFill>
              </a:defRPr>
            </a:lvl3pPr>
            <a:lvl4pPr marL="1828800" lvl="3" indent="-304800" algn="l" rtl="0">
              <a:lnSpc>
                <a:spcPct val="115000"/>
              </a:lnSpc>
              <a:spcBef>
                <a:spcPts val="1600"/>
              </a:spcBef>
              <a:spcAft>
                <a:spcPts val="0"/>
              </a:spcAft>
              <a:buClr>
                <a:schemeClr val="lt1"/>
              </a:buClr>
              <a:buSzPts val="1200"/>
              <a:buChar char="●"/>
              <a:defRPr sz="1200">
                <a:solidFill>
                  <a:schemeClr val="lt1"/>
                </a:solidFill>
              </a:defRPr>
            </a:lvl4pPr>
            <a:lvl5pPr marL="2286000" lvl="4" indent="-304800" algn="l" rtl="0">
              <a:lnSpc>
                <a:spcPct val="115000"/>
              </a:lnSpc>
              <a:spcBef>
                <a:spcPts val="1600"/>
              </a:spcBef>
              <a:spcAft>
                <a:spcPts val="0"/>
              </a:spcAft>
              <a:buClr>
                <a:schemeClr val="lt1"/>
              </a:buClr>
              <a:buSzPts val="1200"/>
              <a:buChar char="○"/>
              <a:defRPr sz="1200">
                <a:solidFill>
                  <a:schemeClr val="lt1"/>
                </a:solidFill>
              </a:defRPr>
            </a:lvl5pPr>
            <a:lvl6pPr marL="2743200" lvl="5" indent="-304800" algn="l" rtl="0">
              <a:lnSpc>
                <a:spcPct val="115000"/>
              </a:lnSpc>
              <a:spcBef>
                <a:spcPts val="1600"/>
              </a:spcBef>
              <a:spcAft>
                <a:spcPts val="0"/>
              </a:spcAft>
              <a:buClr>
                <a:schemeClr val="lt1"/>
              </a:buClr>
              <a:buSzPts val="1200"/>
              <a:buChar char="■"/>
              <a:defRPr sz="1200">
                <a:solidFill>
                  <a:schemeClr val="lt1"/>
                </a:solidFill>
              </a:defRPr>
            </a:lvl6pPr>
            <a:lvl7pPr marL="3200400" lvl="6" indent="-304800" algn="l" rtl="0">
              <a:lnSpc>
                <a:spcPct val="115000"/>
              </a:lnSpc>
              <a:spcBef>
                <a:spcPts val="1600"/>
              </a:spcBef>
              <a:spcAft>
                <a:spcPts val="0"/>
              </a:spcAft>
              <a:buClr>
                <a:schemeClr val="lt1"/>
              </a:buClr>
              <a:buSzPts val="1200"/>
              <a:buChar char="●"/>
              <a:defRPr sz="1200">
                <a:solidFill>
                  <a:schemeClr val="lt1"/>
                </a:solidFill>
              </a:defRPr>
            </a:lvl7pPr>
            <a:lvl8pPr marL="3657600" lvl="7" indent="-304800" algn="l" rtl="0">
              <a:lnSpc>
                <a:spcPct val="115000"/>
              </a:lnSpc>
              <a:spcBef>
                <a:spcPts val="1600"/>
              </a:spcBef>
              <a:spcAft>
                <a:spcPts val="0"/>
              </a:spcAft>
              <a:buClr>
                <a:schemeClr val="lt1"/>
              </a:buClr>
              <a:buSzPts val="1200"/>
              <a:buChar char="○"/>
              <a:defRPr sz="1200">
                <a:solidFill>
                  <a:schemeClr val="lt1"/>
                </a:solidFill>
              </a:defRPr>
            </a:lvl8pPr>
            <a:lvl9pPr marL="4114800" lvl="8" indent="-304800" algn="l" rtl="0">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213" name="Google Shape;213;ge29ce42a51_0_805"/>
          <p:cNvSpPr txBox="1"/>
          <p:nvPr/>
        </p:nvSpPr>
        <p:spPr>
          <a:xfrm>
            <a:off x="713250" y="3445310"/>
            <a:ext cx="2828100" cy="6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chemeClr val="lt1"/>
                </a:solidFill>
                <a:latin typeface="Montserrat"/>
                <a:ea typeface="Montserrat"/>
                <a:cs typeface="Montserrat"/>
                <a:sym typeface="Montserrat"/>
              </a:rPr>
              <a:t>CREDITS: This presentation template was created by </a:t>
            </a:r>
            <a:r>
              <a:rPr lang="es" sz="900" b="1" i="0" u="none" strike="noStrike" cap="none">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s" sz="900" b="0" i="0" u="none" strike="noStrike" cap="none">
                <a:solidFill>
                  <a:schemeClr val="lt1"/>
                </a:solidFill>
                <a:latin typeface="Montserrat"/>
                <a:ea typeface="Montserrat"/>
                <a:cs typeface="Montserrat"/>
                <a:sym typeface="Montserrat"/>
              </a:rPr>
              <a:t>, including icons by </a:t>
            </a:r>
            <a:r>
              <a:rPr lang="es" sz="900" b="1" i="0" u="none" strike="noStrike" cap="none">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s" sz="900" b="0" i="0" u="none" strike="noStrike" cap="none">
                <a:solidFill>
                  <a:schemeClr val="lt1"/>
                </a:solidFill>
                <a:latin typeface="Montserrat"/>
                <a:ea typeface="Montserrat"/>
                <a:cs typeface="Montserrat"/>
                <a:sym typeface="Montserrat"/>
              </a:rPr>
              <a:t>, infographics &amp; images by </a:t>
            </a:r>
            <a:r>
              <a:rPr lang="es" sz="900" b="1" i="0" u="none" strike="noStrike" cap="none">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s" sz="900" b="0" i="0" u="none" strike="noStrike" cap="none">
                <a:solidFill>
                  <a:schemeClr val="lt1"/>
                </a:solidFill>
                <a:latin typeface="Montserrat"/>
                <a:ea typeface="Montserrat"/>
                <a:cs typeface="Montserrat"/>
                <a:sym typeface="Montserrat"/>
              </a:rPr>
              <a:t> </a:t>
            </a:r>
            <a:endParaRPr sz="900" b="0" i="0" u="none" strike="noStrike" cap="none">
              <a:solidFill>
                <a:schemeClr val="lt1"/>
              </a:solidFill>
              <a:latin typeface="Montserrat"/>
              <a:ea typeface="Montserrat"/>
              <a:cs typeface="Montserrat"/>
              <a:sym typeface="Montserrat"/>
            </a:endParaRPr>
          </a:p>
        </p:txBody>
      </p:sp>
      <p:sp>
        <p:nvSpPr>
          <p:cNvPr id="214" name="Google Shape;214;ge29ce42a51_0_805"/>
          <p:cNvSpPr/>
          <p:nvPr/>
        </p:nvSpPr>
        <p:spPr>
          <a:xfrm>
            <a:off x="0" y="0"/>
            <a:ext cx="9144000" cy="5143500"/>
          </a:xfrm>
          <a:prstGeom prst="frame">
            <a:avLst>
              <a:gd name="adj1" fmla="val 3424"/>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e29ce42a51_0_805"/>
          <p:cNvSpPr txBox="1">
            <a:spLocks noGrp="1"/>
          </p:cNvSpPr>
          <p:nvPr>
            <p:ph type="subTitle" idx="2"/>
          </p:nvPr>
        </p:nvSpPr>
        <p:spPr>
          <a:xfrm>
            <a:off x="715925" y="1595095"/>
            <a:ext cx="3007500" cy="5322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lt1"/>
              </a:buClr>
              <a:buSzPts val="1400"/>
              <a:buNone/>
              <a:defRPr sz="1400">
                <a:solidFill>
                  <a:schemeClr val="lt1"/>
                </a:solidFill>
              </a:defRPr>
            </a:lvl1pPr>
            <a:lvl2pPr lvl="1" algn="l" rtl="0">
              <a:lnSpc>
                <a:spcPct val="115000"/>
              </a:lnSpc>
              <a:spcBef>
                <a:spcPts val="1600"/>
              </a:spcBef>
              <a:spcAft>
                <a:spcPts val="0"/>
              </a:spcAft>
              <a:buClr>
                <a:schemeClr val="lt1"/>
              </a:buClr>
              <a:buSzPts val="1400"/>
              <a:buNone/>
              <a:defRPr>
                <a:solidFill>
                  <a:schemeClr val="lt1"/>
                </a:solidFill>
              </a:defRPr>
            </a:lvl2pPr>
            <a:lvl3pPr lvl="2" algn="l" rtl="0">
              <a:lnSpc>
                <a:spcPct val="115000"/>
              </a:lnSpc>
              <a:spcBef>
                <a:spcPts val="1600"/>
              </a:spcBef>
              <a:spcAft>
                <a:spcPts val="0"/>
              </a:spcAft>
              <a:buClr>
                <a:schemeClr val="lt1"/>
              </a:buClr>
              <a:buSzPts val="1400"/>
              <a:buNone/>
              <a:defRPr>
                <a:solidFill>
                  <a:schemeClr val="lt1"/>
                </a:solidFill>
              </a:defRPr>
            </a:lvl3pPr>
            <a:lvl4pPr lvl="3" algn="l" rtl="0">
              <a:lnSpc>
                <a:spcPct val="115000"/>
              </a:lnSpc>
              <a:spcBef>
                <a:spcPts val="1600"/>
              </a:spcBef>
              <a:spcAft>
                <a:spcPts val="0"/>
              </a:spcAft>
              <a:buClr>
                <a:schemeClr val="lt1"/>
              </a:buClr>
              <a:buSzPts val="1400"/>
              <a:buNone/>
              <a:defRPr>
                <a:solidFill>
                  <a:schemeClr val="lt1"/>
                </a:solidFill>
              </a:defRPr>
            </a:lvl4pPr>
            <a:lvl5pPr lvl="4" algn="l" rtl="0">
              <a:lnSpc>
                <a:spcPct val="115000"/>
              </a:lnSpc>
              <a:spcBef>
                <a:spcPts val="1600"/>
              </a:spcBef>
              <a:spcAft>
                <a:spcPts val="0"/>
              </a:spcAft>
              <a:buClr>
                <a:schemeClr val="lt1"/>
              </a:buClr>
              <a:buSzPts val="1400"/>
              <a:buNone/>
              <a:defRPr>
                <a:solidFill>
                  <a:schemeClr val="lt1"/>
                </a:solidFill>
              </a:defRPr>
            </a:lvl5pPr>
            <a:lvl6pPr lvl="5" algn="l" rtl="0">
              <a:lnSpc>
                <a:spcPct val="115000"/>
              </a:lnSpc>
              <a:spcBef>
                <a:spcPts val="1600"/>
              </a:spcBef>
              <a:spcAft>
                <a:spcPts val="0"/>
              </a:spcAft>
              <a:buClr>
                <a:schemeClr val="lt1"/>
              </a:buClr>
              <a:buSzPts val="1400"/>
              <a:buNone/>
              <a:defRPr>
                <a:solidFill>
                  <a:schemeClr val="lt1"/>
                </a:solidFill>
              </a:defRPr>
            </a:lvl6pPr>
            <a:lvl7pPr lvl="6" algn="l" rtl="0">
              <a:lnSpc>
                <a:spcPct val="115000"/>
              </a:lnSpc>
              <a:spcBef>
                <a:spcPts val="1600"/>
              </a:spcBef>
              <a:spcAft>
                <a:spcPts val="0"/>
              </a:spcAft>
              <a:buClr>
                <a:schemeClr val="lt1"/>
              </a:buClr>
              <a:buSzPts val="1400"/>
              <a:buNone/>
              <a:defRPr>
                <a:solidFill>
                  <a:schemeClr val="lt1"/>
                </a:solidFill>
              </a:defRPr>
            </a:lvl7pPr>
            <a:lvl8pPr lvl="7" algn="l" rtl="0">
              <a:lnSpc>
                <a:spcPct val="115000"/>
              </a:lnSpc>
              <a:spcBef>
                <a:spcPts val="1600"/>
              </a:spcBef>
              <a:spcAft>
                <a:spcPts val="0"/>
              </a:spcAft>
              <a:buClr>
                <a:schemeClr val="lt1"/>
              </a:buClr>
              <a:buSzPts val="1400"/>
              <a:buNone/>
              <a:defRPr>
                <a:solidFill>
                  <a:schemeClr val="lt1"/>
                </a:solidFill>
              </a:defRPr>
            </a:lvl8pPr>
            <a:lvl9pPr lvl="8" algn="l" rtl="0">
              <a:lnSpc>
                <a:spcPct val="115000"/>
              </a:lnSpc>
              <a:spcBef>
                <a:spcPts val="1600"/>
              </a:spcBef>
              <a:spcAft>
                <a:spcPts val="1600"/>
              </a:spcAft>
              <a:buClr>
                <a:schemeClr val="lt1"/>
              </a:buClr>
              <a:buSzPts val="1400"/>
              <a:buNone/>
              <a:defRPr>
                <a:solidFill>
                  <a:schemeClr val="lt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3">
  <p:cSld name="CUSTOM_29">
    <p:spTree>
      <p:nvGrpSpPr>
        <p:cNvPr id="1" name="Shape 216"/>
        <p:cNvGrpSpPr/>
        <p:nvPr/>
      </p:nvGrpSpPr>
      <p:grpSpPr>
        <a:xfrm>
          <a:off x="0" y="0"/>
          <a:ext cx="0" cy="0"/>
          <a:chOff x="0" y="0"/>
          <a:chExt cx="0" cy="0"/>
        </a:xfrm>
      </p:grpSpPr>
      <p:sp>
        <p:nvSpPr>
          <p:cNvPr id="217" name="Google Shape;217;ge29ce42a51_0_811"/>
          <p:cNvSpPr txBox="1">
            <a:spLocks noGrp="1"/>
          </p:cNvSpPr>
          <p:nvPr>
            <p:ph type="body" idx="1"/>
          </p:nvPr>
        </p:nvSpPr>
        <p:spPr>
          <a:xfrm>
            <a:off x="713225" y="1348475"/>
            <a:ext cx="5768100" cy="32553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chemeClr val="dk1"/>
              </a:buClr>
              <a:buSzPts val="1400"/>
              <a:buFont typeface="Barlow"/>
              <a:buAutoNum type="arabicPeriod"/>
              <a:defRPr sz="1400">
                <a:solidFill>
                  <a:schemeClr val="dk1"/>
                </a:solidFill>
                <a:latin typeface="Barlow"/>
                <a:ea typeface="Barlow"/>
                <a:cs typeface="Barlow"/>
                <a:sym typeface="Barlow"/>
              </a:defRPr>
            </a:lvl1pPr>
            <a:lvl2pPr marL="914400" lvl="1" indent="-317500" algn="l" rtl="0">
              <a:lnSpc>
                <a:spcPct val="100000"/>
              </a:lnSpc>
              <a:spcBef>
                <a:spcPts val="1600"/>
              </a:spcBef>
              <a:spcAft>
                <a:spcPts val="0"/>
              </a:spcAft>
              <a:buClr>
                <a:schemeClr val="dk1"/>
              </a:buClr>
              <a:buSzPts val="1400"/>
              <a:buChar char="○"/>
              <a:defRPr>
                <a:solidFill>
                  <a:schemeClr val="dk1"/>
                </a:solidFill>
                <a:latin typeface="Barlow"/>
                <a:ea typeface="Barlow"/>
                <a:cs typeface="Barlow"/>
                <a:sym typeface="Barlow"/>
              </a:defRPr>
            </a:lvl2pPr>
            <a:lvl3pPr marL="1371600" lvl="2" indent="-317500" algn="l" rtl="0">
              <a:lnSpc>
                <a:spcPct val="115000"/>
              </a:lnSpc>
              <a:spcBef>
                <a:spcPts val="1600"/>
              </a:spcBef>
              <a:spcAft>
                <a:spcPts val="0"/>
              </a:spcAft>
              <a:buClr>
                <a:schemeClr val="dk1"/>
              </a:buClr>
              <a:buSzPts val="1400"/>
              <a:buChar char="■"/>
              <a:defRPr>
                <a:solidFill>
                  <a:schemeClr val="dk1"/>
                </a:solidFill>
              </a:defRPr>
            </a:lvl3pPr>
            <a:lvl4pPr marL="1828800" lvl="3" indent="-317500" algn="l" rtl="0">
              <a:lnSpc>
                <a:spcPct val="115000"/>
              </a:lnSpc>
              <a:spcBef>
                <a:spcPts val="1600"/>
              </a:spcBef>
              <a:spcAft>
                <a:spcPts val="0"/>
              </a:spcAft>
              <a:buClr>
                <a:schemeClr val="dk1"/>
              </a:buClr>
              <a:buSzPts val="1400"/>
              <a:buChar char="●"/>
              <a:defRPr>
                <a:solidFill>
                  <a:schemeClr val="dk1"/>
                </a:solidFill>
              </a:defRPr>
            </a:lvl4pPr>
            <a:lvl5pPr marL="2286000" lvl="4" indent="-317500" algn="l" rtl="0">
              <a:lnSpc>
                <a:spcPct val="115000"/>
              </a:lnSpc>
              <a:spcBef>
                <a:spcPts val="1600"/>
              </a:spcBef>
              <a:spcAft>
                <a:spcPts val="0"/>
              </a:spcAft>
              <a:buClr>
                <a:schemeClr val="dk1"/>
              </a:buClr>
              <a:buSzPts val="1400"/>
              <a:buChar char="○"/>
              <a:defRPr>
                <a:solidFill>
                  <a:schemeClr val="dk1"/>
                </a:solidFill>
              </a:defRPr>
            </a:lvl5pPr>
            <a:lvl6pPr marL="2743200" lvl="5" indent="-317500" algn="l" rtl="0">
              <a:lnSpc>
                <a:spcPct val="115000"/>
              </a:lnSpc>
              <a:spcBef>
                <a:spcPts val="1600"/>
              </a:spcBef>
              <a:spcAft>
                <a:spcPts val="0"/>
              </a:spcAft>
              <a:buClr>
                <a:schemeClr val="dk1"/>
              </a:buClr>
              <a:buSzPts val="1400"/>
              <a:buChar char="■"/>
              <a:defRPr>
                <a:solidFill>
                  <a:schemeClr val="dk1"/>
                </a:solidFill>
              </a:defRPr>
            </a:lvl6pPr>
            <a:lvl7pPr marL="3200400" lvl="6" indent="-317500" algn="l" rtl="0">
              <a:lnSpc>
                <a:spcPct val="115000"/>
              </a:lnSpc>
              <a:spcBef>
                <a:spcPts val="1600"/>
              </a:spcBef>
              <a:spcAft>
                <a:spcPts val="0"/>
              </a:spcAft>
              <a:buClr>
                <a:schemeClr val="dk1"/>
              </a:buClr>
              <a:buSzPts val="1400"/>
              <a:buChar char="●"/>
              <a:defRPr>
                <a:solidFill>
                  <a:schemeClr val="dk1"/>
                </a:solidFill>
              </a:defRPr>
            </a:lvl7pPr>
            <a:lvl8pPr marL="3657600" lvl="7" indent="-317500" algn="l" rtl="0">
              <a:lnSpc>
                <a:spcPct val="115000"/>
              </a:lnSpc>
              <a:spcBef>
                <a:spcPts val="1600"/>
              </a:spcBef>
              <a:spcAft>
                <a:spcPts val="0"/>
              </a:spcAft>
              <a:buClr>
                <a:schemeClr val="dk1"/>
              </a:buClr>
              <a:buSzPts val="1400"/>
              <a:buChar char="○"/>
              <a:defRPr>
                <a:solidFill>
                  <a:schemeClr val="dk1"/>
                </a:solidFill>
              </a:defRPr>
            </a:lvl8pPr>
            <a:lvl9pPr marL="4114800" lvl="8" indent="-317500" algn="l" rtl="0">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218" name="Google Shape;218;ge29ce42a51_0_811"/>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algn="l" rtl="0">
              <a:lnSpc>
                <a:spcPct val="100000"/>
              </a:lnSpc>
              <a:spcBef>
                <a:spcPts val="0"/>
              </a:spcBef>
              <a:spcAft>
                <a:spcPts val="0"/>
              </a:spcAft>
              <a:buClr>
                <a:schemeClr val="dk1"/>
              </a:buClr>
              <a:buSzPts val="3000"/>
              <a:buNone/>
              <a:defRPr>
                <a:solidFill>
                  <a:schemeClr val="dk1"/>
                </a:solidFill>
              </a:defRPr>
            </a:lvl2pPr>
            <a:lvl3pPr lvl="2" algn="l" rtl="0">
              <a:lnSpc>
                <a:spcPct val="100000"/>
              </a:lnSpc>
              <a:spcBef>
                <a:spcPts val="0"/>
              </a:spcBef>
              <a:spcAft>
                <a:spcPts val="0"/>
              </a:spcAft>
              <a:buClr>
                <a:schemeClr val="dk1"/>
              </a:buClr>
              <a:buSzPts val="3000"/>
              <a:buNone/>
              <a:defRPr>
                <a:solidFill>
                  <a:schemeClr val="dk1"/>
                </a:solidFill>
              </a:defRPr>
            </a:lvl3pPr>
            <a:lvl4pPr lvl="3" algn="l" rtl="0">
              <a:lnSpc>
                <a:spcPct val="100000"/>
              </a:lnSpc>
              <a:spcBef>
                <a:spcPts val="0"/>
              </a:spcBef>
              <a:spcAft>
                <a:spcPts val="0"/>
              </a:spcAft>
              <a:buClr>
                <a:schemeClr val="dk1"/>
              </a:buClr>
              <a:buSzPts val="3000"/>
              <a:buNone/>
              <a:defRPr>
                <a:solidFill>
                  <a:schemeClr val="dk1"/>
                </a:solidFill>
              </a:defRPr>
            </a:lvl4pPr>
            <a:lvl5pPr lvl="4" algn="l" rtl="0">
              <a:lnSpc>
                <a:spcPct val="100000"/>
              </a:lnSpc>
              <a:spcBef>
                <a:spcPts val="0"/>
              </a:spcBef>
              <a:spcAft>
                <a:spcPts val="0"/>
              </a:spcAft>
              <a:buClr>
                <a:schemeClr val="dk1"/>
              </a:buClr>
              <a:buSzPts val="3000"/>
              <a:buNone/>
              <a:defRPr>
                <a:solidFill>
                  <a:schemeClr val="dk1"/>
                </a:solidFill>
              </a:defRPr>
            </a:lvl5pPr>
            <a:lvl6pPr lvl="5" algn="l" rtl="0">
              <a:lnSpc>
                <a:spcPct val="100000"/>
              </a:lnSpc>
              <a:spcBef>
                <a:spcPts val="0"/>
              </a:spcBef>
              <a:spcAft>
                <a:spcPts val="0"/>
              </a:spcAft>
              <a:buClr>
                <a:schemeClr val="dk1"/>
              </a:buClr>
              <a:buSzPts val="3000"/>
              <a:buNone/>
              <a:defRPr>
                <a:solidFill>
                  <a:schemeClr val="dk1"/>
                </a:solidFill>
              </a:defRPr>
            </a:lvl6pPr>
            <a:lvl7pPr lvl="6" algn="l" rtl="0">
              <a:lnSpc>
                <a:spcPct val="100000"/>
              </a:lnSpc>
              <a:spcBef>
                <a:spcPts val="0"/>
              </a:spcBef>
              <a:spcAft>
                <a:spcPts val="0"/>
              </a:spcAft>
              <a:buClr>
                <a:schemeClr val="dk1"/>
              </a:buClr>
              <a:buSzPts val="3000"/>
              <a:buNone/>
              <a:defRPr>
                <a:solidFill>
                  <a:schemeClr val="dk1"/>
                </a:solidFill>
              </a:defRPr>
            </a:lvl7pPr>
            <a:lvl8pPr lvl="7" algn="l" rtl="0">
              <a:lnSpc>
                <a:spcPct val="100000"/>
              </a:lnSpc>
              <a:spcBef>
                <a:spcPts val="0"/>
              </a:spcBef>
              <a:spcAft>
                <a:spcPts val="0"/>
              </a:spcAft>
              <a:buClr>
                <a:schemeClr val="dk1"/>
              </a:buClr>
              <a:buSzPts val="3000"/>
              <a:buNone/>
              <a:defRPr>
                <a:solidFill>
                  <a:schemeClr val="dk1"/>
                </a:solidFill>
              </a:defRPr>
            </a:lvl8pPr>
            <a:lvl9pPr lvl="8" algn="l" rtl="0">
              <a:lnSpc>
                <a:spcPct val="100000"/>
              </a:lnSpc>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1_Section Header">
  <p:cSld name="21_Section Header">
    <p:bg>
      <p:bgPr>
        <a:blipFill>
          <a:blip r:embed="rId2">
            <a:alphaModFix/>
          </a:blip>
          <a:stretch>
            <a:fillRect/>
          </a:stretch>
        </a:blipFill>
        <a:effectLst/>
      </p:bgPr>
    </p:bg>
    <p:spTree>
      <p:nvGrpSpPr>
        <p:cNvPr id="1" name="Shape 220"/>
        <p:cNvGrpSpPr/>
        <p:nvPr/>
      </p:nvGrpSpPr>
      <p:grpSpPr>
        <a:xfrm>
          <a:off x="0" y="0"/>
          <a:ext cx="0" cy="0"/>
          <a:chOff x="0" y="0"/>
          <a:chExt cx="0" cy="0"/>
        </a:xfrm>
      </p:grpSpPr>
      <p:sp>
        <p:nvSpPr>
          <p:cNvPr id="221" name="Google Shape;221;ge29ce42a51_0_815"/>
          <p:cNvSpPr txBox="1">
            <a:spLocks noGrp="1"/>
          </p:cNvSpPr>
          <p:nvPr>
            <p:ph type="body" idx="1"/>
          </p:nvPr>
        </p:nvSpPr>
        <p:spPr>
          <a:xfrm>
            <a:off x="4257350" y="944826"/>
            <a:ext cx="4889100" cy="1986000"/>
          </a:xfrm>
          <a:prstGeom prst="rect">
            <a:avLst/>
          </a:prstGeom>
          <a:noFill/>
          <a:ln>
            <a:noFill/>
          </a:ln>
        </p:spPr>
        <p:txBody>
          <a:bodyPr spcFirstLastPara="1" wrap="square" lIns="91425" tIns="91425" rIns="91425" bIns="91425" anchor="ctr" anchorCtr="0">
            <a:noAutofit/>
          </a:bodyPr>
          <a:lstStyle>
            <a:lvl1pPr marL="457200" marR="0" lvl="0" indent="-228600" algn="r" rtl="0">
              <a:lnSpc>
                <a:spcPct val="100000"/>
              </a:lnSpc>
              <a:spcBef>
                <a:spcPts val="480"/>
              </a:spcBef>
              <a:spcAft>
                <a:spcPts val="0"/>
              </a:spcAft>
              <a:buClr>
                <a:srgbClr val="FFFFFF"/>
              </a:buClr>
              <a:buSzPts val="2400"/>
              <a:buNone/>
              <a:defRPr sz="2400" i="0" u="none" strike="noStrike" cap="none">
                <a:solidFill>
                  <a:srgbClr val="FFFFFF"/>
                </a:solidFill>
              </a:defRPr>
            </a:lvl1pPr>
            <a:lvl2pPr marL="914400" marR="0" lvl="1" indent="-228600" algn="l" rtl="0">
              <a:lnSpc>
                <a:spcPct val="100000"/>
              </a:lnSpc>
              <a:spcBef>
                <a:spcPts val="360"/>
              </a:spcBef>
              <a:spcAft>
                <a:spcPts val="0"/>
              </a:spcAft>
              <a:buClr>
                <a:srgbClr val="888888"/>
              </a:buClr>
              <a:buSzPts val="1800"/>
              <a:buNone/>
              <a:defRPr sz="1800" i="0" u="none" strike="noStrike" cap="none">
                <a:solidFill>
                  <a:srgbClr val="888888"/>
                </a:solidFill>
              </a:defRPr>
            </a:lvl2pPr>
            <a:lvl3pPr marL="1371600" marR="0" lvl="2" indent="-228600" algn="l" rtl="0">
              <a:lnSpc>
                <a:spcPct val="100000"/>
              </a:lnSpc>
              <a:spcBef>
                <a:spcPts val="320"/>
              </a:spcBef>
              <a:spcAft>
                <a:spcPts val="0"/>
              </a:spcAft>
              <a:buClr>
                <a:srgbClr val="888888"/>
              </a:buClr>
              <a:buSzPts val="1600"/>
              <a:buNone/>
              <a:defRPr sz="1600" i="0" u="none" strike="noStrike" cap="none">
                <a:solidFill>
                  <a:srgbClr val="888888"/>
                </a:solidFill>
              </a:defRPr>
            </a:lvl3pPr>
            <a:lvl4pPr marL="1828800" marR="0" lvl="3" indent="-228600" algn="l" rtl="0">
              <a:lnSpc>
                <a:spcPct val="100000"/>
              </a:lnSpc>
              <a:spcBef>
                <a:spcPts val="280"/>
              </a:spcBef>
              <a:spcAft>
                <a:spcPts val="0"/>
              </a:spcAft>
              <a:buClr>
                <a:srgbClr val="888888"/>
              </a:buClr>
              <a:buSzPts val="1400"/>
              <a:buNone/>
              <a:defRPr sz="1400" i="0" u="none" strike="noStrike" cap="none">
                <a:solidFill>
                  <a:srgbClr val="888888"/>
                </a:solidFill>
              </a:defRPr>
            </a:lvl4pPr>
            <a:lvl5pPr marL="2286000" marR="0" lvl="4" indent="-228600" algn="l" rtl="0">
              <a:lnSpc>
                <a:spcPct val="100000"/>
              </a:lnSpc>
              <a:spcBef>
                <a:spcPts val="280"/>
              </a:spcBef>
              <a:spcAft>
                <a:spcPts val="0"/>
              </a:spcAft>
              <a:buClr>
                <a:srgbClr val="888888"/>
              </a:buClr>
              <a:buSzPts val="1400"/>
              <a:buNone/>
              <a:defRPr sz="1400" i="0" u="none" strike="noStrike" cap="none">
                <a:solidFill>
                  <a:srgbClr val="888888"/>
                </a:solidFill>
              </a:defRPr>
            </a:lvl5pPr>
            <a:lvl6pPr marL="2743200" marR="0" lvl="5" indent="-228600" algn="l" rtl="0">
              <a:lnSpc>
                <a:spcPct val="100000"/>
              </a:lnSpc>
              <a:spcBef>
                <a:spcPts val="280"/>
              </a:spcBef>
              <a:spcAft>
                <a:spcPts val="0"/>
              </a:spcAft>
              <a:buClr>
                <a:srgbClr val="888888"/>
              </a:buClr>
              <a:buSzPts val="1400"/>
              <a:buNone/>
              <a:defRPr sz="1400" i="0" u="none" strike="noStrike" cap="none">
                <a:solidFill>
                  <a:srgbClr val="888888"/>
                </a:solidFill>
              </a:defRPr>
            </a:lvl6pPr>
            <a:lvl7pPr marL="3200400" marR="0" lvl="6" indent="-228600" algn="l" rtl="0">
              <a:lnSpc>
                <a:spcPct val="100000"/>
              </a:lnSpc>
              <a:spcBef>
                <a:spcPts val="280"/>
              </a:spcBef>
              <a:spcAft>
                <a:spcPts val="0"/>
              </a:spcAft>
              <a:buClr>
                <a:srgbClr val="888888"/>
              </a:buClr>
              <a:buSzPts val="1400"/>
              <a:buNone/>
              <a:defRPr sz="1400" i="0" u="none" strike="noStrike" cap="none">
                <a:solidFill>
                  <a:srgbClr val="888888"/>
                </a:solidFill>
              </a:defRPr>
            </a:lvl7pPr>
            <a:lvl8pPr marL="3657600" marR="0" lvl="7" indent="-228600" algn="l" rtl="0">
              <a:lnSpc>
                <a:spcPct val="100000"/>
              </a:lnSpc>
              <a:spcBef>
                <a:spcPts val="280"/>
              </a:spcBef>
              <a:spcAft>
                <a:spcPts val="0"/>
              </a:spcAft>
              <a:buClr>
                <a:srgbClr val="888888"/>
              </a:buClr>
              <a:buSzPts val="1400"/>
              <a:buNone/>
              <a:defRPr sz="1400" i="0" u="none" strike="noStrike" cap="none">
                <a:solidFill>
                  <a:srgbClr val="888888"/>
                </a:solidFill>
              </a:defRPr>
            </a:lvl8pPr>
            <a:lvl9pPr marL="4114800" marR="0" lvl="8" indent="-228600" algn="l" rtl="0">
              <a:lnSpc>
                <a:spcPct val="100000"/>
              </a:lnSpc>
              <a:spcBef>
                <a:spcPts val="280"/>
              </a:spcBef>
              <a:spcAft>
                <a:spcPts val="0"/>
              </a:spcAft>
              <a:buClr>
                <a:srgbClr val="888888"/>
              </a:buClr>
              <a:buSzPts val="1400"/>
              <a:buNone/>
              <a:defRPr sz="1400" i="0" u="none" strike="noStrike" cap="none">
                <a:solidFill>
                  <a:srgbClr val="888888"/>
                </a:solidFill>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0"/>
        <p:cNvGrpSpPr/>
        <p:nvPr/>
      </p:nvGrpSpPr>
      <p:grpSpPr>
        <a:xfrm>
          <a:off x="0" y="0"/>
          <a:ext cx="0" cy="0"/>
          <a:chOff x="0" y="0"/>
          <a:chExt cx="0" cy="0"/>
        </a:xfrm>
      </p:grpSpPr>
      <p:sp>
        <p:nvSpPr>
          <p:cNvPr id="51" name="Google Shape;51;ge29ce42a51_0_645"/>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hlink"/>
              </a:buClr>
              <a:buSzPts val="2700"/>
              <a:buFont typeface="Montserrat"/>
              <a:buNone/>
              <a:defRPr sz="2700" b="0" i="0" u="none" strike="noStrike" cap="none">
                <a:solidFill>
                  <a:schemeClr val="hlink"/>
                </a:solidFill>
                <a:latin typeface="Montserrat"/>
                <a:ea typeface="Montserrat"/>
                <a:cs typeface="Montserrat"/>
                <a:sym typeface="Montserrat"/>
              </a:defRPr>
            </a:lvl1pPr>
            <a:lvl2pPr marR="0" lvl="1"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2pPr>
            <a:lvl3pPr marR="0" lvl="2"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3pPr>
            <a:lvl4pPr marR="0" lvl="3"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4pPr>
            <a:lvl5pPr marR="0" lvl="4"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5pPr>
            <a:lvl6pPr marR="0" lvl="5"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6pPr>
            <a:lvl7pPr marR="0" lvl="6"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7pPr>
            <a:lvl8pPr marR="0" lvl="7"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8pPr>
            <a:lvl9pPr marR="0" lvl="8" algn="l" rtl="0">
              <a:lnSpc>
                <a:spcPct val="100000"/>
              </a:lnSpc>
              <a:spcBef>
                <a:spcPts val="0"/>
              </a:spcBef>
              <a:spcAft>
                <a:spcPts val="0"/>
              </a:spcAft>
              <a:buClr>
                <a:schemeClr val="hlink"/>
              </a:buClr>
              <a:buSzPts val="3000"/>
              <a:buFont typeface="Alata"/>
              <a:buNone/>
              <a:defRPr sz="3000" b="0" i="0" u="none" strike="noStrike" cap="none">
                <a:solidFill>
                  <a:schemeClr val="hlink"/>
                </a:solidFill>
                <a:latin typeface="Alata"/>
                <a:ea typeface="Alata"/>
                <a:cs typeface="Alata"/>
                <a:sym typeface="Alata"/>
              </a:defRPr>
            </a:lvl9pPr>
          </a:lstStyle>
          <a:p>
            <a:endParaRPr/>
          </a:p>
        </p:txBody>
      </p:sp>
      <p:sp>
        <p:nvSpPr>
          <p:cNvPr id="52" name="Google Shape;52;ge29ce42a51_0_645"/>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hlink"/>
              </a:buClr>
              <a:buSzPts val="1800"/>
              <a:buFont typeface="Abel"/>
              <a:buChar char="●"/>
              <a:defRPr sz="1800" b="0" i="0" u="none" strike="noStrike" cap="none">
                <a:solidFill>
                  <a:schemeClr val="hlink"/>
                </a:solidFill>
                <a:latin typeface="Abel"/>
                <a:ea typeface="Abel"/>
                <a:cs typeface="Abel"/>
                <a:sym typeface="Abel"/>
              </a:defRPr>
            </a:lvl1pPr>
            <a:lvl2pPr marL="914400" marR="0" lvl="1"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2pPr>
            <a:lvl3pPr marL="1371600" marR="0" lvl="2"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3pPr>
            <a:lvl4pPr marL="1828800" marR="0" lvl="3"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4pPr>
            <a:lvl5pPr marL="2286000" marR="0" lvl="4"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5pPr>
            <a:lvl6pPr marL="2743200" marR="0" lvl="5"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6pPr>
            <a:lvl7pPr marL="3200400" marR="0" lvl="6"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7pPr>
            <a:lvl8pPr marL="3657600" marR="0" lvl="7" indent="-317500" algn="l" rtl="0">
              <a:lnSpc>
                <a:spcPct val="115000"/>
              </a:lnSpc>
              <a:spcBef>
                <a:spcPts val="1600"/>
              </a:spcBef>
              <a:spcAft>
                <a:spcPts val="0"/>
              </a:spcAft>
              <a:buClr>
                <a:schemeClr val="hlink"/>
              </a:buClr>
              <a:buSzPts val="1400"/>
              <a:buFont typeface="Abel"/>
              <a:buChar char="○"/>
              <a:defRPr sz="1400" b="0" i="0" u="none" strike="noStrike" cap="none">
                <a:solidFill>
                  <a:schemeClr val="hlink"/>
                </a:solidFill>
                <a:latin typeface="Abel"/>
                <a:ea typeface="Abel"/>
                <a:cs typeface="Abel"/>
                <a:sym typeface="Abel"/>
              </a:defRPr>
            </a:lvl8pPr>
            <a:lvl9pPr marL="4114800" marR="0" lvl="8" indent="-317500" algn="l" rtl="0">
              <a:lnSpc>
                <a:spcPct val="115000"/>
              </a:lnSpc>
              <a:spcBef>
                <a:spcPts val="1600"/>
              </a:spcBef>
              <a:spcAft>
                <a:spcPts val="1600"/>
              </a:spcAft>
              <a:buClr>
                <a:schemeClr val="hlink"/>
              </a:buClr>
              <a:buSzPts val="1400"/>
              <a:buFont typeface="Abel"/>
              <a:buChar char="■"/>
              <a:defRPr sz="1400" b="0" i="0" u="none" strike="noStrike" cap="none">
                <a:solidFill>
                  <a:schemeClr val="hlink"/>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x.doi.org/10.1007%2FBF00058655"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es.wikipedia.org/wiki/Digital_object_identifier" TargetMode="External"/><Relationship Id="rId5" Type="http://schemas.openxmlformats.org/officeDocument/2006/relationships/hyperlink" Target="https://es.wikipedia.org/w/index.php?title=Machine_Learning_(journal)&amp;action=edit&amp;redlink=1"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pdf/0804.2757.pdf"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eb.stanford.edu/~hastie/Papers/buehlmann.pdf"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hyperlink" Target="https://web.stanford.edu/~hastie/ElemStatLearn/printings/ESLII_print12_toc.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e29ce42a51_0_226"/>
          <p:cNvSpPr txBox="1"/>
          <p:nvPr/>
        </p:nvSpPr>
        <p:spPr>
          <a:xfrm>
            <a:off x="2161500" y="3806550"/>
            <a:ext cx="4821000" cy="41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FFFFFF"/>
                </a:solidFill>
                <a:latin typeface="Roboto Mono"/>
                <a:ea typeface="Roboto Mono"/>
                <a:cs typeface="Roboto Mono"/>
                <a:sym typeface="Roboto Mono"/>
              </a:rPr>
              <a:t>Ensambles</a:t>
            </a:r>
            <a:endParaRPr sz="1200" dirty="0">
              <a:solidFill>
                <a:srgbClr val="FFFFFF"/>
              </a:solidFill>
              <a:latin typeface="Roboto Mono"/>
              <a:ea typeface="Roboto Mono"/>
              <a:cs typeface="Roboto Mono"/>
              <a:sym typeface="Roboto Mono"/>
            </a:endParaRPr>
          </a:p>
        </p:txBody>
      </p:sp>
      <p:pic>
        <p:nvPicPr>
          <p:cNvPr id="227" name="Google Shape;227;ge29ce42a51_0_226"/>
          <p:cNvPicPr preferRelativeResize="0"/>
          <p:nvPr/>
        </p:nvPicPr>
        <p:blipFill rotWithShape="1">
          <a:blip r:embed="rId3">
            <a:alphaModFix/>
          </a:blip>
          <a:srcRect/>
          <a:stretch/>
        </p:blipFill>
        <p:spPr>
          <a:xfrm>
            <a:off x="3296700" y="1153200"/>
            <a:ext cx="2550600" cy="24698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ge29ce42a51_0_852"/>
          <p:cNvPicPr preferRelativeResize="0"/>
          <p:nvPr/>
        </p:nvPicPr>
        <p:blipFill rotWithShape="1">
          <a:blip r:embed="rId3">
            <a:alphaModFix/>
          </a:blip>
          <a:srcRect l="10868" t="4096" r="6040" b="1935"/>
          <a:stretch/>
        </p:blipFill>
        <p:spPr>
          <a:xfrm>
            <a:off x="161500" y="149075"/>
            <a:ext cx="4273825" cy="4832925"/>
          </a:xfrm>
          <a:prstGeom prst="rect">
            <a:avLst/>
          </a:prstGeom>
          <a:noFill/>
          <a:ln>
            <a:noFill/>
          </a:ln>
        </p:spPr>
      </p:pic>
      <p:sp>
        <p:nvSpPr>
          <p:cNvPr id="339" name="Google Shape;339;ge29ce42a51_0_852"/>
          <p:cNvSpPr txBox="1"/>
          <p:nvPr/>
        </p:nvSpPr>
        <p:spPr>
          <a:xfrm>
            <a:off x="5013475" y="2743592"/>
            <a:ext cx="3423600" cy="62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2600" dirty="0">
                <a:solidFill>
                  <a:srgbClr val="FFFFFF"/>
                </a:solidFill>
                <a:latin typeface="Montserrat"/>
                <a:ea typeface="Montserrat"/>
                <a:cs typeface="Montserrat"/>
                <a:sym typeface="Montserrat"/>
              </a:rPr>
              <a:t>Bagging</a:t>
            </a:r>
            <a:endParaRPr sz="2600" dirty="0">
              <a:solidFill>
                <a:srgbClr val="FFFFFF"/>
              </a:solidFill>
              <a:latin typeface="Montserrat"/>
              <a:ea typeface="Montserrat"/>
              <a:cs typeface="Montserrat"/>
              <a:sym typeface="Montserrat"/>
            </a:endParaRPr>
          </a:p>
        </p:txBody>
      </p:sp>
      <p:sp>
        <p:nvSpPr>
          <p:cNvPr id="340" name="Google Shape;340;ge29ce42a51_0_852"/>
          <p:cNvSpPr txBox="1"/>
          <p:nvPr/>
        </p:nvSpPr>
        <p:spPr>
          <a:xfrm>
            <a:off x="5379775" y="1510800"/>
            <a:ext cx="3057300" cy="11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7000">
                <a:solidFill>
                  <a:srgbClr val="FFFFFF"/>
                </a:solidFill>
                <a:latin typeface="Montserrat"/>
                <a:ea typeface="Montserrat"/>
                <a:cs typeface="Montserrat"/>
                <a:sym typeface="Montserrat"/>
              </a:rPr>
              <a:t>02</a:t>
            </a:r>
            <a:endParaRPr sz="7000">
              <a:solidFill>
                <a:srgbClr val="FFFFFF"/>
              </a:solidFill>
              <a:latin typeface="Montserrat"/>
              <a:ea typeface="Montserrat"/>
              <a:cs typeface="Montserrat"/>
              <a:sym typeface="Montserrat"/>
            </a:endParaRPr>
          </a:p>
        </p:txBody>
      </p:sp>
      <p:sp>
        <p:nvSpPr>
          <p:cNvPr id="342" name="Google Shape;342;ge29ce42a51_0_852"/>
          <p:cNvSpPr/>
          <p:nvPr/>
        </p:nvSpPr>
        <p:spPr>
          <a:xfrm>
            <a:off x="0" y="0"/>
            <a:ext cx="4572000" cy="5143500"/>
          </a:xfrm>
          <a:prstGeom prst="frame">
            <a:avLst>
              <a:gd name="adj1" fmla="val 3424"/>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e29ce42a51_0_826"/>
          <p:cNvSpPr txBox="1">
            <a:spLocks noGrp="1"/>
          </p:cNvSpPr>
          <p:nvPr>
            <p:ph type="title"/>
          </p:nvPr>
        </p:nvSpPr>
        <p:spPr>
          <a:xfrm>
            <a:off x="615253" y="377552"/>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Métodos de Bagging</a:t>
            </a:r>
            <a:endParaRPr dirty="0">
              <a:solidFill>
                <a:srgbClr val="CEA6FF"/>
              </a:solidFill>
            </a:endParaRPr>
          </a:p>
        </p:txBody>
      </p:sp>
      <p:sp>
        <p:nvSpPr>
          <p:cNvPr id="289" name="Google Shape;289;ge29ce42a51_0_826"/>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e29ce42a51_0_826"/>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Marcador de texto 2">
            <a:extLst>
              <a:ext uri="{FF2B5EF4-FFF2-40B4-BE49-F238E27FC236}">
                <a16:creationId xmlns:a16="http://schemas.microsoft.com/office/drawing/2014/main" id="{193CF1D1-D0A3-3D47-BDBA-F0546F003734}"/>
              </a:ext>
            </a:extLst>
          </p:cNvPr>
          <p:cNvSpPr>
            <a:spLocks noGrp="1"/>
          </p:cNvSpPr>
          <p:nvPr>
            <p:ph type="body" idx="1"/>
          </p:nvPr>
        </p:nvSpPr>
        <p:spPr>
          <a:xfrm>
            <a:off x="1230052" y="940912"/>
            <a:ext cx="6226194" cy="1836267"/>
          </a:xfrm>
        </p:spPr>
        <p:txBody>
          <a:bodyPr/>
          <a:lstStyle/>
          <a:p>
            <a:pPr marL="107950" indent="0">
              <a:buNone/>
            </a:pPr>
            <a:r>
              <a:rPr lang="es-AR" sz="1600" dirty="0">
                <a:latin typeface=""/>
              </a:rPr>
              <a:t>Los métodos de </a:t>
            </a:r>
            <a:r>
              <a:rPr lang="es-AR" sz="1600" i="1" dirty="0">
                <a:latin typeface=""/>
              </a:rPr>
              <a:t>Bagging </a:t>
            </a:r>
            <a:r>
              <a:rPr lang="es-AR" sz="1600" dirty="0">
                <a:latin typeface=""/>
              </a:rPr>
              <a:t>(llamados asi ya que deviene de Bootstrap aggregating) se basan en la construcción de varios estimadores que trabajan sobre muestras aleatorias de la población objetivo. El objetivo de este método es reducir la variancia de un único estimador como puede ser un arbol de decision, introduciendo aleatoridad en su construcción y agregando todos los modelos resultantes a través de la medía de las predicciones. </a:t>
            </a:r>
          </a:p>
        </p:txBody>
      </p:sp>
      <p:pic>
        <p:nvPicPr>
          <p:cNvPr id="4" name="Imagen 3">
            <a:extLst>
              <a:ext uri="{FF2B5EF4-FFF2-40B4-BE49-F238E27FC236}">
                <a16:creationId xmlns:a16="http://schemas.microsoft.com/office/drawing/2014/main" id="{81C0C210-2AE2-F945-A101-038AE35DCAA8}"/>
              </a:ext>
            </a:extLst>
          </p:cNvPr>
          <p:cNvPicPr>
            <a:picLocks noChangeAspect="1"/>
          </p:cNvPicPr>
          <p:nvPr/>
        </p:nvPicPr>
        <p:blipFill>
          <a:blip r:embed="rId3"/>
          <a:stretch>
            <a:fillRect/>
          </a:stretch>
        </p:blipFill>
        <p:spPr>
          <a:xfrm>
            <a:off x="2320317" y="2777179"/>
            <a:ext cx="4063036" cy="2289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e29ce42a51_0_826"/>
          <p:cNvSpPr txBox="1">
            <a:spLocks noGrp="1"/>
          </p:cNvSpPr>
          <p:nvPr>
            <p:ph type="title"/>
          </p:nvPr>
        </p:nvSpPr>
        <p:spPr>
          <a:xfrm>
            <a:off x="571874" y="202187"/>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Bootstrap</a:t>
            </a:r>
            <a:endParaRPr dirty="0">
              <a:solidFill>
                <a:srgbClr val="CEA6FF"/>
              </a:solidFill>
            </a:endParaRPr>
          </a:p>
        </p:txBody>
      </p:sp>
      <p:sp>
        <p:nvSpPr>
          <p:cNvPr id="289" name="Google Shape;289;ge29ce42a51_0_826"/>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e29ce42a51_0_826"/>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Imagen 6">
            <a:extLst>
              <a:ext uri="{FF2B5EF4-FFF2-40B4-BE49-F238E27FC236}">
                <a16:creationId xmlns:a16="http://schemas.microsoft.com/office/drawing/2014/main" id="{2E637630-24BF-9848-9872-01EDEFD2BF5D}"/>
              </a:ext>
            </a:extLst>
          </p:cNvPr>
          <p:cNvPicPr>
            <a:picLocks noChangeAspect="1"/>
          </p:cNvPicPr>
          <p:nvPr/>
        </p:nvPicPr>
        <p:blipFill>
          <a:blip r:embed="rId3"/>
          <a:stretch>
            <a:fillRect/>
          </a:stretch>
        </p:blipFill>
        <p:spPr>
          <a:xfrm>
            <a:off x="4231512" y="377552"/>
            <a:ext cx="4216924" cy="4665001"/>
          </a:xfrm>
          <a:prstGeom prst="rect">
            <a:avLst/>
          </a:prstGeom>
        </p:spPr>
      </p:pic>
      <p:sp>
        <p:nvSpPr>
          <p:cNvPr id="8" name="CuadroTexto 7">
            <a:extLst>
              <a:ext uri="{FF2B5EF4-FFF2-40B4-BE49-F238E27FC236}">
                <a16:creationId xmlns:a16="http://schemas.microsoft.com/office/drawing/2014/main" id="{746B211B-C202-A640-AC11-3D4FCB54B348}"/>
              </a:ext>
            </a:extLst>
          </p:cNvPr>
          <p:cNvSpPr txBox="1"/>
          <p:nvPr/>
        </p:nvSpPr>
        <p:spPr>
          <a:xfrm>
            <a:off x="338203" y="1039660"/>
            <a:ext cx="3444657" cy="3539430"/>
          </a:xfrm>
          <a:prstGeom prst="rect">
            <a:avLst/>
          </a:prstGeom>
          <a:noFill/>
        </p:spPr>
        <p:txBody>
          <a:bodyPr wrap="square" rtlCol="0">
            <a:spAutoFit/>
          </a:bodyPr>
          <a:lstStyle/>
          <a:p>
            <a:r>
              <a:rPr lang="es-ES_tradnl" dirty="0"/>
              <a:t>Esta </a:t>
            </a:r>
            <a:r>
              <a:rPr lang="es-ES_tradnl" b="1" dirty="0"/>
              <a:t>técnica estadística</a:t>
            </a:r>
            <a:r>
              <a:rPr lang="es-ES_tradnl" dirty="0"/>
              <a:t> consiste en realizar un </a:t>
            </a:r>
            <a:r>
              <a:rPr lang="es-ES_tradnl" b="1" dirty="0"/>
              <a:t>muestreo aleatorio con reposición</a:t>
            </a:r>
            <a:r>
              <a:rPr lang="es-ES_tradnl" dirty="0"/>
              <a:t> con todas las muestras del </a:t>
            </a:r>
            <a:r>
              <a:rPr lang="es-ES_tradnl" b="1" dirty="0"/>
              <a:t>mismo tamaño</a:t>
            </a:r>
            <a:r>
              <a:rPr lang="es-ES_tradnl" dirty="0"/>
              <a:t>. De esta manera, entendiendo las distribuciones de cada muestra y agregándolas podemos encontrar con mayor precisión la distribución de nuestros datos originales. </a:t>
            </a:r>
          </a:p>
          <a:p>
            <a:endParaRPr lang="es-ES_tradnl" dirty="0"/>
          </a:p>
          <a:p>
            <a:r>
              <a:rPr lang="es-ES_tradnl" dirty="0"/>
              <a:t>En este caso lo utilizamos para encontrar una función que ajuste y explique los datos pero cabe resaltar que es un método estadístico creado para aproximar distribución de población y sus estadísticos representativos ya sea sesgo o varianza por ejemplo. </a:t>
            </a:r>
          </a:p>
        </p:txBody>
      </p:sp>
    </p:spTree>
    <p:extLst>
      <p:ext uri="{BB962C8B-B14F-4D97-AF65-F5344CB8AC3E}">
        <p14:creationId xmlns:p14="http://schemas.microsoft.com/office/powerpoint/2010/main" val="99797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e29ce42a51_0_826"/>
          <p:cNvSpPr txBox="1">
            <a:spLocks noGrp="1"/>
          </p:cNvSpPr>
          <p:nvPr>
            <p:ph type="title"/>
          </p:nvPr>
        </p:nvSpPr>
        <p:spPr>
          <a:xfrm>
            <a:off x="615253" y="300921"/>
            <a:ext cx="5768100" cy="528600"/>
          </a:xfrm>
          <a:prstGeom prst="rect">
            <a:avLst/>
          </a:prstGeom>
          <a:noFill/>
          <a:ln>
            <a:noFill/>
          </a:ln>
        </p:spPr>
        <p:txBody>
          <a:bodyPr spcFirstLastPara="1" wrap="square" lIns="91425" tIns="91425" rIns="91425" bIns="91425" anchor="t" anchorCtr="0">
            <a:noAutofit/>
          </a:bodyPr>
          <a:lstStyle/>
          <a:p>
            <a:pPr lvl="0"/>
            <a:r>
              <a:rPr lang="es" dirty="0">
                <a:solidFill>
                  <a:srgbClr val="CEA6FF"/>
                </a:solidFill>
              </a:rPr>
              <a:t>Métodos de Bagging</a:t>
            </a:r>
            <a:endParaRPr dirty="0">
              <a:solidFill>
                <a:srgbClr val="CEA6FF"/>
              </a:solidFill>
            </a:endParaRPr>
          </a:p>
        </p:txBody>
      </p:sp>
      <p:sp>
        <p:nvSpPr>
          <p:cNvPr id="289" name="Google Shape;289;ge29ce42a51_0_826"/>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e29ce42a51_0_826"/>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a14="http://schemas.microsoft.com/office/drawing/2010/main" Requires="a14">
          <p:sp>
            <p:nvSpPr>
              <p:cNvPr id="5" name="Marcador de texto 4">
                <a:extLst>
                  <a:ext uri="{FF2B5EF4-FFF2-40B4-BE49-F238E27FC236}">
                    <a16:creationId xmlns:a16="http://schemas.microsoft.com/office/drawing/2014/main" id="{C410F3DA-2DC3-4A4D-AA22-851C30C2CA9C}"/>
                  </a:ext>
                </a:extLst>
              </p:cNvPr>
              <p:cNvSpPr>
                <a:spLocks noGrp="1"/>
              </p:cNvSpPr>
              <p:nvPr>
                <p:ph type="body" idx="1"/>
              </p:nvPr>
            </p:nvSpPr>
            <p:spPr>
              <a:xfrm>
                <a:off x="5957187" y="2163921"/>
                <a:ext cx="2373269" cy="1023257"/>
              </a:xfrm>
            </p:spPr>
            <p:txBody>
              <a:bodyPr/>
              <a:lstStyle/>
              <a:p>
                <a:pPr marL="10795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r>
                            <a:rPr lang="en-US" b="0" i="1" smtClean="0">
                              <a:latin typeface="Cambria Math" panose="02040503050406030204" pitchFamily="18" charset="0"/>
                            </a:rPr>
                            <m:t>𝑏𝑎𝑔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𝐵</m:t>
                          </m:r>
                        </m:den>
                      </m:f>
                      <m:nary>
                        <m:naryPr>
                          <m:chr m:val="∑"/>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sup>
                              <m:r>
                                <a:rPr lang="en-US" b="0" i="1" smtClean="0">
                                  <a:latin typeface="Cambria Math" panose="02040503050406030204" pitchFamily="18" charset="0"/>
                                </a:rPr>
                                <m:t>∗</m:t>
                              </m:r>
                              <m:r>
                                <a:rPr lang="en-US" b="0" i="1" smtClean="0">
                                  <a:latin typeface="Cambria Math" panose="02040503050406030204" pitchFamily="18" charset="0"/>
                                </a:rPr>
                                <m:t>𝑏</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m:oMathPara>
                </a14:m>
                <a:endParaRPr lang="es-ES_tradnl" dirty="0"/>
              </a:p>
            </p:txBody>
          </p:sp>
        </mc:Choice>
        <mc:Fallback>
          <p:sp>
            <p:nvSpPr>
              <p:cNvPr id="5" name="Marcador de texto 4">
                <a:extLst>
                  <a:ext uri="{FF2B5EF4-FFF2-40B4-BE49-F238E27FC236}">
                    <a16:creationId xmlns:a16="http://schemas.microsoft.com/office/drawing/2014/main" id="{C410F3DA-2DC3-4A4D-AA22-851C30C2CA9C}"/>
                  </a:ext>
                </a:extLst>
              </p:cNvPr>
              <p:cNvSpPr>
                <a:spLocks noGrp="1" noRot="1" noChangeAspect="1" noMove="1" noResize="1" noEditPoints="1" noAdjustHandles="1" noChangeArrowheads="1" noChangeShapeType="1" noTextEdit="1"/>
              </p:cNvSpPr>
              <p:nvPr>
                <p:ph type="body" idx="1"/>
              </p:nvPr>
            </p:nvSpPr>
            <p:spPr>
              <a:xfrm>
                <a:off x="5957187" y="2163921"/>
                <a:ext cx="2373269" cy="1023257"/>
              </a:xfrm>
              <a:blipFill>
                <a:blip r:embed="rId3"/>
                <a:stretch>
                  <a:fillRect t="-47561" b="-50000"/>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0E4489D4-FBF1-4B41-BC87-AAA590EE9299}"/>
                  </a:ext>
                </a:extLst>
              </p:cNvPr>
              <p:cNvSpPr txBox="1"/>
              <p:nvPr/>
            </p:nvSpPr>
            <p:spPr>
              <a:xfrm>
                <a:off x="615253" y="856621"/>
                <a:ext cx="5768099" cy="4286879"/>
              </a:xfrm>
              <a:prstGeom prst="rect">
                <a:avLst/>
              </a:prstGeom>
              <a:noFill/>
            </p:spPr>
            <p:txBody>
              <a:bodyPr wrap="square" rtlCol="0">
                <a:spAutoFit/>
              </a:bodyPr>
              <a:lstStyle/>
              <a:p>
                <a:r>
                  <a:rPr lang="es-ES_tradnl" sz="1600" dirty="0"/>
                  <a:t>Dado un conjunto de datos Z extraemos una cantidad B de muestras independientes con reposición del mismo tamaño y entrenamos un modelo base. Este proceso es lo que definimos como </a:t>
                </a:r>
                <a:r>
                  <a:rPr lang="es-ES_tradnl" sz="1600" b="1" dirty="0" err="1"/>
                  <a:t>boostrap</a:t>
                </a:r>
                <a:r>
                  <a:rPr lang="es-ES_tradnl" sz="1600" dirty="0"/>
                  <a:t>. Luego, promediamos los resultados de las predicciones de cada modelo, este paso es el "</a:t>
                </a:r>
                <a:r>
                  <a:rPr lang="es-ES_tradnl" sz="1600" b="1" dirty="0" err="1"/>
                  <a:t>averaging</a:t>
                </a:r>
                <a:r>
                  <a:rPr lang="es-ES_tradnl" sz="1600" dirty="0"/>
                  <a:t>”</a:t>
                </a:r>
                <a:br>
                  <a:rPr lang="es-ES_tradnl" sz="1600" dirty="0"/>
                </a:br>
                <a:endParaRPr lang="es-ES_tradnl" sz="1600" dirty="0"/>
              </a:p>
              <a:p>
                <a:r>
                  <a:rPr lang="es-ES_tradnl" sz="1600" dirty="0"/>
                  <a:t>Podemos entender este cálculo como una estimación de Montecarlo del verdadero valor de la predicción. </a:t>
                </a:r>
              </a:p>
              <a:p>
                <a:r>
                  <a:rPr lang="es-ES_tradnl" sz="1600" dirty="0"/>
                  <a:t>Cuando </a:t>
                </a:r>
                <a14:m>
                  <m:oMath xmlns:m="http://schemas.openxmlformats.org/officeDocument/2006/math">
                    <m:func>
                      <m:funcPr>
                        <m:ctrlPr>
                          <a:rPr lang="en-US" sz="1600" b="0" i="1" smtClean="0">
                            <a:latin typeface="Cambria Math" panose="02040503050406030204" pitchFamily="18" charset="0"/>
                          </a:rPr>
                        </m:ctrlPr>
                      </m:funcPr>
                      <m:fName>
                        <m:r>
                          <a:rPr lang="en-US" sz="1600" b="0" i="1" smtClean="0">
                            <a:latin typeface="Cambria Math" panose="02040503050406030204" pitchFamily="18" charset="0"/>
                          </a:rPr>
                          <m:t> </m:t>
                        </m:r>
                      </m:fName>
                      <m:e>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a:rPr lang="en-US" sz="1600" b="0" i="1" smtClean="0">
                                    <a:latin typeface="Cambria Math" panose="02040503050406030204" pitchFamily="18" charset="0"/>
                                  </a:rPr>
                                  <m:t>𝐵</m:t>
                                </m:r>
                                <m:r>
                                  <a:rPr lang="en-US" sz="1600" b="0" i="1" smtClean="0">
                                    <a:latin typeface="Cambria Math" panose="02040503050406030204" pitchFamily="18" charset="0"/>
                                  </a:rPr>
                                  <m:t>→∞</m:t>
                                </m:r>
                              </m:lim>
                            </m:limLow>
                            <m:r>
                              <a:rPr lang="en-US" sz="1600" b="0" i="1" smtClean="0">
                                <a:latin typeface="Cambria Math" panose="02040503050406030204" pitchFamily="18" charset="0"/>
                              </a:rPr>
                              <m:t>      </m:t>
                            </m:r>
                          </m:fName>
                          <m:e>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𝑓</m:t>
                                    </m:r>
                                  </m:e>
                                </m:acc>
                              </m:e>
                              <m:sub>
                                <m:r>
                                  <a:rPr lang="en-US" sz="1600" i="1">
                                    <a:latin typeface="Cambria Math" panose="02040503050406030204" pitchFamily="18" charset="0"/>
                                  </a:rPr>
                                  <m:t>𝑏𝑎𝑔</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𝑓</m:t>
                                </m:r>
                              </m:e>
                            </m:acc>
                            <m:d>
                              <m:dPr>
                                <m:ctrlPr>
                                  <a:rPr lang="en-US" sz="1600" i="1">
                                    <a:latin typeface="Cambria Math" panose="02040503050406030204" pitchFamily="18" charset="0"/>
                                  </a:rPr>
                                </m:ctrlPr>
                              </m:dPr>
                              <m:e>
                                <m:r>
                                  <a:rPr lang="en-US" sz="1600" i="1">
                                    <a:latin typeface="Cambria Math" panose="02040503050406030204" pitchFamily="18" charset="0"/>
                                  </a:rPr>
                                  <m:t>𝑥</m:t>
                                </m:r>
                              </m:e>
                            </m:d>
                          </m:e>
                        </m:func>
                      </m:e>
                    </m:func>
                  </m:oMath>
                </a14:m>
                <a:r>
                  <a:rPr lang="es-ES_tradnl" sz="1600" dirty="0"/>
                  <a:t> </a:t>
                </a:r>
              </a:p>
              <a:p>
                <a:r>
                  <a:rPr lang="es-ES_tradnl" sz="1600" dirty="0"/>
                  <a:t>A mayor cantidad de muestras tomadas la predicción coincidirá con la verdadera distribución poblacional. </a:t>
                </a:r>
              </a:p>
              <a:p>
                <a:endParaRPr lang="es-ES_tradnl" sz="1600" dirty="0"/>
              </a:p>
              <a:p>
                <a:r>
                  <a:rPr lang="es-ES_tradnl" sz="1600" dirty="0"/>
                  <a:t>De esta manera, como habíamos comentado, también es factible estimar parámetros estadísticos de las poblaciones para mejorar los estimadores. </a:t>
                </a:r>
              </a:p>
              <a:p>
                <a:endParaRPr lang="es-ES_tradnl" dirty="0"/>
              </a:p>
            </p:txBody>
          </p:sp>
        </mc:Choice>
        <mc:Fallback>
          <p:sp>
            <p:nvSpPr>
              <p:cNvPr id="7" name="CuadroTexto 6">
                <a:extLst>
                  <a:ext uri="{FF2B5EF4-FFF2-40B4-BE49-F238E27FC236}">
                    <a16:creationId xmlns:a16="http://schemas.microsoft.com/office/drawing/2014/main" id="{0E4489D4-FBF1-4B41-BC87-AAA590EE9299}"/>
                  </a:ext>
                </a:extLst>
              </p:cNvPr>
              <p:cNvSpPr txBox="1">
                <a:spLocks noRot="1" noChangeAspect="1" noMove="1" noResize="1" noEditPoints="1" noAdjustHandles="1" noChangeArrowheads="1" noChangeShapeType="1" noTextEdit="1"/>
              </p:cNvSpPr>
              <p:nvPr/>
            </p:nvSpPr>
            <p:spPr>
              <a:xfrm>
                <a:off x="615253" y="856621"/>
                <a:ext cx="5768099" cy="4286879"/>
              </a:xfrm>
              <a:prstGeom prst="rect">
                <a:avLst/>
              </a:prstGeom>
              <a:blipFill>
                <a:blip r:embed="rId4"/>
                <a:stretch>
                  <a:fillRect l="-440" t="-295" r="-220"/>
                </a:stretch>
              </a:blipFill>
            </p:spPr>
            <p:txBody>
              <a:bodyPr/>
              <a:lstStyle/>
              <a:p>
                <a:r>
                  <a:rPr lang="es-ES_tradnl">
                    <a:noFill/>
                  </a:rPr>
                  <a:t> </a:t>
                </a:r>
              </a:p>
            </p:txBody>
          </p:sp>
        </mc:Fallback>
      </mc:AlternateContent>
      <p:sp>
        <p:nvSpPr>
          <p:cNvPr id="8" name="CuadroTexto 7">
            <a:extLst>
              <a:ext uri="{FF2B5EF4-FFF2-40B4-BE49-F238E27FC236}">
                <a16:creationId xmlns:a16="http://schemas.microsoft.com/office/drawing/2014/main" id="{83BA34CD-200F-6140-9EB2-19BBB7D01E28}"/>
              </a:ext>
            </a:extLst>
          </p:cNvPr>
          <p:cNvSpPr txBox="1"/>
          <p:nvPr/>
        </p:nvSpPr>
        <p:spPr>
          <a:xfrm>
            <a:off x="-1" y="4897279"/>
            <a:ext cx="9494729" cy="246221"/>
          </a:xfrm>
          <a:prstGeom prst="rect">
            <a:avLst/>
          </a:prstGeom>
          <a:noFill/>
        </p:spPr>
        <p:txBody>
          <a:bodyPr wrap="square" rtlCol="0">
            <a:spAutoFit/>
          </a:bodyPr>
          <a:lstStyle/>
          <a:p>
            <a:r>
              <a:rPr lang="es-AR" sz="1000" dirty="0"/>
              <a:t>Breiman, Leo (1996). </a:t>
            </a:r>
            <a:r>
              <a:rPr lang="es-AR" sz="1000" i="1" dirty="0"/>
              <a:t>Bagging predictors</a:t>
            </a:r>
            <a:r>
              <a:rPr lang="es-AR" sz="1000" dirty="0"/>
              <a:t> </a:t>
            </a:r>
            <a:r>
              <a:rPr lang="es-AR" sz="1000" b="1" dirty="0"/>
              <a:t>24</a:t>
            </a:r>
            <a:r>
              <a:rPr lang="es-AR" sz="1000" dirty="0"/>
              <a:t> (2). </a:t>
            </a:r>
            <a:r>
              <a:rPr lang="es-AR" sz="1000" dirty="0">
                <a:hlinkClick r:id="rId5" tooltip="Machine Learning (journal) (aún no redactado)"/>
              </a:rPr>
              <a:t>Machine Learning</a:t>
            </a:r>
            <a:r>
              <a:rPr lang="es-AR" sz="1000" dirty="0"/>
              <a:t>. pp. 123-140. </a:t>
            </a:r>
            <a:r>
              <a:rPr lang="es-AR" sz="1000" dirty="0">
                <a:hlinkClick r:id="rId6"/>
              </a:rPr>
              <a:t>doi</a:t>
            </a:r>
            <a:r>
              <a:rPr lang="es-AR" sz="1000" dirty="0"/>
              <a:t>:</a:t>
            </a:r>
            <a:r>
              <a:rPr lang="es-AR" sz="1000" dirty="0">
                <a:hlinkClick r:id="rId7"/>
              </a:rPr>
              <a:t>10.1007/BF00058655</a:t>
            </a:r>
            <a:r>
              <a:rPr lang="es-AR" sz="1000" dirty="0"/>
              <a:t>. https://www.stat.berkeley.edu/~breiman/bagging.pdf</a:t>
            </a:r>
          </a:p>
        </p:txBody>
      </p:sp>
    </p:spTree>
    <p:extLst>
      <p:ext uri="{BB962C8B-B14F-4D97-AF65-F5344CB8AC3E}">
        <p14:creationId xmlns:p14="http://schemas.microsoft.com/office/powerpoint/2010/main" val="82762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e29ce42a51_0_826"/>
          <p:cNvSpPr txBox="1">
            <a:spLocks noGrp="1"/>
          </p:cNvSpPr>
          <p:nvPr>
            <p:ph type="title"/>
          </p:nvPr>
        </p:nvSpPr>
        <p:spPr>
          <a:xfrm>
            <a:off x="615253" y="377552"/>
            <a:ext cx="5768100" cy="528600"/>
          </a:xfrm>
          <a:prstGeom prst="rect">
            <a:avLst/>
          </a:prstGeom>
          <a:noFill/>
          <a:ln>
            <a:noFill/>
          </a:ln>
        </p:spPr>
        <p:txBody>
          <a:bodyPr spcFirstLastPara="1" wrap="square" lIns="91425" tIns="91425" rIns="91425" bIns="91425" anchor="t" anchorCtr="0">
            <a:noAutofit/>
          </a:bodyPr>
          <a:lstStyle/>
          <a:p>
            <a:pPr lvl="0"/>
            <a:r>
              <a:rPr lang="es" dirty="0">
                <a:solidFill>
                  <a:srgbClr val="CEA6FF"/>
                </a:solidFill>
              </a:rPr>
              <a:t>Métodos de Bagging</a:t>
            </a:r>
            <a:endParaRPr dirty="0">
              <a:solidFill>
                <a:srgbClr val="CEA6FF"/>
              </a:solidFill>
            </a:endParaRPr>
          </a:p>
        </p:txBody>
      </p:sp>
      <p:sp>
        <p:nvSpPr>
          <p:cNvPr id="289" name="Google Shape;289;ge29ce42a51_0_826"/>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e29ce42a51_0_826"/>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Marcador de texto 2">
            <a:extLst>
              <a:ext uri="{FF2B5EF4-FFF2-40B4-BE49-F238E27FC236}">
                <a16:creationId xmlns:a16="http://schemas.microsoft.com/office/drawing/2014/main" id="{193CF1D1-D0A3-3D47-BDBA-F0546F003734}"/>
              </a:ext>
            </a:extLst>
          </p:cNvPr>
          <p:cNvSpPr>
            <a:spLocks noGrp="1"/>
          </p:cNvSpPr>
          <p:nvPr>
            <p:ph type="body" idx="1"/>
          </p:nvPr>
        </p:nvSpPr>
        <p:spPr>
          <a:xfrm>
            <a:off x="1117318" y="1066172"/>
            <a:ext cx="6226194" cy="1836267"/>
          </a:xfrm>
        </p:spPr>
        <p:txBody>
          <a:bodyPr/>
          <a:lstStyle/>
          <a:p>
            <a:pPr marL="393700" indent="-285750">
              <a:buFont typeface="Arial" panose="020B0604020202020204" pitchFamily="34" charset="0"/>
              <a:buChar char="•"/>
            </a:pPr>
            <a:r>
              <a:rPr lang="es-AR" sz="1600" dirty="0">
                <a:latin typeface=""/>
              </a:rPr>
              <a:t>Este modelo permite reducir la varianza combinando los diferentes estimadores</a:t>
            </a:r>
          </a:p>
          <a:p>
            <a:pPr marL="393700" indent="-285750">
              <a:buFont typeface="Arial" panose="020B0604020202020204" pitchFamily="34" charset="0"/>
              <a:buChar char="•"/>
            </a:pPr>
            <a:endParaRPr lang="es-AR" sz="1600" dirty="0">
              <a:latin typeface=""/>
            </a:endParaRPr>
          </a:p>
          <a:p>
            <a:pPr marL="393700" indent="-285750">
              <a:buFont typeface="Arial" panose="020B0604020202020204" pitchFamily="34" charset="0"/>
              <a:buChar char="•"/>
            </a:pPr>
            <a:r>
              <a:rPr lang="es-AR" sz="1600" dirty="0">
                <a:latin typeface=""/>
              </a:rPr>
              <a:t>Si las condicionas para los estimadores base son satisfechas y son estables el error es reducido y las predicciones son más precisas. En caso de no ser efectivo puede estar cayendo en un </a:t>
            </a:r>
            <a:r>
              <a:rPr lang="es-AR" sz="1600" b="1" dirty="0">
                <a:latin typeface=""/>
              </a:rPr>
              <a:t>problema de sesgo </a:t>
            </a:r>
          </a:p>
          <a:p>
            <a:pPr marL="393700" indent="-285750">
              <a:buFont typeface="Arial" panose="020B0604020202020204" pitchFamily="34" charset="0"/>
              <a:buChar char="•"/>
            </a:pPr>
            <a:endParaRPr lang="es-AR" sz="1600" dirty="0">
              <a:latin typeface=""/>
            </a:endParaRPr>
          </a:p>
          <a:p>
            <a:pPr marL="393700" indent="-285750">
              <a:buFont typeface="Arial" panose="020B0604020202020204" pitchFamily="34" charset="0"/>
              <a:buChar char="•"/>
            </a:pPr>
            <a:r>
              <a:rPr lang="es-AR" sz="1600" dirty="0">
                <a:latin typeface=""/>
              </a:rPr>
              <a:t>Realiza una buena generalización obteniendo resultados robustos ya que cada extracción es </a:t>
            </a:r>
            <a:r>
              <a:rPr lang="es-AR" sz="1600" b="1" dirty="0">
                <a:latin typeface=""/>
              </a:rPr>
              <a:t>independiente</a:t>
            </a:r>
            <a:r>
              <a:rPr lang="es-AR" sz="1600" dirty="0">
                <a:latin typeface=""/>
              </a:rPr>
              <a:t> y </a:t>
            </a:r>
            <a:r>
              <a:rPr lang="es-AR" sz="1600" b="1" dirty="0">
                <a:latin typeface=""/>
              </a:rPr>
              <a:t>tienen la misma probabilidad </a:t>
            </a:r>
          </a:p>
          <a:p>
            <a:pPr marL="393700" indent="-285750">
              <a:buFont typeface="Arial" panose="020B0604020202020204" pitchFamily="34" charset="0"/>
              <a:buChar char="•"/>
            </a:pPr>
            <a:endParaRPr lang="es-AR" sz="1600" dirty="0">
              <a:latin typeface=""/>
            </a:endParaRPr>
          </a:p>
          <a:p>
            <a:pPr marL="393700" indent="-285750">
              <a:buFont typeface="Arial" panose="020B0604020202020204" pitchFamily="34" charset="0"/>
              <a:buChar char="•"/>
            </a:pPr>
            <a:r>
              <a:rPr lang="es-AR" sz="1600" dirty="0">
                <a:latin typeface=""/>
              </a:rPr>
              <a:t>Estos modelos tienen mejor performance con modelos determinados como </a:t>
            </a:r>
            <a:r>
              <a:rPr lang="es-AR" sz="1600" b="1" dirty="0">
                <a:latin typeface=""/>
              </a:rPr>
              <a:t>fuertes. </a:t>
            </a:r>
            <a:r>
              <a:rPr lang="es-AR" sz="1600" dirty="0">
                <a:latin typeface=""/>
              </a:rPr>
              <a:t>Por ejemplo árboles de decisión completamente desarrollados. </a:t>
            </a:r>
          </a:p>
          <a:p>
            <a:pPr marL="107950" indent="0">
              <a:buNone/>
            </a:pPr>
            <a:endParaRPr lang="es-AR" sz="1400" dirty="0"/>
          </a:p>
          <a:p>
            <a:pPr marL="107950" indent="0">
              <a:buNone/>
            </a:pPr>
            <a:endParaRPr lang="es-AR" sz="1400" dirty="0"/>
          </a:p>
        </p:txBody>
      </p:sp>
    </p:spTree>
    <p:extLst>
      <p:ext uri="{BB962C8B-B14F-4D97-AF65-F5344CB8AC3E}">
        <p14:creationId xmlns:p14="http://schemas.microsoft.com/office/powerpoint/2010/main" val="179963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e4949b318b_0_239"/>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Random forest</a:t>
            </a:r>
            <a:endParaRPr dirty="0">
              <a:solidFill>
                <a:srgbClr val="CEA6FF"/>
              </a:solidFill>
            </a:endParaRPr>
          </a:p>
        </p:txBody>
      </p:sp>
      <p:sp>
        <p:nvSpPr>
          <p:cNvPr id="303" name="Google Shape;303;ge4949b318b_0_239"/>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e4949b318b_0_239"/>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e4949b318b_0_239"/>
          <p:cNvSpPr txBox="1">
            <a:spLocks noGrp="1"/>
          </p:cNvSpPr>
          <p:nvPr>
            <p:ph type="body" idx="1"/>
          </p:nvPr>
        </p:nvSpPr>
        <p:spPr>
          <a:xfrm>
            <a:off x="713225" y="1119875"/>
            <a:ext cx="7587000" cy="28258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s-ES_tradnl" sz="1600" dirty="0">
                <a:latin typeface=""/>
                <a:ea typeface="Roboto Mono"/>
                <a:cs typeface="Roboto Mono"/>
                <a:sym typeface="Roboto Mono"/>
              </a:rPr>
              <a:t>Un modelo icónico dentro de los modelos de </a:t>
            </a:r>
            <a:r>
              <a:rPr lang="es-ES_tradnl" sz="1600" dirty="0" err="1">
                <a:latin typeface=""/>
                <a:ea typeface="Roboto Mono"/>
                <a:cs typeface="Roboto Mono"/>
                <a:sym typeface="Roboto Mono"/>
              </a:rPr>
              <a:t>averaging</a:t>
            </a:r>
            <a:r>
              <a:rPr lang="es-ES_tradnl" sz="1600" dirty="0">
                <a:latin typeface=""/>
                <a:ea typeface="Roboto Mono"/>
                <a:cs typeface="Roboto Mono"/>
                <a:sym typeface="Roboto Mono"/>
              </a:rPr>
              <a:t>, de gran performance para una gran cantidad de problemas es el estimador conocido como </a:t>
            </a:r>
            <a:r>
              <a:rPr lang="es-ES_tradnl" sz="1600" i="1" dirty="0" err="1">
                <a:latin typeface=""/>
                <a:ea typeface="Roboto Mono"/>
                <a:cs typeface="Roboto Mono"/>
                <a:sym typeface="Roboto Mono"/>
              </a:rPr>
              <a:t>Random</a:t>
            </a:r>
            <a:r>
              <a:rPr lang="es-ES_tradnl" sz="1600" i="1" dirty="0">
                <a:latin typeface=""/>
                <a:ea typeface="Roboto Mono"/>
                <a:cs typeface="Roboto Mono"/>
                <a:sym typeface="Roboto Mono"/>
              </a:rPr>
              <a:t> </a:t>
            </a:r>
            <a:r>
              <a:rPr lang="es-ES_tradnl" sz="1600" i="1" dirty="0" err="1">
                <a:latin typeface=""/>
                <a:ea typeface="Roboto Mono"/>
                <a:cs typeface="Roboto Mono"/>
                <a:sym typeface="Roboto Mono"/>
              </a:rPr>
              <a:t>Forest</a:t>
            </a:r>
            <a:r>
              <a:rPr lang="es-ES_tradnl" sz="1600" i="1" dirty="0">
                <a:latin typeface=""/>
                <a:ea typeface="Roboto Mono"/>
                <a:cs typeface="Roboto Mono"/>
                <a:sym typeface="Roboto Mono"/>
              </a:rPr>
              <a:t>. </a:t>
            </a:r>
            <a:endParaRPr lang="es-ES_tradnl" sz="1600" dirty="0">
              <a:latin typeface=""/>
              <a:ea typeface="Roboto Mono"/>
              <a:cs typeface="Roboto Mono"/>
              <a:sym typeface="Roboto Mono"/>
            </a:endParaRPr>
          </a:p>
          <a:p>
            <a:pPr marL="0" lvl="0" indent="0" algn="l" rtl="0">
              <a:lnSpc>
                <a:spcPct val="100000"/>
              </a:lnSpc>
              <a:spcBef>
                <a:spcPts val="1600"/>
              </a:spcBef>
              <a:spcAft>
                <a:spcPts val="0"/>
              </a:spcAft>
              <a:buNone/>
            </a:pPr>
            <a:r>
              <a:rPr lang="es-ES_tradnl" sz="1600" dirty="0">
                <a:latin typeface=""/>
                <a:ea typeface="Roboto Mono"/>
                <a:cs typeface="Roboto Mono"/>
                <a:sym typeface="Roboto Mono"/>
              </a:rPr>
              <a:t>Los árboles de decisión son algoritmos muy poderosos pero en varios casos tienden a sobre ajustar una función a los datos , o bien lo que se conoce como </a:t>
            </a:r>
            <a:r>
              <a:rPr lang="es-ES_tradnl" sz="1600" b="1" i="1" dirty="0" err="1">
                <a:latin typeface=""/>
                <a:ea typeface="Roboto Mono"/>
                <a:cs typeface="Roboto Mono"/>
                <a:sym typeface="Roboto Mono"/>
              </a:rPr>
              <a:t>overfittear</a:t>
            </a:r>
            <a:r>
              <a:rPr lang="es-ES_tradnl" sz="1600" b="1" dirty="0">
                <a:latin typeface=""/>
                <a:ea typeface="Roboto Mono"/>
                <a:cs typeface="Roboto Mono"/>
                <a:sym typeface="Roboto Mono"/>
              </a:rPr>
              <a:t>. </a:t>
            </a:r>
            <a:r>
              <a:rPr lang="es-ES_tradnl" sz="1600" b="1" dirty="0" err="1">
                <a:latin typeface=""/>
                <a:ea typeface="Roboto Mono"/>
                <a:cs typeface="Roboto Mono"/>
                <a:sym typeface="Roboto Mono"/>
              </a:rPr>
              <a:t>Baggin</a:t>
            </a:r>
            <a:r>
              <a:rPr lang="es-ES_tradnl" sz="1600" dirty="0">
                <a:latin typeface=""/>
                <a:ea typeface="Roboto Mono"/>
                <a:cs typeface="Roboto Mono"/>
                <a:sym typeface="Roboto Mono"/>
              </a:rPr>
              <a:t> mejora de gran manera estos comportamientos.</a:t>
            </a:r>
          </a:p>
          <a:p>
            <a:pPr marL="0" lvl="0" indent="0" algn="l" rtl="0">
              <a:lnSpc>
                <a:spcPct val="100000"/>
              </a:lnSpc>
              <a:spcBef>
                <a:spcPts val="1600"/>
              </a:spcBef>
              <a:spcAft>
                <a:spcPts val="0"/>
              </a:spcAft>
              <a:buNone/>
            </a:pPr>
            <a:r>
              <a:rPr lang="es-ES_tradnl" sz="1600" dirty="0">
                <a:latin typeface=""/>
                <a:ea typeface="Roboto Mono"/>
                <a:cs typeface="Roboto Mono"/>
                <a:sym typeface="Roboto Mono"/>
              </a:rPr>
              <a:t>Combinando dicho método con poderosos arboles de decisión se llega a muy buenos resultados. </a:t>
            </a:r>
          </a:p>
          <a:p>
            <a:pPr marL="0" lvl="0" indent="0">
              <a:spcBef>
                <a:spcPts val="1600"/>
              </a:spcBef>
              <a:buNone/>
            </a:pPr>
            <a:r>
              <a:rPr lang="es-ES_tradnl" sz="1600" b="1" dirty="0">
                <a:latin typeface=""/>
                <a:ea typeface="Roboto Mono"/>
                <a:cs typeface="Roboto Mono"/>
                <a:sym typeface="Roboto Mono"/>
              </a:rPr>
              <a:t>¿Qué elemento distingue este proceso? </a:t>
            </a:r>
          </a:p>
          <a:p>
            <a:pPr marL="0" indent="0">
              <a:spcBef>
                <a:spcPts val="1600"/>
              </a:spcBef>
              <a:buNone/>
            </a:pPr>
            <a:r>
              <a:rPr lang="es-ES_tradnl" sz="1600" dirty="0" err="1">
                <a:latin typeface=""/>
                <a:ea typeface="Roboto Mono"/>
                <a:cs typeface="Roboto Mono"/>
                <a:sym typeface="Roboto Mono"/>
              </a:rPr>
              <a:t>Random</a:t>
            </a:r>
            <a:r>
              <a:rPr lang="es-ES_tradnl" sz="1600" dirty="0">
                <a:latin typeface=""/>
                <a:ea typeface="Roboto Mono"/>
                <a:cs typeface="Roboto Mono"/>
                <a:sym typeface="Roboto Mono"/>
              </a:rPr>
              <a:t> </a:t>
            </a:r>
            <a:r>
              <a:rPr lang="es-ES_tradnl" sz="1600" dirty="0" err="1">
                <a:latin typeface=""/>
                <a:ea typeface="Roboto Mono"/>
                <a:cs typeface="Roboto Mono"/>
                <a:sym typeface="Roboto Mono"/>
              </a:rPr>
              <a:t>forest</a:t>
            </a:r>
            <a:r>
              <a:rPr lang="es-ES_tradnl" sz="1600" dirty="0">
                <a:latin typeface=""/>
                <a:ea typeface="Roboto Mono"/>
                <a:cs typeface="Roboto Mono"/>
                <a:sym typeface="Roboto Mono"/>
              </a:rPr>
              <a:t> usa un algoritmo de aprendizaje de árbol modificado que selecciona, en cada división candidata, un </a:t>
            </a:r>
            <a:r>
              <a:rPr lang="es-ES_tradnl" sz="1600" b="1" dirty="0">
                <a:latin typeface=""/>
                <a:ea typeface="Roboto Mono"/>
                <a:cs typeface="Roboto Mono"/>
                <a:sym typeface="Roboto Mono"/>
              </a:rPr>
              <a:t>subconjunto aleatorio de variables</a:t>
            </a:r>
            <a:r>
              <a:rPr lang="es-ES_tradnl" sz="1600" dirty="0">
                <a:latin typeface=""/>
                <a:ea typeface="Roboto Mono"/>
                <a:cs typeface="Roboto Mono"/>
                <a:sym typeface="Roboto Mono"/>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ge4949b318b_0_239"/>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e4949b318b_0_239"/>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45630B6D-CB05-9848-88BB-F02F84360DCC}"/>
              </a:ext>
            </a:extLst>
          </p:cNvPr>
          <p:cNvPicPr>
            <a:picLocks noChangeAspect="1"/>
          </p:cNvPicPr>
          <p:nvPr/>
        </p:nvPicPr>
        <p:blipFill>
          <a:blip r:embed="rId3"/>
          <a:stretch>
            <a:fillRect/>
          </a:stretch>
        </p:blipFill>
        <p:spPr>
          <a:xfrm>
            <a:off x="281052" y="501040"/>
            <a:ext cx="7429500" cy="4479621"/>
          </a:xfrm>
          <a:prstGeom prst="rect">
            <a:avLst/>
          </a:prstGeom>
        </p:spPr>
      </p:pic>
      <p:sp>
        <p:nvSpPr>
          <p:cNvPr id="14" name="Google Shape;302;ge4949b318b_0_239">
            <a:extLst>
              <a:ext uri="{FF2B5EF4-FFF2-40B4-BE49-F238E27FC236}">
                <a16:creationId xmlns:a16="http://schemas.microsoft.com/office/drawing/2014/main" id="{D1296AF9-A430-B948-97B8-8A30CC06B600}"/>
              </a:ext>
            </a:extLst>
          </p:cNvPr>
          <p:cNvSpPr txBox="1">
            <a:spLocks noGrp="1"/>
          </p:cNvSpPr>
          <p:nvPr>
            <p:ph type="title"/>
          </p:nvPr>
        </p:nvSpPr>
        <p:spPr>
          <a:xfrm>
            <a:off x="174606" y="0"/>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Algoritmo Random forest</a:t>
            </a:r>
            <a:endParaRPr dirty="0">
              <a:solidFill>
                <a:srgbClr val="CEA6FF"/>
              </a:solidFill>
            </a:endParaRPr>
          </a:p>
        </p:txBody>
      </p:sp>
    </p:spTree>
    <p:extLst>
      <p:ext uri="{BB962C8B-B14F-4D97-AF65-F5344CB8AC3E}">
        <p14:creationId xmlns:p14="http://schemas.microsoft.com/office/powerpoint/2010/main" val="1087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e4949b318b_0_239"/>
          <p:cNvSpPr txBox="1">
            <a:spLocks noGrp="1"/>
          </p:cNvSpPr>
          <p:nvPr>
            <p:ph type="title"/>
          </p:nvPr>
        </p:nvSpPr>
        <p:spPr>
          <a:xfrm>
            <a:off x="240025" y="111361"/>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Random forest</a:t>
            </a:r>
            <a:endParaRPr dirty="0">
              <a:solidFill>
                <a:srgbClr val="CEA6FF"/>
              </a:solidFill>
            </a:endParaRPr>
          </a:p>
        </p:txBody>
      </p:sp>
      <p:sp>
        <p:nvSpPr>
          <p:cNvPr id="303" name="Google Shape;303;ge4949b318b_0_239"/>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e4949b318b_0_239"/>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a14="http://schemas.microsoft.com/office/drawing/2010/main" Requires="a14">
          <p:sp>
            <p:nvSpPr>
              <p:cNvPr id="305" name="Google Shape;305;ge4949b318b_0_239"/>
              <p:cNvSpPr txBox="1">
                <a:spLocks noGrp="1"/>
              </p:cNvSpPr>
              <p:nvPr>
                <p:ph type="body" idx="1"/>
              </p:nvPr>
            </p:nvSpPr>
            <p:spPr>
              <a:xfrm>
                <a:off x="-12495" y="11750"/>
                <a:ext cx="8384669" cy="38300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lang="es-ES_tradnl" sz="1400" dirty="0">
                  <a:latin typeface="+mj-lt"/>
                  <a:ea typeface="Roboto Mono"/>
                  <a:cs typeface="Roboto Mono"/>
                  <a:sym typeface="Roboto Mono"/>
                </a:endParaRPr>
              </a:p>
              <a:p>
                <a:pPr marL="0" indent="0">
                  <a:spcBef>
                    <a:spcPts val="1600"/>
                  </a:spcBef>
                  <a:buNone/>
                </a:pPr>
                <a:r>
                  <a:rPr lang="es-ES_tradnl" sz="1400" dirty="0">
                    <a:solidFill>
                      <a:srgbClr val="000000"/>
                    </a:solidFill>
                    <a:latin typeface=""/>
                    <a:sym typeface="Roboto Mono"/>
                  </a:rPr>
                  <a:t>El hecho de tomar </a:t>
                </a:r>
                <a:r>
                  <a:rPr lang="es-ES_tradnl" sz="1400" b="1" dirty="0">
                    <a:solidFill>
                      <a:srgbClr val="000000"/>
                    </a:solidFill>
                    <a:latin typeface=""/>
                    <a:sym typeface="Roboto Mono"/>
                  </a:rPr>
                  <a:t>variables aleatorias </a:t>
                </a:r>
                <a:r>
                  <a:rPr lang="es-ES_tradnl" sz="1400" dirty="0">
                    <a:solidFill>
                      <a:srgbClr val="000000"/>
                    </a:solidFill>
                    <a:latin typeface=""/>
                    <a:sym typeface="Roboto Mono"/>
                  </a:rPr>
                  <a:t>tiene un objetivo muy importante y beneficioso. Los árboles de decisión son distribuidos idénticamente por ende al promediarlos el sesgo se mantiene tanto en los estimadores individuales como el resultante ya que no pierden independencia. </a:t>
                </a:r>
                <a:br>
                  <a:rPr lang="es-ES_tradnl" sz="1400" dirty="0">
                    <a:solidFill>
                      <a:srgbClr val="000000"/>
                    </a:solidFill>
                    <a:latin typeface=""/>
                    <a:sym typeface="Roboto Mono"/>
                  </a:rPr>
                </a:br>
                <a:br>
                  <a:rPr lang="es-ES_tradnl" sz="1400" dirty="0">
                    <a:solidFill>
                      <a:srgbClr val="000000"/>
                    </a:solidFill>
                    <a:latin typeface=""/>
                    <a:sym typeface="Roboto Mono"/>
                  </a:rPr>
                </a:br>
                <a:r>
                  <a:rPr lang="es-ES_tradnl" sz="1400" dirty="0">
                    <a:solidFill>
                      <a:srgbClr val="000000"/>
                    </a:solidFill>
                    <a:latin typeface=""/>
                    <a:sym typeface="Roboto Mono"/>
                  </a:rPr>
                  <a:t>Esto se contrasta con los métodos de </a:t>
                </a:r>
                <a:r>
                  <a:rPr lang="es-ES_tradnl" sz="1400" dirty="0" err="1">
                    <a:solidFill>
                      <a:srgbClr val="000000"/>
                    </a:solidFill>
                    <a:latin typeface=""/>
                    <a:sym typeface="Roboto Mono"/>
                  </a:rPr>
                  <a:t>boosting</a:t>
                </a:r>
                <a:r>
                  <a:rPr lang="es-ES_tradnl" sz="1400" dirty="0">
                    <a:solidFill>
                      <a:srgbClr val="000000"/>
                    </a:solidFill>
                    <a:latin typeface=""/>
                    <a:sym typeface="Roboto Mono"/>
                  </a:rPr>
                  <a:t> donde los modelos son construidos secuencialmente y por ende no son idénticamente distribuidos . </a:t>
                </a:r>
                <a:br>
                  <a:rPr lang="es-ES_tradnl" sz="1400" dirty="0">
                    <a:solidFill>
                      <a:srgbClr val="000000"/>
                    </a:solidFill>
                    <a:latin typeface=""/>
                    <a:sym typeface="Roboto Mono"/>
                  </a:rPr>
                </a:br>
                <a:r>
                  <a:rPr lang="es-ES_tradnl" sz="1400" dirty="0">
                    <a:solidFill>
                      <a:srgbClr val="000000"/>
                    </a:solidFill>
                    <a:latin typeface=""/>
                    <a:sym typeface="Roboto Mono"/>
                  </a:rPr>
                  <a:t>Un promedio de B </a:t>
                </a:r>
                <a:r>
                  <a:rPr lang="es-ES_tradnl" sz="1400" dirty="0" err="1">
                    <a:solidFill>
                      <a:srgbClr val="000000"/>
                    </a:solidFill>
                    <a:latin typeface=""/>
                    <a:sym typeface="Roboto Mono"/>
                  </a:rPr>
                  <a:t>d.i</a:t>
                </a:r>
                <a:r>
                  <a:rPr lang="es-ES_tradnl" sz="1400" dirty="0">
                    <a:solidFill>
                      <a:srgbClr val="000000"/>
                    </a:solidFill>
                    <a:latin typeface=""/>
                    <a:sym typeface="Roboto Mono"/>
                  </a:rPr>
                  <a:t> variables aleatorias que no son independientes posee una varianza poblacional  </a:t>
                </a:r>
                <a14:m>
                  <m:oMath xmlns:m="http://schemas.openxmlformats.org/officeDocument/2006/math">
                    <m:r>
                      <a:rPr lang="es-ES_tradnl" sz="1400" i="1" smtClean="0">
                        <a:solidFill>
                          <a:srgbClr val="000000"/>
                        </a:solidFill>
                        <a:latin typeface=""/>
                        <a:ea typeface="Cambria Math" panose="02040503050406030204" pitchFamily="18" charset="0"/>
                        <a:sym typeface="Roboto Mono"/>
                      </a:rPr>
                      <m:t>𝜌</m:t>
                    </m:r>
                    <m:sSup>
                      <m:sSupPr>
                        <m:ctrlPr>
                          <a:rPr lang="es-ES_tradnl" sz="1400" i="1" smtClean="0">
                            <a:solidFill>
                              <a:srgbClr val="000000"/>
                            </a:solidFill>
                            <a:latin typeface=""/>
                            <a:ea typeface="Cambria Math" panose="02040503050406030204" pitchFamily="18" charset="0"/>
                            <a:sym typeface="Roboto Mono"/>
                          </a:rPr>
                        </m:ctrlPr>
                      </m:sSupPr>
                      <m:e>
                        <m:r>
                          <a:rPr lang="es-ES_tradnl" sz="1400" i="1" smtClean="0">
                            <a:solidFill>
                              <a:srgbClr val="000000"/>
                            </a:solidFill>
                            <a:latin typeface=""/>
                            <a:ea typeface="Cambria Math" panose="02040503050406030204" pitchFamily="18" charset="0"/>
                            <a:sym typeface="Roboto Mono"/>
                          </a:rPr>
                          <m:t>𝜎</m:t>
                        </m:r>
                      </m:e>
                      <m:sup>
                        <m:r>
                          <a:rPr lang="es-ES_tradnl" sz="1400" b="0" i="1" smtClean="0">
                            <a:solidFill>
                              <a:srgbClr val="000000"/>
                            </a:solidFill>
                            <a:latin typeface=""/>
                            <a:ea typeface="Cambria Math" panose="02040503050406030204" pitchFamily="18" charset="0"/>
                            <a:sym typeface="Roboto Mono"/>
                          </a:rPr>
                          <m:t>2</m:t>
                        </m:r>
                      </m:sup>
                    </m:sSup>
                    <m:r>
                      <a:rPr lang="es-ES_tradnl" sz="1400" b="0" i="1" smtClean="0">
                        <a:solidFill>
                          <a:srgbClr val="000000"/>
                        </a:solidFill>
                        <a:latin typeface=""/>
                        <a:ea typeface="Cambria Math" panose="02040503050406030204" pitchFamily="18" charset="0"/>
                        <a:sym typeface="Roboto Mono"/>
                      </a:rPr>
                      <m:t>+</m:t>
                    </m:r>
                    <m:f>
                      <m:fPr>
                        <m:ctrlPr>
                          <a:rPr lang="es-ES_tradnl" sz="1400" b="0" i="1" smtClean="0">
                            <a:solidFill>
                              <a:srgbClr val="000000"/>
                            </a:solidFill>
                            <a:latin typeface=""/>
                            <a:ea typeface="Cambria Math" panose="02040503050406030204" pitchFamily="18" charset="0"/>
                            <a:sym typeface="Roboto Mono"/>
                          </a:rPr>
                        </m:ctrlPr>
                      </m:fPr>
                      <m:num>
                        <m:r>
                          <a:rPr lang="es-ES_tradnl" sz="1400" b="0" i="1" smtClean="0">
                            <a:solidFill>
                              <a:srgbClr val="000000"/>
                            </a:solidFill>
                            <a:latin typeface=""/>
                            <a:ea typeface="Cambria Math" panose="02040503050406030204" pitchFamily="18" charset="0"/>
                            <a:sym typeface="Roboto Mono"/>
                          </a:rPr>
                          <m:t>1−</m:t>
                        </m:r>
                        <m:r>
                          <a:rPr lang="es-ES_tradnl" sz="1400" b="0" i="1" smtClean="0">
                            <a:solidFill>
                              <a:srgbClr val="000000"/>
                            </a:solidFill>
                            <a:latin typeface=""/>
                            <a:ea typeface="Cambria Math" panose="02040503050406030204" pitchFamily="18" charset="0"/>
                            <a:sym typeface="Roboto Mono"/>
                          </a:rPr>
                          <m:t>𝜌</m:t>
                        </m:r>
                      </m:num>
                      <m:den>
                        <m:r>
                          <a:rPr lang="es-ES_tradnl" sz="1400" b="0" i="1" smtClean="0">
                            <a:solidFill>
                              <a:srgbClr val="000000"/>
                            </a:solidFill>
                            <a:latin typeface=""/>
                            <a:ea typeface="Cambria Math" panose="02040503050406030204" pitchFamily="18" charset="0"/>
                            <a:sym typeface="Roboto Mono"/>
                          </a:rPr>
                          <m:t>𝐵</m:t>
                        </m:r>
                      </m:den>
                    </m:f>
                    <m:sSup>
                      <m:sSupPr>
                        <m:ctrlPr>
                          <a:rPr lang="es-ES_tradnl" sz="1400" b="0" i="1" smtClean="0">
                            <a:solidFill>
                              <a:srgbClr val="000000"/>
                            </a:solidFill>
                            <a:latin typeface=""/>
                            <a:ea typeface="Cambria Math" panose="02040503050406030204" pitchFamily="18" charset="0"/>
                            <a:sym typeface="Roboto Mono"/>
                          </a:rPr>
                        </m:ctrlPr>
                      </m:sSupPr>
                      <m:e>
                        <m:r>
                          <a:rPr lang="es-ES_tradnl" sz="1400" b="0" i="1" smtClean="0">
                            <a:solidFill>
                              <a:srgbClr val="000000"/>
                            </a:solidFill>
                            <a:latin typeface=""/>
                            <a:ea typeface="Cambria Math" panose="02040503050406030204" pitchFamily="18" charset="0"/>
                            <a:sym typeface="Roboto Mono"/>
                          </a:rPr>
                          <m:t>𝜎</m:t>
                        </m:r>
                      </m:e>
                      <m:sup>
                        <m:r>
                          <a:rPr lang="es-ES_tradnl" sz="1400" b="0" i="1" smtClean="0">
                            <a:solidFill>
                              <a:srgbClr val="000000"/>
                            </a:solidFill>
                            <a:latin typeface=""/>
                            <a:ea typeface="Cambria Math" panose="02040503050406030204" pitchFamily="18" charset="0"/>
                            <a:sym typeface="Roboto Mono"/>
                          </a:rPr>
                          <m:t>2</m:t>
                        </m:r>
                      </m:sup>
                    </m:sSup>
                  </m:oMath>
                </a14:m>
                <a:r>
                  <a:rPr lang="es-ES_tradnl" sz="1400" dirty="0">
                    <a:solidFill>
                      <a:srgbClr val="000000"/>
                    </a:solidFill>
                    <a:latin typeface=""/>
                    <a:ea typeface="Cambria Math" panose="02040503050406030204" pitchFamily="18" charset="0"/>
                    <a:sym typeface="Roboto Mono"/>
                  </a:rPr>
                  <a:t> </a:t>
                </a:r>
                <a:br>
                  <a:rPr lang="es-ES_tradnl" sz="1400" dirty="0">
                    <a:solidFill>
                      <a:srgbClr val="000000"/>
                    </a:solidFill>
                    <a:latin typeface=""/>
                    <a:ea typeface="Cambria Math" panose="02040503050406030204" pitchFamily="18" charset="0"/>
                    <a:sym typeface="Roboto Mono"/>
                  </a:rPr>
                </a:br>
                <a:br>
                  <a:rPr lang="es-ES_tradnl" sz="1400" dirty="0">
                    <a:solidFill>
                      <a:srgbClr val="000000"/>
                    </a:solidFill>
                    <a:latin typeface=""/>
                    <a:ea typeface="Cambria Math" panose="02040503050406030204" pitchFamily="18" charset="0"/>
                    <a:sym typeface="Roboto Mono"/>
                  </a:rPr>
                </a:br>
                <a:r>
                  <a:rPr lang="es-ES_tradnl" sz="1400" dirty="0">
                    <a:solidFill>
                      <a:srgbClr val="000000"/>
                    </a:solidFill>
                    <a:latin typeface=""/>
                    <a:ea typeface="Cambria Math" panose="02040503050406030204" pitchFamily="18" charset="0"/>
                    <a:sym typeface="Roboto Mono"/>
                  </a:rPr>
                  <a:t>Si bien al aumentar B el segundo término tiende a 0 no Podemos eliminar el primer termino. </a:t>
                </a:r>
                <a:br>
                  <a:rPr lang="es-ES_tradnl" sz="1400" dirty="0">
                    <a:solidFill>
                      <a:srgbClr val="000000"/>
                    </a:solidFill>
                    <a:latin typeface=""/>
                    <a:ea typeface="Cambria Math" panose="02040503050406030204" pitchFamily="18" charset="0"/>
                    <a:sym typeface="Roboto Mono"/>
                  </a:rPr>
                </a:br>
                <a:r>
                  <a:rPr lang="es-ES_tradnl" sz="1400" dirty="0">
                    <a:solidFill>
                      <a:srgbClr val="000000"/>
                    </a:solidFill>
                    <a:latin typeface=""/>
                    <a:ea typeface="Cambria Math" panose="02040503050406030204" pitchFamily="18" charset="0"/>
                    <a:sym typeface="Roboto Mono"/>
                  </a:rPr>
                  <a:t>El hecho de tomar </a:t>
                </a:r>
                <a:r>
                  <a:rPr lang="es-ES_tradnl" sz="1400" b="1" dirty="0">
                    <a:solidFill>
                      <a:srgbClr val="000000"/>
                    </a:solidFill>
                    <a:latin typeface=""/>
                    <a:ea typeface="Cambria Math" panose="02040503050406030204" pitchFamily="18" charset="0"/>
                    <a:sym typeface="Roboto Mono"/>
                  </a:rPr>
                  <a:t>variables aleatorias </a:t>
                </a:r>
                <a:r>
                  <a:rPr lang="es-ES_tradnl" sz="1400" dirty="0">
                    <a:solidFill>
                      <a:srgbClr val="000000"/>
                    </a:solidFill>
                    <a:latin typeface=""/>
                    <a:ea typeface="Cambria Math" panose="02040503050406030204" pitchFamily="18" charset="0"/>
                    <a:sym typeface="Roboto Mono"/>
                  </a:rPr>
                  <a:t>permite aumentar la </a:t>
                </a:r>
                <a:r>
                  <a:rPr lang="es-ES_tradnl" sz="1400" b="1" dirty="0">
                    <a:solidFill>
                      <a:srgbClr val="000000"/>
                    </a:solidFill>
                    <a:latin typeface=""/>
                    <a:ea typeface="Cambria Math" panose="02040503050406030204" pitchFamily="18" charset="0"/>
                    <a:sym typeface="Roboto Mono"/>
                  </a:rPr>
                  <a:t>independencia</a:t>
                </a:r>
                <a:r>
                  <a:rPr lang="es-ES_tradnl" sz="1400" dirty="0">
                    <a:solidFill>
                      <a:srgbClr val="000000"/>
                    </a:solidFill>
                    <a:latin typeface=""/>
                    <a:ea typeface="Cambria Math" panose="02040503050406030204" pitchFamily="18" charset="0"/>
                    <a:sym typeface="Roboto Mono"/>
                  </a:rPr>
                  <a:t> obteniendo árboles </a:t>
                </a:r>
                <a:r>
                  <a:rPr lang="es-ES_tradnl" sz="1400" dirty="0" err="1">
                    <a:solidFill>
                      <a:srgbClr val="000000"/>
                    </a:solidFill>
                    <a:latin typeface=""/>
                    <a:ea typeface="Cambria Math" panose="02040503050406030204" pitchFamily="18" charset="0"/>
                    <a:sym typeface="Roboto Mono"/>
                  </a:rPr>
                  <a:t>d.i.i</a:t>
                </a:r>
                <a:r>
                  <a:rPr lang="es-ES_tradnl" sz="1400" dirty="0">
                    <a:solidFill>
                      <a:srgbClr val="000000"/>
                    </a:solidFill>
                    <a:latin typeface=""/>
                    <a:ea typeface="Cambria Math" panose="02040503050406030204" pitchFamily="18" charset="0"/>
                    <a:sym typeface="Roboto Mono"/>
                  </a:rPr>
                  <a:t> y una varianza de forma </a:t>
                </a:r>
                <a14:m>
                  <m:oMath xmlns:m="http://schemas.openxmlformats.org/officeDocument/2006/math">
                    <m:f>
                      <m:fPr>
                        <m:ctrlPr>
                          <a:rPr lang="es-ES_tradnl" sz="1400" i="1" smtClean="0">
                            <a:solidFill>
                              <a:srgbClr val="000000"/>
                            </a:solidFill>
                            <a:latin typeface=""/>
                            <a:ea typeface="Cambria Math" panose="02040503050406030204" pitchFamily="18" charset="0"/>
                            <a:sym typeface="Roboto Mono"/>
                          </a:rPr>
                        </m:ctrlPr>
                      </m:fPr>
                      <m:num>
                        <m:r>
                          <a:rPr lang="es-ES_tradnl" sz="1400" b="0" i="1" smtClean="0">
                            <a:solidFill>
                              <a:srgbClr val="000000"/>
                            </a:solidFill>
                            <a:latin typeface=""/>
                            <a:ea typeface="Cambria Math" panose="02040503050406030204" pitchFamily="18" charset="0"/>
                            <a:sym typeface="Roboto Mono"/>
                          </a:rPr>
                          <m:t>1</m:t>
                        </m:r>
                      </m:num>
                      <m:den>
                        <m:r>
                          <a:rPr lang="es-ES_tradnl" sz="1400" b="0" i="1" smtClean="0">
                            <a:solidFill>
                              <a:srgbClr val="000000"/>
                            </a:solidFill>
                            <a:latin typeface=""/>
                            <a:ea typeface="Cambria Math" panose="02040503050406030204" pitchFamily="18" charset="0"/>
                            <a:sym typeface="Roboto Mono"/>
                          </a:rPr>
                          <m:t>𝐵</m:t>
                        </m:r>
                      </m:den>
                    </m:f>
                    <m:sSup>
                      <m:sSupPr>
                        <m:ctrlPr>
                          <a:rPr lang="es-ES_tradnl" sz="1400" i="1" smtClean="0">
                            <a:solidFill>
                              <a:srgbClr val="000000"/>
                            </a:solidFill>
                            <a:latin typeface=""/>
                            <a:ea typeface="Cambria Math" panose="02040503050406030204" pitchFamily="18" charset="0"/>
                            <a:sym typeface="Roboto Mono"/>
                          </a:rPr>
                        </m:ctrlPr>
                      </m:sSupPr>
                      <m:e>
                        <m:r>
                          <a:rPr lang="es-ES_tradnl" sz="1400" i="1" smtClean="0">
                            <a:solidFill>
                              <a:srgbClr val="000000"/>
                            </a:solidFill>
                            <a:latin typeface=""/>
                            <a:ea typeface="Cambria Math" panose="02040503050406030204" pitchFamily="18" charset="0"/>
                            <a:sym typeface="Roboto Mono"/>
                          </a:rPr>
                          <m:t>𝜎</m:t>
                        </m:r>
                      </m:e>
                      <m:sup>
                        <m:r>
                          <a:rPr lang="es-ES_tradnl" sz="1400" b="0" i="1" smtClean="0">
                            <a:solidFill>
                              <a:srgbClr val="000000"/>
                            </a:solidFill>
                            <a:latin typeface=""/>
                            <a:ea typeface="Cambria Math" panose="02040503050406030204" pitchFamily="18" charset="0"/>
                            <a:sym typeface="Roboto Mono"/>
                          </a:rPr>
                          <m:t>2</m:t>
                        </m:r>
                      </m:sup>
                    </m:sSup>
                  </m:oMath>
                </a14:m>
                <a:br>
                  <a:rPr lang="en-US" sz="1400" dirty="0">
                    <a:solidFill>
                      <a:srgbClr val="000000"/>
                    </a:solidFill>
                    <a:latin typeface="+mj-lt"/>
                    <a:sym typeface="Roboto Mono"/>
                  </a:rPr>
                </a:br>
                <a:endParaRPr lang="es-ES_tradnl" sz="1400" dirty="0">
                  <a:solidFill>
                    <a:srgbClr val="000000"/>
                  </a:solidFill>
                  <a:latin typeface="+mj-lt"/>
                  <a:sym typeface="Roboto Mono"/>
                </a:endParaRPr>
              </a:p>
              <a:p>
                <a:pPr>
                  <a:buFont typeface="Arial" panose="020B0604020202020204" pitchFamily="34" charset="0"/>
                  <a:buChar char="•"/>
                </a:pPr>
                <a:r>
                  <a:rPr lang="es-ES_tradnl" sz="1400" dirty="0"/>
                  <a:t>Para un problema de clasificación con p variables, se suelen utilizar 𝑝⎯⎯√p</a:t>
                </a:r>
                <a:r>
                  <a:rPr lang="es-ES_tradnl" sz="1400" b="1" dirty="0"/>
                  <a:t> de las variables en cada división</a:t>
                </a:r>
                <a:r>
                  <a:rPr lang="es-ES_tradnl" sz="1400" dirty="0"/>
                  <a:t>.</a:t>
                </a:r>
              </a:p>
              <a:p>
                <a:pPr>
                  <a:buFont typeface="Arial" panose="020B0604020202020204" pitchFamily="34" charset="0"/>
                  <a:buChar char="•"/>
                </a:pPr>
                <a:r>
                  <a:rPr lang="es-ES_tradnl" sz="1400" dirty="0"/>
                  <a:t>Para problemas de regresión, recomiendan utilizar 𝑝/3p/3.</a:t>
                </a:r>
              </a:p>
              <a:p>
                <a:pPr>
                  <a:buFont typeface="Arial" panose="020B0604020202020204" pitchFamily="34" charset="0"/>
                  <a:buChar char="•"/>
                </a:pPr>
                <a:r>
                  <a:rPr lang="es-ES_tradnl" sz="1400" dirty="0"/>
                  <a:t>Pero en general este parámetro tiene su mejor rendimiento dependiendo del problema.</a:t>
                </a:r>
                <a:endParaRPr lang="es-ES_tradnl" sz="1600" dirty="0">
                  <a:solidFill>
                    <a:srgbClr val="000000"/>
                  </a:solidFill>
                  <a:latin typeface="+mn-lt"/>
                </a:endParaRPr>
              </a:p>
              <a:p>
                <a:endParaRPr lang="es-ES_tradnl" sz="1600" dirty="0">
                  <a:solidFill>
                    <a:srgbClr val="000000"/>
                  </a:solidFill>
                  <a:latin typeface="var(--jp-content-font-family)"/>
                </a:endParaRPr>
              </a:p>
              <a:p>
                <a:pPr marL="0" lvl="0" indent="0" algn="l" rtl="0">
                  <a:lnSpc>
                    <a:spcPct val="100000"/>
                  </a:lnSpc>
                  <a:spcBef>
                    <a:spcPts val="1600"/>
                  </a:spcBef>
                  <a:spcAft>
                    <a:spcPts val="0"/>
                  </a:spcAft>
                  <a:buNone/>
                </a:pPr>
                <a:endParaRPr lang="en-US" sz="1600" dirty="0">
                  <a:latin typeface="Roboto Mono"/>
                  <a:ea typeface="Roboto Mono"/>
                  <a:cs typeface="Roboto Mono"/>
                  <a:sym typeface="Roboto Mono"/>
                </a:endParaRPr>
              </a:p>
            </p:txBody>
          </p:sp>
        </mc:Choice>
        <mc:Fallback>
          <p:sp>
            <p:nvSpPr>
              <p:cNvPr id="305" name="Google Shape;305;ge4949b318b_0_239"/>
              <p:cNvSpPr txBox="1">
                <a:spLocks noGrp="1" noRot="1" noChangeAspect="1" noMove="1" noResize="1" noEditPoints="1" noAdjustHandles="1" noChangeArrowheads="1" noChangeShapeType="1" noTextEdit="1"/>
              </p:cNvSpPr>
              <p:nvPr>
                <p:ph type="body" idx="1"/>
              </p:nvPr>
            </p:nvSpPr>
            <p:spPr>
              <a:xfrm>
                <a:off x="-12495" y="11750"/>
                <a:ext cx="8384669" cy="3830059"/>
              </a:xfrm>
              <a:prstGeom prst="rect">
                <a:avLst/>
              </a:prstGeom>
              <a:blipFill>
                <a:blip r:embed="rId3"/>
                <a:stretch>
                  <a:fillRect l="-303" b="-21782"/>
                </a:stretch>
              </a:blipFill>
              <a:ln>
                <a:noFill/>
              </a:ln>
            </p:spPr>
            <p:txBody>
              <a:bodyPr/>
              <a:lstStyle/>
              <a:p>
                <a:r>
                  <a:rPr lang="es-ES_tradnl">
                    <a:noFill/>
                  </a:rPr>
                  <a:t> </a:t>
                </a:r>
              </a:p>
            </p:txBody>
          </p:sp>
        </mc:Fallback>
      </mc:AlternateContent>
      <p:sp>
        <p:nvSpPr>
          <p:cNvPr id="2" name="CuadroTexto 1">
            <a:extLst>
              <a:ext uri="{FF2B5EF4-FFF2-40B4-BE49-F238E27FC236}">
                <a16:creationId xmlns:a16="http://schemas.microsoft.com/office/drawing/2014/main" id="{3F867E3D-28BA-134D-93B4-7128BFC849C7}"/>
              </a:ext>
            </a:extLst>
          </p:cNvPr>
          <p:cNvSpPr txBox="1"/>
          <p:nvPr/>
        </p:nvSpPr>
        <p:spPr>
          <a:xfrm>
            <a:off x="240025" y="4909029"/>
            <a:ext cx="7879630" cy="246221"/>
          </a:xfrm>
          <a:prstGeom prst="rect">
            <a:avLst/>
          </a:prstGeom>
          <a:noFill/>
        </p:spPr>
        <p:txBody>
          <a:bodyPr wrap="square" rtlCol="0">
            <a:spAutoFit/>
          </a:bodyPr>
          <a:lstStyle/>
          <a:p>
            <a:r>
              <a:rPr lang="es-ES_tradnl" sz="1000" dirty="0" err="1"/>
              <a:t>Random</a:t>
            </a:r>
            <a:r>
              <a:rPr lang="es-ES_tradnl" sz="1000" dirty="0"/>
              <a:t> </a:t>
            </a:r>
            <a:r>
              <a:rPr lang="es-ES_tradnl" sz="1000" dirty="0" err="1"/>
              <a:t>forests</a:t>
            </a:r>
            <a:r>
              <a:rPr lang="es-ES_tradnl" sz="1000" dirty="0"/>
              <a:t>, (</a:t>
            </a:r>
            <a:r>
              <a:rPr lang="es-ES_tradnl" sz="1000" dirty="0" err="1"/>
              <a:t>Breiman</a:t>
            </a:r>
            <a:r>
              <a:rPr lang="es-ES_tradnl" sz="1000" dirty="0"/>
              <a:t>, 2001 )https://</a:t>
            </a:r>
            <a:r>
              <a:rPr lang="es-ES_tradnl" sz="1000" dirty="0" err="1"/>
              <a:t>link.springer.com</a:t>
            </a:r>
            <a:r>
              <a:rPr lang="es-ES_tradnl" sz="1000" dirty="0"/>
              <a:t>/</a:t>
            </a:r>
            <a:r>
              <a:rPr lang="es-ES_tradnl" sz="1000" dirty="0" err="1"/>
              <a:t>content</a:t>
            </a:r>
            <a:r>
              <a:rPr lang="es-ES_tradnl" sz="1000" dirty="0"/>
              <a:t>/</a:t>
            </a:r>
            <a:r>
              <a:rPr lang="es-ES_tradnl" sz="1000" dirty="0" err="1"/>
              <a:t>pdf</a:t>
            </a:r>
            <a:r>
              <a:rPr lang="es-ES_tradnl" sz="1000" dirty="0"/>
              <a:t>/10.1023/A:1010933404324.pdf</a:t>
            </a:r>
          </a:p>
        </p:txBody>
      </p:sp>
    </p:spTree>
    <p:extLst>
      <p:ext uri="{BB962C8B-B14F-4D97-AF65-F5344CB8AC3E}">
        <p14:creationId xmlns:p14="http://schemas.microsoft.com/office/powerpoint/2010/main" val="46595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e4949b318b_0_252"/>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Extremely Randomized Trees: Extratrees</a:t>
            </a:r>
            <a:endParaRPr dirty="0">
              <a:solidFill>
                <a:srgbClr val="CEA6FF"/>
              </a:solidFill>
            </a:endParaRPr>
          </a:p>
        </p:txBody>
      </p:sp>
      <p:sp>
        <p:nvSpPr>
          <p:cNvPr id="312" name="Google Shape;312;ge4949b318b_0_252"/>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e4949b318b_0_252"/>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e4949b318b_0_252"/>
          <p:cNvSpPr txBox="1">
            <a:spLocks noGrp="1"/>
          </p:cNvSpPr>
          <p:nvPr>
            <p:ph type="body" idx="1"/>
          </p:nvPr>
        </p:nvSpPr>
        <p:spPr>
          <a:xfrm>
            <a:off x="713225" y="1119875"/>
            <a:ext cx="7587000" cy="370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En este caso la aleatoriedad es llevada un pasó más adelante:</a:t>
            </a:r>
          </a:p>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Al igual que el método visto anteriormente se toman muestras aleatorias y se seleccionan variables aleatorias para cada muestra. </a:t>
            </a:r>
            <a:br>
              <a:rPr lang="es-ES_tradnl" sz="1600" dirty="0">
                <a:latin typeface="Roboto Mono"/>
                <a:ea typeface="Roboto Mono"/>
                <a:cs typeface="Roboto Mono"/>
                <a:sym typeface="Roboto Mono"/>
              </a:rPr>
            </a:br>
            <a:r>
              <a:rPr lang="es-ES_tradnl" sz="1600" dirty="0">
                <a:latin typeface="Roboto Mono"/>
                <a:ea typeface="Roboto Mono"/>
                <a:cs typeface="Roboto Mono"/>
                <a:sym typeface="Roboto Mono"/>
              </a:rPr>
              <a:t>Pero la diferencia radica en que los </a:t>
            </a:r>
            <a:r>
              <a:rPr lang="es-ES_tradnl" sz="1600" i="1" dirty="0" err="1">
                <a:latin typeface="Roboto Mono"/>
                <a:ea typeface="Roboto Mono"/>
                <a:cs typeface="Roboto Mono"/>
                <a:sym typeface="Roboto Mono"/>
              </a:rPr>
              <a:t>tresholds</a:t>
            </a:r>
            <a:r>
              <a:rPr lang="es-ES_tradnl" sz="1600" dirty="0">
                <a:latin typeface="Roboto Mono"/>
                <a:ea typeface="Roboto Mono"/>
                <a:cs typeface="Roboto Mono"/>
                <a:sym typeface="Roboto Mono"/>
              </a:rPr>
              <a:t> o límites para las diversas variables que definen los valores de decisión de los arboles también van a ser establecidos aleatoriamente. Generando particiones de nodos de decisión aleatorias así mismo. La configuración con mejor performance es la utilizada por el estimador. </a:t>
            </a:r>
          </a:p>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Esto genera modelos más independientes entre ellos potenciando lo visto en </a:t>
            </a:r>
            <a:r>
              <a:rPr lang="es-ES_tradnl" sz="1600" dirty="0" err="1">
                <a:latin typeface="Roboto Mono"/>
                <a:ea typeface="Roboto Mono"/>
                <a:cs typeface="Roboto Mono"/>
                <a:sym typeface="Roboto Mono"/>
              </a:rPr>
              <a:t>random</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forests</a:t>
            </a:r>
            <a:r>
              <a:rPr lang="es-ES_tradnl" sz="1600" dirty="0">
                <a:latin typeface="Roboto Mono"/>
                <a:ea typeface="Roboto Mono"/>
                <a:cs typeface="Roboto Mono"/>
                <a:sym typeface="Roboto Mono"/>
              </a:rPr>
              <a:t>. </a:t>
            </a:r>
          </a:p>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 </a:t>
            </a:r>
          </a:p>
        </p:txBody>
      </p:sp>
      <p:sp>
        <p:nvSpPr>
          <p:cNvPr id="2" name="CuadroTexto 1">
            <a:extLst>
              <a:ext uri="{FF2B5EF4-FFF2-40B4-BE49-F238E27FC236}">
                <a16:creationId xmlns:a16="http://schemas.microsoft.com/office/drawing/2014/main" id="{DE44E41A-D95E-194C-8359-A848480948EF}"/>
              </a:ext>
            </a:extLst>
          </p:cNvPr>
          <p:cNvSpPr txBox="1"/>
          <p:nvPr/>
        </p:nvSpPr>
        <p:spPr>
          <a:xfrm>
            <a:off x="272885" y="4681170"/>
            <a:ext cx="8906115" cy="400110"/>
          </a:xfrm>
          <a:prstGeom prst="rect">
            <a:avLst/>
          </a:prstGeom>
          <a:noFill/>
        </p:spPr>
        <p:txBody>
          <a:bodyPr wrap="square" rtlCol="0">
            <a:spAutoFit/>
          </a:bodyPr>
          <a:lstStyle/>
          <a:p>
            <a:r>
              <a:rPr lang="es-ES_tradnl" sz="1000" dirty="0" err="1"/>
              <a:t>Extremely</a:t>
            </a:r>
            <a:r>
              <a:rPr lang="es-ES_tradnl" sz="1000" dirty="0"/>
              <a:t> </a:t>
            </a:r>
            <a:r>
              <a:rPr lang="es-ES_tradnl" sz="1000" dirty="0" err="1"/>
              <a:t>randomized</a:t>
            </a:r>
            <a:r>
              <a:rPr lang="es-ES_tradnl" sz="1000" dirty="0"/>
              <a:t> </a:t>
            </a:r>
            <a:r>
              <a:rPr lang="es-ES_tradnl" sz="1000" dirty="0" err="1"/>
              <a:t>trees</a:t>
            </a:r>
            <a:r>
              <a:rPr lang="es-ES_tradnl" sz="1000" dirty="0"/>
              <a:t>, (Pierre </a:t>
            </a:r>
            <a:r>
              <a:rPr lang="es-ES_tradnl" sz="1000" dirty="0" err="1"/>
              <a:t>Geurts</a:t>
            </a:r>
            <a:r>
              <a:rPr lang="es-ES_tradnl" sz="1000" dirty="0"/>
              <a:t> et al 2005 ) </a:t>
            </a:r>
            <a:r>
              <a:rPr lang="es-AR" sz="1000" dirty="0"/>
              <a:t>DOI 10.1007/s10994-006-6226-1 https://people.montefiore.uliege.be/ernst/uploads/news/id63/extremely-randomized-trees.pdf</a:t>
            </a:r>
            <a:endParaRPr lang="es-ES_tradnl"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e4949b318b_0_252"/>
          <p:cNvSpPr txBox="1">
            <a:spLocks noGrp="1"/>
          </p:cNvSpPr>
          <p:nvPr>
            <p:ph type="title"/>
          </p:nvPr>
        </p:nvSpPr>
        <p:spPr>
          <a:xfrm>
            <a:off x="2385302" y="123176"/>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Algoritmo Extratrees</a:t>
            </a:r>
            <a:endParaRPr dirty="0">
              <a:solidFill>
                <a:srgbClr val="CEA6FF"/>
              </a:solidFill>
            </a:endParaRPr>
          </a:p>
        </p:txBody>
      </p:sp>
      <p:sp>
        <p:nvSpPr>
          <p:cNvPr id="312" name="Google Shape;312;ge4949b318b_0_252"/>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e4949b318b_0_252"/>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Imagen 5">
            <a:extLst>
              <a:ext uri="{FF2B5EF4-FFF2-40B4-BE49-F238E27FC236}">
                <a16:creationId xmlns:a16="http://schemas.microsoft.com/office/drawing/2014/main" id="{88EFD47F-78B7-D342-94DF-76BE15C2DDD2}"/>
              </a:ext>
            </a:extLst>
          </p:cNvPr>
          <p:cNvPicPr>
            <a:picLocks noChangeAspect="1"/>
          </p:cNvPicPr>
          <p:nvPr/>
        </p:nvPicPr>
        <p:blipFill>
          <a:blip r:embed="rId3"/>
          <a:stretch>
            <a:fillRect/>
          </a:stretch>
        </p:blipFill>
        <p:spPr>
          <a:xfrm>
            <a:off x="413358" y="696070"/>
            <a:ext cx="7222645" cy="4366464"/>
          </a:xfrm>
          <a:prstGeom prst="rect">
            <a:avLst/>
          </a:prstGeom>
        </p:spPr>
      </p:pic>
    </p:spTree>
    <p:extLst>
      <p:ext uri="{BB962C8B-B14F-4D97-AF65-F5344CB8AC3E}">
        <p14:creationId xmlns:p14="http://schemas.microsoft.com/office/powerpoint/2010/main" val="130669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e29ce42a51_0_231"/>
          <p:cNvSpPr txBox="1">
            <a:spLocks noGrp="1"/>
          </p:cNvSpPr>
          <p:nvPr>
            <p:ph type="subTitle" idx="1"/>
          </p:nvPr>
        </p:nvSpPr>
        <p:spPr>
          <a:xfrm>
            <a:off x="4936350" y="1530520"/>
            <a:ext cx="2454000" cy="23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100"/>
              <a:t>Introducción a ensambles</a:t>
            </a:r>
            <a:endParaRPr sz="1100" dirty="0"/>
          </a:p>
        </p:txBody>
      </p:sp>
      <p:sp>
        <p:nvSpPr>
          <p:cNvPr id="233" name="Google Shape;233;ge29ce42a51_0_231"/>
          <p:cNvSpPr txBox="1">
            <a:spLocks noGrp="1"/>
          </p:cNvSpPr>
          <p:nvPr>
            <p:ph type="title" idx="5"/>
          </p:nvPr>
        </p:nvSpPr>
        <p:spPr>
          <a:xfrm>
            <a:off x="4936350" y="1131150"/>
            <a:ext cx="33909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700"/>
              <a:buNone/>
            </a:pPr>
            <a:r>
              <a:rPr lang="es"/>
              <a:t>Ensambles</a:t>
            </a:r>
            <a:endParaRPr dirty="0"/>
          </a:p>
        </p:txBody>
      </p:sp>
      <p:sp>
        <p:nvSpPr>
          <p:cNvPr id="234" name="Google Shape;234;ge29ce42a51_0_231"/>
          <p:cNvSpPr txBox="1">
            <a:spLocks noGrp="1"/>
          </p:cNvSpPr>
          <p:nvPr>
            <p:ph type="title"/>
          </p:nvPr>
        </p:nvSpPr>
        <p:spPr>
          <a:xfrm>
            <a:off x="4936348" y="2043726"/>
            <a:ext cx="35106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700"/>
              <a:buNone/>
            </a:pPr>
            <a:r>
              <a:rPr lang="es"/>
              <a:t>Bagging</a:t>
            </a:r>
            <a:endParaRPr dirty="0"/>
          </a:p>
        </p:txBody>
      </p:sp>
      <p:sp>
        <p:nvSpPr>
          <p:cNvPr id="235" name="Google Shape;235;ge29ce42a51_0_231"/>
          <p:cNvSpPr txBox="1">
            <a:spLocks noGrp="1"/>
          </p:cNvSpPr>
          <p:nvPr>
            <p:ph type="subTitle" idx="13"/>
          </p:nvPr>
        </p:nvSpPr>
        <p:spPr>
          <a:xfrm>
            <a:off x="4936348" y="2568433"/>
            <a:ext cx="2454000" cy="395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s-AR" sz="1100" dirty="0"/>
              <a:t>I</a:t>
            </a:r>
            <a:r>
              <a:rPr lang="es" sz="1100" dirty="0"/>
              <a:t>ntroducción </a:t>
            </a:r>
          </a:p>
          <a:p>
            <a:pPr marL="171450" lvl="0" indent="-171450" algn="l" rtl="0">
              <a:spcBef>
                <a:spcPts val="0"/>
              </a:spcBef>
              <a:spcAft>
                <a:spcPts val="0"/>
              </a:spcAft>
              <a:buFont typeface="Arial" panose="020B0604020202020204" pitchFamily="34" charset="0"/>
              <a:buChar char="•"/>
            </a:pPr>
            <a:r>
              <a:rPr lang="es" sz="1100" dirty="0"/>
              <a:t>Random Forest</a:t>
            </a:r>
          </a:p>
          <a:p>
            <a:pPr marL="171450" lvl="0" indent="-171450" algn="l" rtl="0">
              <a:spcBef>
                <a:spcPts val="0"/>
              </a:spcBef>
              <a:spcAft>
                <a:spcPts val="0"/>
              </a:spcAft>
              <a:buFont typeface="Arial" panose="020B0604020202020204" pitchFamily="34" charset="0"/>
              <a:buChar char="•"/>
            </a:pPr>
            <a:r>
              <a:rPr lang="es" sz="1100" dirty="0"/>
              <a:t>ExtraTrees</a:t>
            </a:r>
          </a:p>
        </p:txBody>
      </p:sp>
      <p:sp>
        <p:nvSpPr>
          <p:cNvPr id="236" name="Google Shape;236;ge29ce42a51_0_231"/>
          <p:cNvSpPr txBox="1">
            <a:spLocks noGrp="1"/>
          </p:cNvSpPr>
          <p:nvPr>
            <p:ph type="title" idx="2"/>
          </p:nvPr>
        </p:nvSpPr>
        <p:spPr>
          <a:xfrm>
            <a:off x="4327946" y="1131150"/>
            <a:ext cx="684600" cy="29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700"/>
              <a:buNone/>
            </a:pPr>
            <a:r>
              <a:rPr lang="es"/>
              <a:t>01</a:t>
            </a:r>
            <a:endParaRPr dirty="0"/>
          </a:p>
        </p:txBody>
      </p:sp>
      <p:sp>
        <p:nvSpPr>
          <p:cNvPr id="237" name="Google Shape;237;ge29ce42a51_0_231"/>
          <p:cNvSpPr txBox="1">
            <a:spLocks noGrp="1"/>
          </p:cNvSpPr>
          <p:nvPr>
            <p:ph type="title" idx="3"/>
          </p:nvPr>
        </p:nvSpPr>
        <p:spPr>
          <a:xfrm>
            <a:off x="4327946" y="2043726"/>
            <a:ext cx="684600" cy="29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700"/>
              <a:buNone/>
            </a:pPr>
            <a:r>
              <a:rPr lang="es"/>
              <a:t>02</a:t>
            </a:r>
            <a:endParaRPr dirty="0"/>
          </a:p>
        </p:txBody>
      </p:sp>
      <p:sp>
        <p:nvSpPr>
          <p:cNvPr id="238" name="Google Shape;238;ge29ce42a51_0_231"/>
          <p:cNvSpPr txBox="1">
            <a:spLocks noGrp="1"/>
          </p:cNvSpPr>
          <p:nvPr>
            <p:ph type="title" idx="6"/>
          </p:nvPr>
        </p:nvSpPr>
        <p:spPr>
          <a:xfrm>
            <a:off x="4936348" y="3238878"/>
            <a:ext cx="2719500" cy="32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es"/>
              <a:t>Boosting</a:t>
            </a:r>
            <a:endParaRPr dirty="0"/>
          </a:p>
        </p:txBody>
      </p:sp>
      <p:sp>
        <p:nvSpPr>
          <p:cNvPr id="239" name="Google Shape;239;ge29ce42a51_0_231"/>
          <p:cNvSpPr txBox="1">
            <a:spLocks noGrp="1"/>
          </p:cNvSpPr>
          <p:nvPr>
            <p:ph type="subTitle" idx="9"/>
          </p:nvPr>
        </p:nvSpPr>
        <p:spPr>
          <a:xfrm>
            <a:off x="4936348" y="3814800"/>
            <a:ext cx="2454000" cy="395100"/>
          </a:xfrm>
          <a:prstGeom prst="rect">
            <a:avLst/>
          </a:prstGeom>
          <a:noFill/>
          <a:ln>
            <a:noFill/>
          </a:ln>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s-AR" sz="1100"/>
              <a:t>I</a:t>
            </a:r>
            <a:r>
              <a:rPr lang="es" sz="1100"/>
              <a:t>ntroducción </a:t>
            </a:r>
          </a:p>
          <a:p>
            <a:pPr marL="171450" lvl="0" indent="-171450">
              <a:buFont typeface="Arial" panose="020B0604020202020204" pitchFamily="34" charset="0"/>
              <a:buChar char="•"/>
            </a:pPr>
            <a:r>
              <a:rPr lang="es" sz="1100"/>
              <a:t>AdaBoost</a:t>
            </a:r>
          </a:p>
          <a:p>
            <a:pPr marL="171450" lvl="0" indent="-171450">
              <a:buFont typeface="Arial" panose="020B0604020202020204" pitchFamily="34" charset="0"/>
              <a:buChar char="•"/>
            </a:pPr>
            <a:r>
              <a:rPr lang="es" sz="1100"/>
              <a:t>Grandient boosting</a:t>
            </a:r>
          </a:p>
        </p:txBody>
      </p:sp>
      <p:sp>
        <p:nvSpPr>
          <p:cNvPr id="242" name="Google Shape;242;ge29ce42a51_0_231"/>
          <p:cNvSpPr txBox="1">
            <a:spLocks noGrp="1"/>
          </p:cNvSpPr>
          <p:nvPr>
            <p:ph type="title" idx="7"/>
          </p:nvPr>
        </p:nvSpPr>
        <p:spPr>
          <a:xfrm>
            <a:off x="4327946" y="3256278"/>
            <a:ext cx="684600" cy="29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700"/>
              <a:buNone/>
            </a:pPr>
            <a:r>
              <a:rPr lang="es"/>
              <a:t>03</a:t>
            </a:r>
            <a:endParaRPr dirty="0"/>
          </a:p>
        </p:txBody>
      </p:sp>
      <p:sp>
        <p:nvSpPr>
          <p:cNvPr id="244" name="Google Shape;244;ge29ce42a51_0_231"/>
          <p:cNvSpPr txBox="1">
            <a:spLocks noGrp="1"/>
          </p:cNvSpPr>
          <p:nvPr>
            <p:ph type="title" idx="15"/>
          </p:nvPr>
        </p:nvSpPr>
        <p:spPr>
          <a:xfrm>
            <a:off x="4327950" y="530725"/>
            <a:ext cx="37692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
                <a:solidFill>
                  <a:srgbClr val="CEA6FF"/>
                </a:solidFill>
              </a:rPr>
              <a:t>EN ESTA CLASE</a:t>
            </a:r>
            <a:endParaRPr dirty="0">
              <a:solidFill>
                <a:srgbClr val="CEA6FF"/>
              </a:solidFill>
            </a:endParaRPr>
          </a:p>
        </p:txBody>
      </p:sp>
      <p:pic>
        <p:nvPicPr>
          <p:cNvPr id="245" name="Google Shape;245;ge29ce42a51_0_231"/>
          <p:cNvPicPr preferRelativeResize="0"/>
          <p:nvPr/>
        </p:nvPicPr>
        <p:blipFill rotWithShape="1">
          <a:blip r:embed="rId3">
            <a:alphaModFix/>
          </a:blip>
          <a:srcRect/>
          <a:stretch/>
        </p:blipFill>
        <p:spPr>
          <a:xfrm>
            <a:off x="1475752" y="530725"/>
            <a:ext cx="1915473" cy="1791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e4949b318b_0_252"/>
          <p:cNvSpPr txBox="1">
            <a:spLocks noGrp="1"/>
          </p:cNvSpPr>
          <p:nvPr>
            <p:ph type="title"/>
          </p:nvPr>
        </p:nvSpPr>
        <p:spPr>
          <a:xfrm>
            <a:off x="2385302" y="123176"/>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Algoritmo Extratrees</a:t>
            </a:r>
            <a:endParaRPr dirty="0">
              <a:solidFill>
                <a:srgbClr val="CEA6FF"/>
              </a:solidFill>
            </a:endParaRPr>
          </a:p>
        </p:txBody>
      </p:sp>
      <p:sp>
        <p:nvSpPr>
          <p:cNvPr id="312" name="Google Shape;312;ge4949b318b_0_252"/>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e4949b318b_0_252"/>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CuadroTexto 6">
            <a:extLst>
              <a:ext uri="{FF2B5EF4-FFF2-40B4-BE49-F238E27FC236}">
                <a16:creationId xmlns:a16="http://schemas.microsoft.com/office/drawing/2014/main" id="{144FBD23-B001-594A-84CD-053467E4F1BF}"/>
              </a:ext>
            </a:extLst>
          </p:cNvPr>
          <p:cNvSpPr txBox="1"/>
          <p:nvPr/>
        </p:nvSpPr>
        <p:spPr>
          <a:xfrm>
            <a:off x="826717" y="1283363"/>
            <a:ext cx="7202466" cy="1569660"/>
          </a:xfrm>
          <a:prstGeom prst="rect">
            <a:avLst/>
          </a:prstGeom>
          <a:noFill/>
        </p:spPr>
        <p:txBody>
          <a:bodyPr wrap="square" rtlCol="0">
            <a:spAutoFit/>
          </a:bodyPr>
          <a:lstStyle/>
          <a:p>
            <a:pPr marL="285750" indent="-285750">
              <a:buFont typeface="Arial" panose="020B0604020202020204" pitchFamily="34" charset="0"/>
              <a:buChar char="•"/>
            </a:pPr>
            <a:r>
              <a:rPr lang="es-ES_tradnl" sz="1600" dirty="0"/>
              <a:t>Si el nodo cumple las condiciones se eligen K variables para el </a:t>
            </a:r>
            <a:r>
              <a:rPr lang="es-ES_tradnl" sz="1600" dirty="0" err="1"/>
              <a:t>subset</a:t>
            </a:r>
            <a:r>
              <a:rPr lang="es-ES_tradnl" sz="1600" dirty="0"/>
              <a:t> S. </a:t>
            </a:r>
          </a:p>
          <a:p>
            <a:endParaRPr lang="es-ES_tradnl" sz="1600" dirty="0"/>
          </a:p>
          <a:p>
            <a:pPr marL="285750" indent="-285750">
              <a:buFont typeface="Arial" panose="020B0604020202020204" pitchFamily="34" charset="0"/>
              <a:buChar char="•"/>
            </a:pPr>
            <a:r>
              <a:rPr lang="es-ES_tradnl" sz="1600" dirty="0"/>
              <a:t>Se eligen particiones aleatorias para cada atributo. Estas particiones se realizan de manera aleatoria. </a:t>
            </a:r>
          </a:p>
          <a:p>
            <a:endParaRPr lang="es-ES_tradnl" sz="1600" dirty="0"/>
          </a:p>
          <a:p>
            <a:pPr marL="285750" indent="-285750">
              <a:buFont typeface="Arial" panose="020B0604020202020204" pitchFamily="34" charset="0"/>
              <a:buChar char="•"/>
            </a:pPr>
            <a:r>
              <a:rPr lang="es-ES_tradnl" sz="1600" dirty="0"/>
              <a:t>Devuelve las particiones que obtuvieron mayor score</a:t>
            </a:r>
          </a:p>
        </p:txBody>
      </p:sp>
    </p:spTree>
    <p:extLst>
      <p:ext uri="{BB962C8B-B14F-4D97-AF65-F5344CB8AC3E}">
        <p14:creationId xmlns:p14="http://schemas.microsoft.com/office/powerpoint/2010/main" val="3191692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ge29ce42a51_0_860"/>
          <p:cNvPicPr preferRelativeResize="0"/>
          <p:nvPr/>
        </p:nvPicPr>
        <p:blipFill rotWithShape="1">
          <a:blip r:embed="rId3">
            <a:alphaModFix/>
          </a:blip>
          <a:srcRect l="10868" t="4096" r="6040" b="1935"/>
          <a:stretch/>
        </p:blipFill>
        <p:spPr>
          <a:xfrm>
            <a:off x="161500" y="149075"/>
            <a:ext cx="4273825" cy="4832925"/>
          </a:xfrm>
          <a:prstGeom prst="rect">
            <a:avLst/>
          </a:prstGeom>
          <a:noFill/>
          <a:ln>
            <a:noFill/>
          </a:ln>
        </p:spPr>
      </p:pic>
      <p:sp>
        <p:nvSpPr>
          <p:cNvPr id="388" name="Google Shape;388;ge29ce42a51_0_860"/>
          <p:cNvSpPr txBox="1"/>
          <p:nvPr/>
        </p:nvSpPr>
        <p:spPr>
          <a:xfrm>
            <a:off x="5013475" y="2743592"/>
            <a:ext cx="3423600" cy="62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2600" dirty="0">
                <a:solidFill>
                  <a:srgbClr val="FFFFFF"/>
                </a:solidFill>
                <a:latin typeface="Montserrat"/>
                <a:ea typeface="Montserrat"/>
                <a:cs typeface="Montserrat"/>
                <a:sym typeface="Montserrat"/>
              </a:rPr>
              <a:t>Boosting</a:t>
            </a:r>
            <a:endParaRPr sz="2600" dirty="0">
              <a:solidFill>
                <a:srgbClr val="FFFFFF"/>
              </a:solidFill>
              <a:latin typeface="Montserrat"/>
              <a:ea typeface="Montserrat"/>
              <a:cs typeface="Montserrat"/>
              <a:sym typeface="Montserrat"/>
            </a:endParaRPr>
          </a:p>
        </p:txBody>
      </p:sp>
      <p:sp>
        <p:nvSpPr>
          <p:cNvPr id="389" name="Google Shape;389;ge29ce42a51_0_860"/>
          <p:cNvSpPr txBox="1"/>
          <p:nvPr/>
        </p:nvSpPr>
        <p:spPr>
          <a:xfrm>
            <a:off x="5379775" y="1510800"/>
            <a:ext cx="3057300" cy="11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7000">
                <a:solidFill>
                  <a:srgbClr val="FFFFFF"/>
                </a:solidFill>
                <a:latin typeface="Montserrat"/>
                <a:ea typeface="Montserrat"/>
                <a:cs typeface="Montserrat"/>
                <a:sym typeface="Montserrat"/>
              </a:rPr>
              <a:t>03</a:t>
            </a:r>
            <a:endParaRPr sz="7000">
              <a:solidFill>
                <a:srgbClr val="FFFFFF"/>
              </a:solidFill>
              <a:latin typeface="Montserrat"/>
              <a:ea typeface="Montserrat"/>
              <a:cs typeface="Montserrat"/>
              <a:sym typeface="Montserrat"/>
            </a:endParaRPr>
          </a:p>
        </p:txBody>
      </p:sp>
      <p:sp>
        <p:nvSpPr>
          <p:cNvPr id="391" name="Google Shape;391;ge29ce42a51_0_860"/>
          <p:cNvSpPr/>
          <p:nvPr/>
        </p:nvSpPr>
        <p:spPr>
          <a:xfrm>
            <a:off x="0" y="0"/>
            <a:ext cx="4572000" cy="5143500"/>
          </a:xfrm>
          <a:prstGeom prst="frame">
            <a:avLst>
              <a:gd name="adj1" fmla="val 3424"/>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e29ce42a51_0_839"/>
          <p:cNvSpPr txBox="1">
            <a:spLocks noGrp="1"/>
          </p:cNvSpPr>
          <p:nvPr>
            <p:ph type="title"/>
          </p:nvPr>
        </p:nvSpPr>
        <p:spPr>
          <a:xfrm>
            <a:off x="713225" y="34241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Boosting methods</a:t>
            </a:r>
            <a:endParaRPr dirty="0">
              <a:solidFill>
                <a:srgbClr val="CEA6FF"/>
              </a:solidFill>
            </a:endParaRPr>
          </a:p>
        </p:txBody>
      </p:sp>
      <p:sp>
        <p:nvSpPr>
          <p:cNvPr id="320" name="Google Shape;320;ge29ce42a51_0_839"/>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e29ce42a51_0_839"/>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ge29ce42a51_0_839"/>
          <p:cNvSpPr txBox="1">
            <a:spLocks noGrp="1"/>
          </p:cNvSpPr>
          <p:nvPr>
            <p:ph type="body" idx="1"/>
          </p:nvPr>
        </p:nvSpPr>
        <p:spPr>
          <a:xfrm>
            <a:off x="625543" y="606719"/>
            <a:ext cx="7668775" cy="4291370"/>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s-ES_tradnl" sz="1600" dirty="0">
                <a:solidFill>
                  <a:srgbClr val="252525"/>
                </a:solidFill>
                <a:latin typeface="Roboto Mono"/>
                <a:ea typeface="Roboto Mono"/>
                <a:cs typeface="Roboto Mono"/>
                <a:sym typeface="Roboto Mono"/>
              </a:rPr>
              <a:t>Este método es uno de los más poderosos ideados para aprendizaje automático. Fue diseñado para problemas de clasificación pero se extiende hoy en día a problemas de regresión. </a:t>
            </a:r>
            <a:br>
              <a:rPr lang="es-ES_tradnl" sz="1600" dirty="0">
                <a:solidFill>
                  <a:srgbClr val="252525"/>
                </a:solidFill>
                <a:latin typeface="Roboto Mono"/>
                <a:ea typeface="Roboto Mono"/>
                <a:cs typeface="Roboto Mono"/>
                <a:sym typeface="Roboto Mono"/>
              </a:rPr>
            </a:br>
            <a:r>
              <a:rPr lang="es-ES_tradnl" sz="1600" dirty="0">
                <a:latin typeface="Roboto Mono"/>
                <a:ea typeface="Roboto Mono"/>
                <a:cs typeface="Roboto Mono"/>
                <a:sym typeface="Roboto Mono"/>
              </a:rPr>
              <a:t>La idea principal detrás de este algoritmo consisten en mejorar el modelo a través de lo aprendido en un </a:t>
            </a:r>
            <a:r>
              <a:rPr lang="es-ES_tradnl" sz="1600" b="1" dirty="0">
                <a:latin typeface="Roboto Mono"/>
                <a:ea typeface="Roboto Mono"/>
                <a:cs typeface="Roboto Mono"/>
                <a:sym typeface="Roboto Mono"/>
              </a:rPr>
              <a:t>proceso iterativo </a:t>
            </a:r>
            <a:r>
              <a:rPr lang="es-ES_tradnl" sz="1600" dirty="0">
                <a:latin typeface="Roboto Mono"/>
                <a:ea typeface="Roboto Mono"/>
                <a:cs typeface="Roboto Mono"/>
                <a:sym typeface="Roboto Mono"/>
              </a:rPr>
              <a:t>con cada muestra iterada utilizando modelos débiles. Cada instancia entrenada enfatiza en los errores que tuvo la instancia anterior para ir construyendo </a:t>
            </a:r>
            <a:r>
              <a:rPr lang="es-ES_tradnl" sz="1600" b="1" dirty="0">
                <a:latin typeface="Roboto Mono"/>
                <a:ea typeface="Roboto Mono"/>
                <a:cs typeface="Roboto Mono"/>
                <a:sym typeface="Roboto Mono"/>
              </a:rPr>
              <a:t>incrementalmente y secuencialmente </a:t>
            </a:r>
            <a:r>
              <a:rPr lang="es-ES_tradnl" sz="1600" dirty="0">
                <a:latin typeface="Roboto Mono"/>
                <a:ea typeface="Roboto Mono"/>
                <a:cs typeface="Roboto Mono"/>
                <a:sym typeface="Roboto Mono"/>
              </a:rPr>
              <a:t>un estimador con mejor comportamiento. </a:t>
            </a:r>
          </a:p>
          <a:p>
            <a:pPr marL="285750" lvl="0" indent="-285750" algn="l" rtl="0">
              <a:lnSpc>
                <a:spcPct val="100000"/>
              </a:lnSpc>
              <a:spcBef>
                <a:spcPts val="1600"/>
              </a:spcBef>
              <a:spcAft>
                <a:spcPts val="1600"/>
              </a:spcAft>
              <a:buFont typeface="Arial" panose="020B0604020202020204" pitchFamily="34" charset="0"/>
              <a:buChar char="•"/>
            </a:pPr>
            <a:r>
              <a:rPr lang="es-ES_tradnl" sz="1600" b="1" dirty="0">
                <a:latin typeface="Roboto Mono"/>
                <a:ea typeface="Roboto Mono"/>
                <a:cs typeface="Roboto Mono"/>
                <a:sym typeface="Roboto Mono"/>
              </a:rPr>
              <a:t>Ventajas</a:t>
            </a:r>
            <a:r>
              <a:rPr lang="es-ES_tradnl" sz="1600" dirty="0">
                <a:latin typeface="Roboto Mono"/>
                <a:ea typeface="Roboto Mono"/>
                <a:cs typeface="Roboto Mono"/>
                <a:sym typeface="Roboto Mono"/>
              </a:rPr>
              <a:t>: Este tipo de estimadores presenta una mejor performance para diversos problemas que los métodos anteriores de ensambles. </a:t>
            </a:r>
          </a:p>
          <a:p>
            <a:pPr marL="285750" lvl="0" indent="-285750" algn="l" rtl="0">
              <a:lnSpc>
                <a:spcPct val="100000"/>
              </a:lnSpc>
              <a:spcBef>
                <a:spcPts val="1600"/>
              </a:spcBef>
              <a:spcAft>
                <a:spcPts val="1600"/>
              </a:spcAft>
              <a:buFont typeface="Arial" panose="020B0604020202020204" pitchFamily="34" charset="0"/>
              <a:buChar char="•"/>
            </a:pPr>
            <a:r>
              <a:rPr lang="es-ES_tradnl" sz="1600" b="1" dirty="0">
                <a:latin typeface="Roboto Mono"/>
                <a:ea typeface="Roboto Mono"/>
                <a:cs typeface="Roboto Mono"/>
                <a:sym typeface="Roboto Mono"/>
              </a:rPr>
              <a:t>Desventajas</a:t>
            </a:r>
            <a:r>
              <a:rPr lang="es-ES_tradnl" sz="1600" dirty="0">
                <a:latin typeface="Roboto Mono"/>
                <a:ea typeface="Roboto Mono"/>
                <a:cs typeface="Roboto Mono"/>
                <a:sym typeface="Roboto Mono"/>
              </a:rPr>
              <a:t>: Sin embargo este complejo método presenta mucho costo computacional y una gran tendencia al </a:t>
            </a:r>
            <a:r>
              <a:rPr lang="es-ES_tradnl" sz="1600" i="1" dirty="0" err="1">
                <a:latin typeface="Roboto Mono"/>
                <a:ea typeface="Roboto Mono"/>
                <a:cs typeface="Roboto Mono"/>
                <a:sym typeface="Roboto Mono"/>
              </a:rPr>
              <a:t>overfitting</a:t>
            </a:r>
            <a:r>
              <a:rPr lang="es-ES_tradnl" sz="1600" i="1" dirty="0">
                <a:latin typeface="Roboto Mono"/>
                <a:ea typeface="Roboto Mono"/>
                <a:cs typeface="Roboto Mono"/>
                <a:sym typeface="Roboto Mono"/>
              </a:rPr>
              <a:t>. </a:t>
            </a:r>
            <a:r>
              <a:rPr lang="es-ES_tradnl" sz="1600" dirty="0">
                <a:latin typeface="Roboto Mono"/>
                <a:ea typeface="Roboto Mono"/>
                <a:cs typeface="Roboto Mono"/>
                <a:sym typeface="Roboto Mono"/>
              </a:rPr>
              <a:t>Se vuelve indispensable un buen tratamiento de </a:t>
            </a:r>
            <a:r>
              <a:rPr lang="es-ES_tradnl" sz="1600" i="1" dirty="0" err="1">
                <a:latin typeface="Roboto Mono"/>
                <a:ea typeface="Roboto Mono"/>
                <a:cs typeface="Roboto Mono"/>
                <a:sym typeface="Roboto Mono"/>
              </a:rPr>
              <a:t>tuning</a:t>
            </a:r>
            <a:r>
              <a:rPr lang="es-ES_tradnl" sz="1600" i="1" dirty="0">
                <a:latin typeface="Roboto Mono"/>
                <a:ea typeface="Roboto Mono"/>
                <a:cs typeface="Roboto Mono"/>
                <a:sym typeface="Roboto Mono"/>
              </a:rPr>
              <a:t> </a:t>
            </a:r>
            <a:r>
              <a:rPr lang="es-ES_tradnl" sz="1600" dirty="0">
                <a:latin typeface="Roboto Mono"/>
                <a:ea typeface="Roboto Mono"/>
                <a:cs typeface="Roboto Mono"/>
                <a:sym typeface="Roboto Mono"/>
              </a:rPr>
              <a:t>de </a:t>
            </a:r>
            <a:r>
              <a:rPr lang="es-ES_tradnl" sz="1600" dirty="0" err="1">
                <a:latin typeface="Roboto Mono"/>
                <a:ea typeface="Roboto Mono"/>
                <a:cs typeface="Roboto Mono"/>
                <a:sym typeface="Roboto Mono"/>
              </a:rPr>
              <a:t>hiperparámetros</a:t>
            </a:r>
            <a:r>
              <a:rPr lang="es-ES_tradnl" sz="1600" dirty="0">
                <a:latin typeface="Roboto Mono"/>
                <a:ea typeface="Roboto Mono"/>
                <a:cs typeface="Roboto Mono"/>
                <a:sym typeface="Roboto Mono"/>
              </a:rPr>
              <a:t> para evitar esa consecuencia indeseada. </a:t>
            </a:r>
          </a:p>
        </p:txBody>
      </p:sp>
    </p:spTree>
    <p:extLst>
      <p:ext uri="{BB962C8B-B14F-4D97-AF65-F5344CB8AC3E}">
        <p14:creationId xmlns:p14="http://schemas.microsoft.com/office/powerpoint/2010/main" val="289386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e4949b318b_0_323"/>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AdaBoost </a:t>
            </a:r>
            <a:endParaRPr dirty="0">
              <a:solidFill>
                <a:srgbClr val="CEA6FF"/>
              </a:solidFill>
            </a:endParaRPr>
          </a:p>
        </p:txBody>
      </p:sp>
      <p:sp>
        <p:nvSpPr>
          <p:cNvPr id="330" name="Google Shape;330;ge4949b318b_0_323"/>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e4949b318b_0_323"/>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e4949b318b_0_323"/>
          <p:cNvSpPr txBox="1">
            <a:spLocks noGrp="1"/>
          </p:cNvSpPr>
          <p:nvPr>
            <p:ph type="body" idx="1"/>
          </p:nvPr>
        </p:nvSpPr>
        <p:spPr>
          <a:xfrm>
            <a:off x="713225" y="1195031"/>
            <a:ext cx="7587000" cy="37026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s-ES_tradnl" sz="1600" dirty="0">
                <a:latin typeface="Roboto Mono"/>
                <a:ea typeface="Roboto Mono"/>
                <a:cs typeface="Roboto Mono"/>
                <a:sym typeface="Roboto Mono"/>
              </a:rPr>
              <a:t>El principio fundamental del modelo </a:t>
            </a:r>
            <a:r>
              <a:rPr lang="es-ES_tradnl" sz="1600" dirty="0" err="1">
                <a:latin typeface="Roboto Mono"/>
                <a:ea typeface="Roboto Mono"/>
                <a:cs typeface="Roboto Mono"/>
                <a:sym typeface="Roboto Mono"/>
              </a:rPr>
              <a:t>AdaBoost</a:t>
            </a:r>
            <a:r>
              <a:rPr lang="es-ES_tradnl" sz="1600" dirty="0">
                <a:latin typeface="Roboto Mono"/>
                <a:ea typeface="Roboto Mono"/>
                <a:cs typeface="Roboto Mono"/>
                <a:sym typeface="Roboto Mono"/>
              </a:rPr>
              <a:t> es el entrenamiento de una secuencia de </a:t>
            </a:r>
            <a:r>
              <a:rPr lang="es-ES_tradnl" sz="1600" b="1" dirty="0">
                <a:latin typeface="Roboto Mono"/>
                <a:ea typeface="Roboto Mono"/>
                <a:cs typeface="Roboto Mono"/>
                <a:sym typeface="Roboto Mono"/>
              </a:rPr>
              <a:t>estimadores débiles </a:t>
            </a:r>
            <a:r>
              <a:rPr lang="es-ES_tradnl" sz="1600" dirty="0">
                <a:latin typeface="Roboto Mono"/>
                <a:ea typeface="Roboto Mono"/>
                <a:cs typeface="Roboto Mono"/>
                <a:sym typeface="Roboto Mono"/>
              </a:rPr>
              <a:t>(estimadores que preforman tan solo un poco mejor que predicciones aleatorias como pueden ser pequeños árboles de decisión) en diferentes versiones modificadas de los datos. La predicciones de estos estimadores son combinadas a través de sistema de voto o suma para elegir las predicciones finales. </a:t>
            </a:r>
            <a:br>
              <a:rPr lang="es-ES_tradnl" sz="1600" dirty="0">
                <a:latin typeface="Roboto Mono"/>
                <a:ea typeface="Roboto Mono"/>
                <a:cs typeface="Roboto Mono"/>
                <a:sym typeface="Roboto Mono"/>
              </a:rPr>
            </a:br>
            <a:br>
              <a:rPr lang="es-ES_tradnl" sz="1600" dirty="0">
                <a:latin typeface="Roboto Mono"/>
                <a:ea typeface="Roboto Mono"/>
                <a:cs typeface="Roboto Mono"/>
                <a:sym typeface="Roboto Mono"/>
              </a:rPr>
            </a:br>
            <a:r>
              <a:rPr lang="es-ES_tradnl" sz="1600" dirty="0">
                <a:latin typeface="Roboto Mono"/>
                <a:ea typeface="Roboto Mono"/>
                <a:cs typeface="Roboto Mono"/>
                <a:sym typeface="Roboto Mono"/>
              </a:rPr>
              <a:t>Las modificaciones mencionadas consisten </a:t>
            </a:r>
            <a:r>
              <a:rPr lang="es-ES_tradnl" sz="1600" b="1" dirty="0">
                <a:latin typeface="Roboto Mono"/>
                <a:ea typeface="Roboto Mono"/>
                <a:cs typeface="Roboto Mono"/>
                <a:sym typeface="Roboto Mono"/>
              </a:rPr>
              <a:t>en darle pesos a cada muestra de entrenamiento</a:t>
            </a:r>
            <a:r>
              <a:rPr lang="es-ES_tradnl" sz="1600" dirty="0">
                <a:latin typeface="Roboto Mono"/>
                <a:ea typeface="Roboto Mono"/>
                <a:cs typeface="Roboto Mono"/>
                <a:sym typeface="Roboto Mono"/>
              </a:rPr>
              <a:t>. Todas los pesos comienzan </a:t>
            </a:r>
            <a:r>
              <a:rPr lang="es-ES_tradnl" sz="1600" dirty="0" err="1">
                <a:latin typeface="Roboto Mono"/>
                <a:ea typeface="Roboto Mono"/>
                <a:cs typeface="Roboto Mono"/>
                <a:sym typeface="Roboto Mono"/>
              </a:rPr>
              <a:t>seteados</a:t>
            </a:r>
            <a:r>
              <a:rPr lang="es-ES_tradnl" sz="1600" dirty="0">
                <a:latin typeface="Roboto Mono"/>
                <a:ea typeface="Roboto Mono"/>
                <a:cs typeface="Roboto Mono"/>
                <a:sym typeface="Roboto Mono"/>
              </a:rPr>
              <a:t> como 1/N. Luego para cada iteración se modifican los pesos sobre las muestras. Este sistema de pesos permite darle mayor o menor relevancia a las diferentes muestras. Se busca </a:t>
            </a:r>
            <a:r>
              <a:rPr lang="es-ES_tradnl" sz="1600" b="1" dirty="0">
                <a:latin typeface="Roboto Mono"/>
                <a:ea typeface="Roboto Mono"/>
                <a:cs typeface="Roboto Mono"/>
                <a:sym typeface="Roboto Mono"/>
              </a:rPr>
              <a:t>dar mayor influencia </a:t>
            </a:r>
            <a:r>
              <a:rPr lang="es-ES_tradnl" sz="1600" dirty="0">
                <a:latin typeface="Roboto Mono"/>
                <a:ea typeface="Roboto Mono"/>
                <a:cs typeface="Roboto Mono"/>
                <a:sym typeface="Roboto Mono"/>
              </a:rPr>
              <a:t>sobre las muestras </a:t>
            </a:r>
            <a:r>
              <a:rPr lang="es-ES_tradnl" sz="1600" b="1" dirty="0">
                <a:latin typeface="Roboto Mono"/>
                <a:ea typeface="Roboto Mono"/>
                <a:cs typeface="Roboto Mono"/>
                <a:sym typeface="Roboto Mono"/>
              </a:rPr>
              <a:t>mal clasificadas </a:t>
            </a:r>
            <a:r>
              <a:rPr lang="es-ES_tradnl" sz="1600" dirty="0">
                <a:latin typeface="Roboto Mono"/>
                <a:ea typeface="Roboto Mono"/>
                <a:cs typeface="Roboto Mono"/>
                <a:sym typeface="Roboto Mono"/>
              </a:rPr>
              <a:t>para que el modelo ajuste mejor sobre estas. </a:t>
            </a:r>
            <a:endParaRPr lang="es-ES_tradnl" sz="1600" b="1" dirty="0">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32234098-21D0-8345-815B-CEC424B20FD9}"/>
              </a:ext>
            </a:extLst>
          </p:cNvPr>
          <p:cNvPicPr>
            <a:picLocks noChangeAspect="1"/>
          </p:cNvPicPr>
          <p:nvPr/>
        </p:nvPicPr>
        <p:blipFill>
          <a:blip r:embed="rId3"/>
          <a:stretch>
            <a:fillRect/>
          </a:stretch>
        </p:blipFill>
        <p:spPr>
          <a:xfrm>
            <a:off x="1277655" y="11750"/>
            <a:ext cx="5962344" cy="503770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e4949b318b_0_344"/>
          <p:cNvSpPr txBox="1">
            <a:spLocks noGrp="1"/>
          </p:cNvSpPr>
          <p:nvPr>
            <p:ph type="title"/>
          </p:nvPr>
        </p:nvSpPr>
        <p:spPr>
          <a:xfrm>
            <a:off x="713225" y="530725"/>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Adaboost</a:t>
            </a:r>
            <a:endParaRPr dirty="0">
              <a:solidFill>
                <a:srgbClr val="CEA6FF"/>
              </a:solidFill>
            </a:endParaRPr>
          </a:p>
        </p:txBody>
      </p:sp>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CuadroTexto 1">
            <a:extLst>
              <a:ext uri="{FF2B5EF4-FFF2-40B4-BE49-F238E27FC236}">
                <a16:creationId xmlns:a16="http://schemas.microsoft.com/office/drawing/2014/main" id="{CA81FB5C-51C7-7F4F-80CA-4490F7859A67}"/>
              </a:ext>
            </a:extLst>
          </p:cNvPr>
          <p:cNvSpPr txBox="1"/>
          <p:nvPr/>
        </p:nvSpPr>
        <p:spPr>
          <a:xfrm>
            <a:off x="713225" y="1601178"/>
            <a:ext cx="7252570" cy="2554545"/>
          </a:xfrm>
          <a:prstGeom prst="rect">
            <a:avLst/>
          </a:prstGeom>
          <a:noFill/>
        </p:spPr>
        <p:txBody>
          <a:bodyPr wrap="square" rtlCol="0">
            <a:spAutoFit/>
          </a:bodyPr>
          <a:lstStyle/>
          <a:p>
            <a:pPr marL="285750" indent="-285750">
              <a:buFont typeface="Arial" panose="020B0604020202020204" pitchFamily="34" charset="0"/>
              <a:buChar char="•"/>
            </a:pPr>
            <a:r>
              <a:rPr lang="es-ES_tradnl" sz="1600" dirty="0"/>
              <a:t>El resultado final al igual que los sistemas de </a:t>
            </a:r>
            <a:r>
              <a:rPr lang="es-ES_tradnl" sz="1600" dirty="0" err="1"/>
              <a:t>baggin</a:t>
            </a:r>
            <a:r>
              <a:rPr lang="es-ES_tradnl" sz="1600" dirty="0"/>
              <a:t> se decide por voto o suma mayoritaria de las predicciones. A través de la función signo. </a:t>
            </a:r>
          </a:p>
          <a:p>
            <a:pPr marL="285750" indent="-285750">
              <a:buFont typeface="Arial" panose="020B0604020202020204" pitchFamily="34" charset="0"/>
              <a:buChar char="•"/>
            </a:pPr>
            <a:endParaRPr lang="es-ES_tradnl" sz="1600" dirty="0"/>
          </a:p>
          <a:p>
            <a:pPr marL="285750" indent="-285750">
              <a:buFont typeface="Arial" panose="020B0604020202020204" pitchFamily="34" charset="0"/>
              <a:buChar char="•"/>
            </a:pPr>
            <a:r>
              <a:rPr lang="es-ES_tradnl" sz="1600" dirty="0"/>
              <a:t>Para cada iteración sucesiva los pesos se modifican individualmente. Son enfatizados los pesos de una muestra que fue clasificadas erróneamente en cierta iteración mientras que aquellas que fueron clasificadas correctamente disminuyen su peso. Por ende aquellos puntos que son más difíciles de clasificar para el modelo reciben mayor influencia para una mejora de la estimación. El modelo se aplica nuevamente sobre las muestras con pesos recalculados. </a:t>
            </a:r>
          </a:p>
        </p:txBody>
      </p:sp>
      <p:sp>
        <p:nvSpPr>
          <p:cNvPr id="5" name="CuadroTexto 4">
            <a:extLst>
              <a:ext uri="{FF2B5EF4-FFF2-40B4-BE49-F238E27FC236}">
                <a16:creationId xmlns:a16="http://schemas.microsoft.com/office/drawing/2014/main" id="{D374ED80-B045-954D-9FC3-2AF87A689E1A}"/>
              </a:ext>
            </a:extLst>
          </p:cNvPr>
          <p:cNvSpPr txBox="1"/>
          <p:nvPr/>
        </p:nvSpPr>
        <p:spPr>
          <a:xfrm>
            <a:off x="601249" y="4632030"/>
            <a:ext cx="7597036" cy="400110"/>
          </a:xfrm>
          <a:prstGeom prst="rect">
            <a:avLst/>
          </a:prstGeom>
          <a:noFill/>
        </p:spPr>
        <p:txBody>
          <a:bodyPr wrap="square" rtlCol="0">
            <a:spAutoFit/>
          </a:bodyPr>
          <a:lstStyle/>
          <a:p>
            <a:r>
              <a:rPr lang="es-AR" sz="1000" dirty="0"/>
              <a:t>Andreas Buja, David Mease and Abraham J. Wyner 2000, Comment: Boosting Algorithms: Regularization, Prediction and Model Fitting. DOI: 10.1214/07-STS242B. </a:t>
            </a:r>
            <a:r>
              <a:rPr lang="es-AR" sz="1000" dirty="0">
                <a:hlinkClick r:id="rId3"/>
              </a:rPr>
              <a:t>https://arxiv.org/pdf/0804.2757.pdf</a:t>
            </a:r>
            <a:endParaRPr lang="es-ES_tradnl" sz="1000" dirty="0"/>
          </a:p>
        </p:txBody>
      </p:sp>
    </p:spTree>
    <p:extLst>
      <p:ext uri="{BB962C8B-B14F-4D97-AF65-F5344CB8AC3E}">
        <p14:creationId xmlns:p14="http://schemas.microsoft.com/office/powerpoint/2010/main" val="3138842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n 4">
            <a:extLst>
              <a:ext uri="{FF2B5EF4-FFF2-40B4-BE49-F238E27FC236}">
                <a16:creationId xmlns:a16="http://schemas.microsoft.com/office/drawing/2014/main" id="{FD004138-E951-9A45-ACFC-E09E314297E4}"/>
              </a:ext>
            </a:extLst>
          </p:cNvPr>
          <p:cNvPicPr>
            <a:picLocks noChangeAspect="1"/>
          </p:cNvPicPr>
          <p:nvPr/>
        </p:nvPicPr>
        <p:blipFill rotWithShape="1">
          <a:blip r:embed="rId3"/>
          <a:srcRect t="10251" b="3184"/>
          <a:stretch/>
        </p:blipFill>
        <p:spPr>
          <a:xfrm>
            <a:off x="750802" y="893263"/>
            <a:ext cx="7253328" cy="3807912"/>
          </a:xfrm>
          <a:prstGeom prst="rect">
            <a:avLst/>
          </a:prstGeom>
        </p:spPr>
      </p:pic>
      <p:sp>
        <p:nvSpPr>
          <p:cNvPr id="9" name="Google Shape;356;ge4949b318b_0_344">
            <a:extLst>
              <a:ext uri="{FF2B5EF4-FFF2-40B4-BE49-F238E27FC236}">
                <a16:creationId xmlns:a16="http://schemas.microsoft.com/office/drawing/2014/main" id="{D6D946EA-1676-BC45-9431-E86F0E517805}"/>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Algoritmo</a:t>
            </a:r>
            <a:r>
              <a:rPr lang="en-US" dirty="0">
                <a:solidFill>
                  <a:srgbClr val="CEA6FF"/>
                </a:solidFill>
              </a:rPr>
              <a:t> AdaBoost</a:t>
            </a:r>
            <a:endParaRPr dirty="0">
              <a:solidFill>
                <a:srgbClr val="CEA6FF"/>
              </a:solidFill>
            </a:endParaRPr>
          </a:p>
        </p:txBody>
      </p:sp>
      <p:sp>
        <p:nvSpPr>
          <p:cNvPr id="8" name="Rectangle 1">
            <a:extLst>
              <a:ext uri="{FF2B5EF4-FFF2-40B4-BE49-F238E27FC236}">
                <a16:creationId xmlns:a16="http://schemas.microsoft.com/office/drawing/2014/main" id="{241C4711-98D8-594A-ABC8-C8D9B0040A6F}"/>
              </a:ext>
            </a:extLst>
          </p:cNvPr>
          <p:cNvSpPr>
            <a:spLocks noChangeArrowheads="1"/>
          </p:cNvSpPr>
          <p:nvPr/>
        </p:nvSpPr>
        <p:spPr bwMode="auto">
          <a:xfrm>
            <a:off x="3521095" y="11750"/>
            <a:ext cx="6154236" cy="24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Tree>
    <p:extLst>
      <p:ext uri="{BB962C8B-B14F-4D97-AF65-F5344CB8AC3E}">
        <p14:creationId xmlns:p14="http://schemas.microsoft.com/office/powerpoint/2010/main" val="407071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n 4">
            <a:extLst>
              <a:ext uri="{FF2B5EF4-FFF2-40B4-BE49-F238E27FC236}">
                <a16:creationId xmlns:a16="http://schemas.microsoft.com/office/drawing/2014/main" id="{FD004138-E951-9A45-ACFC-E09E314297E4}"/>
              </a:ext>
            </a:extLst>
          </p:cNvPr>
          <p:cNvPicPr>
            <a:picLocks noChangeAspect="1"/>
          </p:cNvPicPr>
          <p:nvPr/>
        </p:nvPicPr>
        <p:blipFill rotWithShape="1">
          <a:blip r:embed="rId3"/>
          <a:srcRect t="10251" b="3184"/>
          <a:stretch/>
        </p:blipFill>
        <p:spPr>
          <a:xfrm>
            <a:off x="750802" y="893263"/>
            <a:ext cx="7253328" cy="3807912"/>
          </a:xfrm>
          <a:prstGeom prst="rect">
            <a:avLst/>
          </a:prstGeom>
        </p:spPr>
      </p:pic>
      <p:sp>
        <p:nvSpPr>
          <p:cNvPr id="9" name="Google Shape;356;ge4949b318b_0_344">
            <a:extLst>
              <a:ext uri="{FF2B5EF4-FFF2-40B4-BE49-F238E27FC236}">
                <a16:creationId xmlns:a16="http://schemas.microsoft.com/office/drawing/2014/main" id="{D6D946EA-1676-BC45-9431-E86F0E517805}"/>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Algoritmo</a:t>
            </a:r>
            <a:r>
              <a:rPr lang="en-US" dirty="0">
                <a:solidFill>
                  <a:srgbClr val="CEA6FF"/>
                </a:solidFill>
              </a:rPr>
              <a:t> AdaBoost</a:t>
            </a:r>
            <a:endParaRPr dirty="0">
              <a:solidFill>
                <a:srgbClr val="CEA6FF"/>
              </a:solidFill>
            </a:endParaRPr>
          </a:p>
        </p:txBody>
      </p:sp>
      <p:graphicFrame>
        <p:nvGraphicFramePr>
          <p:cNvPr id="7" name="Tabla 6">
            <a:extLst>
              <a:ext uri="{FF2B5EF4-FFF2-40B4-BE49-F238E27FC236}">
                <a16:creationId xmlns:a16="http://schemas.microsoft.com/office/drawing/2014/main" id="{45D6F227-628E-6C47-B87C-1B1E82DAC9DD}"/>
              </a:ext>
            </a:extLst>
          </p:cNvPr>
          <p:cNvGraphicFramePr>
            <a:graphicFrameLocks noGrp="1"/>
          </p:cNvGraphicFramePr>
          <p:nvPr>
            <p:extLst>
              <p:ext uri="{D42A27DB-BD31-4B8C-83A1-F6EECF244321}">
                <p14:modId xmlns:p14="http://schemas.microsoft.com/office/powerpoint/2010/main" val="2387627173"/>
              </p:ext>
            </p:extLst>
          </p:nvPr>
        </p:nvGraphicFramePr>
        <p:xfrm>
          <a:off x="4010370" y="134443"/>
          <a:ext cx="4382828" cy="2255520"/>
        </p:xfrm>
        <a:graphic>
          <a:graphicData uri="http://schemas.openxmlformats.org/drawingml/2006/table">
            <a:tbl>
              <a:tblPr/>
              <a:tblGrid>
                <a:gridCol w="1095707">
                  <a:extLst>
                    <a:ext uri="{9D8B030D-6E8A-4147-A177-3AD203B41FA5}">
                      <a16:colId xmlns:a16="http://schemas.microsoft.com/office/drawing/2014/main" val="4277260103"/>
                    </a:ext>
                  </a:extLst>
                </a:gridCol>
                <a:gridCol w="1095707">
                  <a:extLst>
                    <a:ext uri="{9D8B030D-6E8A-4147-A177-3AD203B41FA5}">
                      <a16:colId xmlns:a16="http://schemas.microsoft.com/office/drawing/2014/main" val="248074671"/>
                    </a:ext>
                  </a:extLst>
                </a:gridCol>
                <a:gridCol w="1095707">
                  <a:extLst>
                    <a:ext uri="{9D8B030D-6E8A-4147-A177-3AD203B41FA5}">
                      <a16:colId xmlns:a16="http://schemas.microsoft.com/office/drawing/2014/main" val="2763061868"/>
                    </a:ext>
                  </a:extLst>
                </a:gridCol>
                <a:gridCol w="1095707">
                  <a:extLst>
                    <a:ext uri="{9D8B030D-6E8A-4147-A177-3AD203B41FA5}">
                      <a16:colId xmlns:a16="http://schemas.microsoft.com/office/drawing/2014/main" val="2236248284"/>
                    </a:ext>
                  </a:extLst>
                </a:gridCol>
              </a:tblGrid>
              <a:tr h="526749">
                <a:tc>
                  <a:txBody>
                    <a:bodyPr/>
                    <a:lstStyle/>
                    <a:p>
                      <a:pPr fontAlgn="ctr"/>
                      <a:r>
                        <a:rPr lang="es-AR">
                          <a:effectLst/>
                        </a:rPr>
                        <a:t> </a:t>
                      </a: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Err</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1-Err/ Err</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log(1-Err/ Err)</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3509655902"/>
                  </a:ext>
                </a:extLst>
              </a:tr>
              <a:tr h="526749">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Buen clasificador</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0.01</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99</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1.99</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3368462122"/>
                  </a:ext>
                </a:extLst>
              </a:tr>
              <a:tr h="344663">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Azar</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0.5</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1</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0</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1690260718"/>
                  </a:ext>
                </a:extLst>
              </a:tr>
              <a:tr h="526749">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Mal clasificador</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0.99</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a:solidFill>
                            <a:srgbClr val="000000"/>
                          </a:solidFill>
                          <a:effectLst/>
                          <a:latin typeface="Arial" panose="020B0604020202020204" pitchFamily="34" charset="0"/>
                        </a:rPr>
                        <a:t>0.01</a:t>
                      </a:r>
                      <a:endParaRPr lang="es-AR">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tc>
                  <a:txBody>
                    <a:bodyPr/>
                    <a:lstStyle/>
                    <a:p>
                      <a:pPr algn="ctr" rtl="0" fontAlgn="ctr">
                        <a:spcBef>
                          <a:spcPts val="0"/>
                        </a:spcBef>
                        <a:spcAft>
                          <a:spcPts val="0"/>
                        </a:spcAft>
                      </a:pPr>
                      <a:r>
                        <a:rPr lang="es-AR" sz="1400" b="0" i="0" u="none" strike="noStrike" dirty="0">
                          <a:solidFill>
                            <a:srgbClr val="000000"/>
                          </a:solidFill>
                          <a:effectLst/>
                          <a:latin typeface="Arial" panose="020B0604020202020204" pitchFamily="34" charset="0"/>
                        </a:rPr>
                        <a:t>-2</a:t>
                      </a:r>
                      <a:endParaRPr lang="es-AR" dirty="0">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D9D9D9"/>
                    </a:solidFill>
                  </a:tcPr>
                </a:tc>
                <a:extLst>
                  <a:ext uri="{0D108BD9-81ED-4DB2-BD59-A6C34878D82A}">
                    <a16:rowId xmlns:a16="http://schemas.microsoft.com/office/drawing/2014/main" val="4185642638"/>
                  </a:ext>
                </a:extLst>
              </a:tr>
            </a:tbl>
          </a:graphicData>
        </a:graphic>
      </p:graphicFrame>
      <p:sp>
        <p:nvSpPr>
          <p:cNvPr id="8" name="Rectangle 1">
            <a:extLst>
              <a:ext uri="{FF2B5EF4-FFF2-40B4-BE49-F238E27FC236}">
                <a16:creationId xmlns:a16="http://schemas.microsoft.com/office/drawing/2014/main" id="{241C4711-98D8-594A-ABC8-C8D9B0040A6F}"/>
              </a:ext>
            </a:extLst>
          </p:cNvPr>
          <p:cNvSpPr>
            <a:spLocks noChangeArrowheads="1"/>
          </p:cNvSpPr>
          <p:nvPr/>
        </p:nvSpPr>
        <p:spPr bwMode="auto">
          <a:xfrm>
            <a:off x="3521095" y="11750"/>
            <a:ext cx="6154236" cy="24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
        <p:nvSpPr>
          <p:cNvPr id="2" name="Rectángulo 1">
            <a:extLst>
              <a:ext uri="{FF2B5EF4-FFF2-40B4-BE49-F238E27FC236}">
                <a16:creationId xmlns:a16="http://schemas.microsoft.com/office/drawing/2014/main" id="{ED22B304-4B45-174E-B5BB-43BF8E1EE5F1}"/>
              </a:ext>
            </a:extLst>
          </p:cNvPr>
          <p:cNvSpPr/>
          <p:nvPr/>
        </p:nvSpPr>
        <p:spPr>
          <a:xfrm>
            <a:off x="4158641" y="2417862"/>
            <a:ext cx="530539" cy="307777"/>
          </a:xfrm>
          <a:prstGeom prst="rect">
            <a:avLst/>
          </a:prstGeom>
        </p:spPr>
        <p:txBody>
          <a:bodyPr wrap="square">
            <a:spAutoFit/>
          </a:bodyPr>
          <a:lstStyle/>
          <a:p>
            <a:r>
              <a:rPr lang="es-AR" dirty="0"/>
              <a:t> </a:t>
            </a:r>
            <a:endParaRPr lang="es-ES_tradnl" dirty="0"/>
          </a:p>
        </p:txBody>
      </p:sp>
      <p:sp>
        <p:nvSpPr>
          <p:cNvPr id="3" name="Rectángulo 2">
            <a:extLst>
              <a:ext uri="{FF2B5EF4-FFF2-40B4-BE49-F238E27FC236}">
                <a16:creationId xmlns:a16="http://schemas.microsoft.com/office/drawing/2014/main" id="{EF8DD047-ACDA-5141-ADB5-F67108467942}"/>
              </a:ext>
            </a:extLst>
          </p:cNvPr>
          <p:cNvSpPr/>
          <p:nvPr/>
        </p:nvSpPr>
        <p:spPr>
          <a:xfrm>
            <a:off x="4454820" y="2417862"/>
            <a:ext cx="234360" cy="307777"/>
          </a:xfrm>
          <a:prstGeom prst="rect">
            <a:avLst/>
          </a:prstGeom>
        </p:spPr>
        <p:txBody>
          <a:bodyPr wrap="none">
            <a:spAutoFit/>
          </a:bodyPr>
          <a:lstStyle/>
          <a:p>
            <a:r>
              <a:rPr lang="es-AR" dirty="0"/>
              <a:t> </a:t>
            </a:r>
            <a:endParaRPr lang="es-ES_tradnl" dirty="0"/>
          </a:p>
        </p:txBody>
      </p:sp>
      <p:sp>
        <p:nvSpPr>
          <p:cNvPr id="6" name="Anillo 5">
            <a:extLst>
              <a:ext uri="{FF2B5EF4-FFF2-40B4-BE49-F238E27FC236}">
                <a16:creationId xmlns:a16="http://schemas.microsoft.com/office/drawing/2014/main" id="{50ADCD50-30F3-8840-88F4-1B72D520CCE2}"/>
              </a:ext>
            </a:extLst>
          </p:cNvPr>
          <p:cNvSpPr/>
          <p:nvPr/>
        </p:nvSpPr>
        <p:spPr>
          <a:xfrm>
            <a:off x="2713702" y="2961516"/>
            <a:ext cx="3494762" cy="1139869"/>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cxnSp>
        <p:nvCxnSpPr>
          <p:cNvPr id="13" name="Conector recto de flecha 12">
            <a:extLst>
              <a:ext uri="{FF2B5EF4-FFF2-40B4-BE49-F238E27FC236}">
                <a16:creationId xmlns:a16="http://schemas.microsoft.com/office/drawing/2014/main" id="{C2694B14-1C84-1D4A-860F-D8CCEA9A679D}"/>
              </a:ext>
            </a:extLst>
          </p:cNvPr>
          <p:cNvCxnSpPr/>
          <p:nvPr/>
        </p:nvCxnSpPr>
        <p:spPr>
          <a:xfrm flipV="1">
            <a:off x="6208464" y="2417862"/>
            <a:ext cx="1019054" cy="1001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42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56;ge4949b318b_0_344">
            <a:extLst>
              <a:ext uri="{FF2B5EF4-FFF2-40B4-BE49-F238E27FC236}">
                <a16:creationId xmlns:a16="http://schemas.microsoft.com/office/drawing/2014/main" id="{D6D946EA-1676-BC45-9431-E86F0E517805}"/>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Algoritmo</a:t>
            </a:r>
            <a:r>
              <a:rPr lang="en-US" dirty="0">
                <a:solidFill>
                  <a:srgbClr val="CEA6FF"/>
                </a:solidFill>
              </a:rPr>
              <a:t> AdaBoost</a:t>
            </a:r>
            <a:endParaRPr dirty="0">
              <a:solidFill>
                <a:srgbClr val="CEA6FF"/>
              </a:solidFill>
            </a:endParaRPr>
          </a:p>
        </p:txBody>
      </p:sp>
      <p:sp>
        <p:nvSpPr>
          <p:cNvPr id="2" name="CuadroTexto 1">
            <a:extLst>
              <a:ext uri="{FF2B5EF4-FFF2-40B4-BE49-F238E27FC236}">
                <a16:creationId xmlns:a16="http://schemas.microsoft.com/office/drawing/2014/main" id="{43E80258-6F2F-C142-B9E7-6E7B537CDF2A}"/>
              </a:ext>
            </a:extLst>
          </p:cNvPr>
          <p:cNvSpPr txBox="1"/>
          <p:nvPr/>
        </p:nvSpPr>
        <p:spPr>
          <a:xfrm>
            <a:off x="914401" y="1244672"/>
            <a:ext cx="6375748" cy="2677656"/>
          </a:xfrm>
          <a:prstGeom prst="rect">
            <a:avLst/>
          </a:prstGeom>
          <a:noFill/>
        </p:spPr>
        <p:txBody>
          <a:bodyPr wrap="square" rtlCol="0">
            <a:spAutoFit/>
          </a:bodyPr>
          <a:lstStyle/>
          <a:p>
            <a:pPr marL="285750" indent="-285750">
              <a:buFont typeface="Arial" panose="020B0604020202020204" pitchFamily="34" charset="0"/>
              <a:buChar char="•"/>
            </a:pPr>
            <a:r>
              <a:rPr lang="es-ES_tradnl" dirty="0"/>
              <a:t>Se ajustan todos los estimadores a los datos con los pesos determinados</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Se inicializan los pesos como 1/N </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Para cada </a:t>
            </a:r>
            <a:r>
              <a:rPr lang="es-ES_tradnl" dirty="0" err="1"/>
              <a:t>bootstrap</a:t>
            </a:r>
            <a:r>
              <a:rPr lang="es-ES_tradnl" dirty="0"/>
              <a:t> se calcula el error y se establece un peso a través de la </a:t>
            </a:r>
            <a:r>
              <a:rPr lang="es-ES_tradnl" b="1" dirty="0"/>
              <a:t>función de costo </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 Se establece el peso correspondiente obtenido. </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Finalmente se devuelve la mejor predicción por método mayoritario a través de la función signo </a:t>
            </a:r>
          </a:p>
          <a:p>
            <a:pPr marL="285750" indent="-285750">
              <a:buFont typeface="Arial" panose="020B0604020202020204" pitchFamily="34" charset="0"/>
              <a:buChar char="•"/>
            </a:pPr>
            <a:endParaRPr lang="es-ES_tradnl" dirty="0"/>
          </a:p>
        </p:txBody>
      </p:sp>
    </p:spTree>
    <p:extLst>
      <p:ext uri="{BB962C8B-B14F-4D97-AF65-F5344CB8AC3E}">
        <p14:creationId xmlns:p14="http://schemas.microsoft.com/office/powerpoint/2010/main" val="2535799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ge4949b318b_0_261"/>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e4949b318b_0_261"/>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Imagen 6">
            <a:extLst>
              <a:ext uri="{FF2B5EF4-FFF2-40B4-BE49-F238E27FC236}">
                <a16:creationId xmlns:a16="http://schemas.microsoft.com/office/drawing/2014/main" id="{3625BCEE-56BF-D740-87DA-2BF17B2CDEB0}"/>
              </a:ext>
            </a:extLst>
          </p:cNvPr>
          <p:cNvPicPr>
            <a:picLocks noChangeAspect="1"/>
          </p:cNvPicPr>
          <p:nvPr/>
        </p:nvPicPr>
        <p:blipFill>
          <a:blip r:embed="rId3"/>
          <a:stretch>
            <a:fillRect/>
          </a:stretch>
        </p:blipFill>
        <p:spPr>
          <a:xfrm>
            <a:off x="3288978" y="681109"/>
            <a:ext cx="5073041" cy="3804781"/>
          </a:xfrm>
          <a:prstGeom prst="rect">
            <a:avLst/>
          </a:prstGeom>
        </p:spPr>
      </p:pic>
      <p:sp>
        <p:nvSpPr>
          <p:cNvPr id="5" name="Google Shape;356;ge4949b318b_0_344">
            <a:extLst>
              <a:ext uri="{FF2B5EF4-FFF2-40B4-BE49-F238E27FC236}">
                <a16:creationId xmlns:a16="http://schemas.microsoft.com/office/drawing/2014/main" id="{93B50CD1-2EFA-B645-A81C-3BB335655861}"/>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a:solidFill>
                  <a:srgbClr val="CEA6FF"/>
                </a:solidFill>
              </a:rPr>
              <a:t>AdaBoost</a:t>
            </a:r>
            <a:endParaRPr dirty="0">
              <a:solidFill>
                <a:srgbClr val="CEA6FF"/>
              </a:solidFill>
            </a:endParaRPr>
          </a:p>
        </p:txBody>
      </p:sp>
      <p:sp>
        <p:nvSpPr>
          <p:cNvPr id="2" name="CuadroTexto 1">
            <a:extLst>
              <a:ext uri="{FF2B5EF4-FFF2-40B4-BE49-F238E27FC236}">
                <a16:creationId xmlns:a16="http://schemas.microsoft.com/office/drawing/2014/main" id="{8F499953-18C2-1243-832E-59C9C907AA8B}"/>
              </a:ext>
            </a:extLst>
          </p:cNvPr>
          <p:cNvSpPr txBox="1"/>
          <p:nvPr/>
        </p:nvSpPr>
        <p:spPr>
          <a:xfrm>
            <a:off x="613016" y="1164921"/>
            <a:ext cx="2675961" cy="3754874"/>
          </a:xfrm>
          <a:prstGeom prst="rect">
            <a:avLst/>
          </a:prstGeom>
          <a:noFill/>
        </p:spPr>
        <p:txBody>
          <a:bodyPr wrap="square" rtlCol="0">
            <a:spAutoFit/>
          </a:bodyPr>
          <a:lstStyle/>
          <a:p>
            <a:r>
              <a:rPr lang="es-ES_tradnl" dirty="0"/>
              <a:t>El proceso de Adaboost.M1 es conocido como </a:t>
            </a:r>
            <a:r>
              <a:rPr lang="es-ES_tradnl" dirty="0" err="1"/>
              <a:t>Discrete</a:t>
            </a:r>
            <a:r>
              <a:rPr lang="es-ES_tradnl" dirty="0"/>
              <a:t> </a:t>
            </a:r>
            <a:r>
              <a:rPr lang="es-ES_tradnl" dirty="0" err="1"/>
              <a:t>Adaboost</a:t>
            </a:r>
            <a:r>
              <a:rPr lang="es-ES_tradnl" dirty="0"/>
              <a:t> por su salida discreta luego de la aplicación de la función signo para la salida del estimador final. </a:t>
            </a:r>
          </a:p>
          <a:p>
            <a:r>
              <a:rPr lang="es-ES_tradnl" dirty="0"/>
              <a:t>Varias mejoras sea realizaron sobre este algoritmo. </a:t>
            </a:r>
          </a:p>
          <a:p>
            <a:r>
              <a:rPr lang="es-ES_tradnl" dirty="0"/>
              <a:t>Como se ven todas </a:t>
            </a:r>
            <a:r>
              <a:rPr lang="es-ES_tradnl" dirty="0" err="1"/>
              <a:t>performan</a:t>
            </a:r>
            <a:r>
              <a:rPr lang="es-ES_tradnl" dirty="0"/>
              <a:t> mucho mejor que un modelo de predicciones aleatorias. Durante mucho tiempo fue de los algoritmos más poderosos con todavía hoy muchísimas aplicaciones. </a:t>
            </a:r>
          </a:p>
          <a:p>
            <a:endParaRPr lang="es-ES_tradnl" dirty="0"/>
          </a:p>
          <a:p>
            <a:r>
              <a:rPr lang="es-ES_tradnl"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ge29ce42a51_0_251"/>
          <p:cNvPicPr preferRelativeResize="0"/>
          <p:nvPr/>
        </p:nvPicPr>
        <p:blipFill rotWithShape="1">
          <a:blip r:embed="rId3">
            <a:alphaModFix/>
          </a:blip>
          <a:srcRect l="10868" t="4096" r="6040" b="1935"/>
          <a:stretch/>
        </p:blipFill>
        <p:spPr>
          <a:xfrm>
            <a:off x="161500" y="149075"/>
            <a:ext cx="4273825" cy="4832925"/>
          </a:xfrm>
          <a:prstGeom prst="rect">
            <a:avLst/>
          </a:prstGeom>
          <a:noFill/>
          <a:ln>
            <a:noFill/>
          </a:ln>
        </p:spPr>
      </p:pic>
      <p:sp>
        <p:nvSpPr>
          <p:cNvPr id="254" name="Google Shape;254;ge29ce42a51_0_251"/>
          <p:cNvSpPr txBox="1"/>
          <p:nvPr/>
        </p:nvSpPr>
        <p:spPr>
          <a:xfrm>
            <a:off x="5013475" y="2743592"/>
            <a:ext cx="3423600" cy="62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2600">
                <a:solidFill>
                  <a:srgbClr val="FFFFFF"/>
                </a:solidFill>
                <a:latin typeface="Montserrat"/>
                <a:ea typeface="Montserrat"/>
                <a:cs typeface="Montserrat"/>
                <a:sym typeface="Montserrat"/>
              </a:rPr>
              <a:t>Ensambles</a:t>
            </a:r>
            <a:endParaRPr sz="2600" dirty="0">
              <a:solidFill>
                <a:srgbClr val="FFFFFF"/>
              </a:solidFill>
              <a:latin typeface="Montserrat"/>
              <a:ea typeface="Montserrat"/>
              <a:cs typeface="Montserrat"/>
              <a:sym typeface="Montserrat"/>
            </a:endParaRPr>
          </a:p>
        </p:txBody>
      </p:sp>
      <p:sp>
        <p:nvSpPr>
          <p:cNvPr id="255" name="Google Shape;255;ge29ce42a51_0_251"/>
          <p:cNvSpPr txBox="1"/>
          <p:nvPr/>
        </p:nvSpPr>
        <p:spPr>
          <a:xfrm>
            <a:off x="5379775" y="1510800"/>
            <a:ext cx="3057300" cy="11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7000">
                <a:solidFill>
                  <a:srgbClr val="FFFFFF"/>
                </a:solidFill>
                <a:latin typeface="Montserrat"/>
                <a:ea typeface="Montserrat"/>
                <a:cs typeface="Montserrat"/>
                <a:sym typeface="Montserrat"/>
              </a:rPr>
              <a:t>01</a:t>
            </a:r>
            <a:endParaRPr sz="7000" dirty="0">
              <a:solidFill>
                <a:srgbClr val="FFFFFF"/>
              </a:solidFill>
              <a:latin typeface="Montserrat"/>
              <a:ea typeface="Montserrat"/>
              <a:cs typeface="Montserrat"/>
              <a:sym typeface="Montserrat"/>
            </a:endParaRPr>
          </a:p>
        </p:txBody>
      </p:sp>
      <p:sp>
        <p:nvSpPr>
          <p:cNvPr id="256" name="Google Shape;256;ge29ce42a51_0_251"/>
          <p:cNvSpPr txBox="1"/>
          <p:nvPr/>
        </p:nvSpPr>
        <p:spPr>
          <a:xfrm>
            <a:off x="5190175" y="3528270"/>
            <a:ext cx="3246900" cy="62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dirty="0">
              <a:solidFill>
                <a:srgbClr val="FFFFFF"/>
              </a:solidFill>
              <a:latin typeface="Roboto Mono"/>
              <a:ea typeface="Roboto Mono"/>
              <a:cs typeface="Roboto Mono"/>
              <a:sym typeface="Roboto Mono"/>
            </a:endParaRPr>
          </a:p>
        </p:txBody>
      </p:sp>
      <p:sp>
        <p:nvSpPr>
          <p:cNvPr id="257" name="Google Shape;257;ge29ce42a51_0_251"/>
          <p:cNvSpPr/>
          <p:nvPr/>
        </p:nvSpPr>
        <p:spPr>
          <a:xfrm>
            <a:off x="0" y="0"/>
            <a:ext cx="4572000" cy="5143500"/>
          </a:xfrm>
          <a:prstGeom prst="frame">
            <a:avLst>
              <a:gd name="adj1" fmla="val 3424"/>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56;ge4949b318b_0_344">
            <a:extLst>
              <a:ext uri="{FF2B5EF4-FFF2-40B4-BE49-F238E27FC236}">
                <a16:creationId xmlns:a16="http://schemas.microsoft.com/office/drawing/2014/main" id="{62D750E2-1765-E341-8C3D-C42C1A6092E0}"/>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a:solidFill>
                  <a:srgbClr val="CEA6FF"/>
                </a:solidFill>
              </a:rPr>
              <a:t>Gradient Tree Boosting</a:t>
            </a:r>
            <a:br>
              <a:rPr lang="en-US" dirty="0">
                <a:solidFill>
                  <a:srgbClr val="CEA6FF"/>
                </a:solidFill>
              </a:rPr>
            </a:br>
            <a:endParaRPr dirty="0">
              <a:solidFill>
                <a:srgbClr val="CEA6FF"/>
              </a:solidFill>
            </a:endParaRPr>
          </a:p>
        </p:txBody>
      </p:sp>
      <p:sp>
        <p:nvSpPr>
          <p:cNvPr id="4" name="CuadroTexto 3">
            <a:extLst>
              <a:ext uri="{FF2B5EF4-FFF2-40B4-BE49-F238E27FC236}">
                <a16:creationId xmlns:a16="http://schemas.microsoft.com/office/drawing/2014/main" id="{16C2278E-F69E-4C4E-B2F5-031A70465646}"/>
              </a:ext>
            </a:extLst>
          </p:cNvPr>
          <p:cNvSpPr txBox="1"/>
          <p:nvPr/>
        </p:nvSpPr>
        <p:spPr>
          <a:xfrm>
            <a:off x="613017" y="1189973"/>
            <a:ext cx="7290148" cy="3724096"/>
          </a:xfrm>
          <a:prstGeom prst="rect">
            <a:avLst/>
          </a:prstGeom>
          <a:noFill/>
        </p:spPr>
        <p:txBody>
          <a:bodyPr wrap="square" rtlCol="0">
            <a:spAutoFit/>
          </a:bodyPr>
          <a:lstStyle/>
          <a:p>
            <a:pPr marL="285750" indent="-285750">
              <a:buFont typeface="Arial" panose="020B0604020202020204" pitchFamily="34" charset="0"/>
              <a:buChar char="•"/>
            </a:pPr>
            <a:r>
              <a:rPr lang="es-ES_tradnl" sz="1600" dirty="0" err="1">
                <a:latin typeface=""/>
              </a:rPr>
              <a:t>AdaBoost</a:t>
            </a:r>
            <a:r>
              <a:rPr lang="es-ES_tradnl" sz="1600" dirty="0">
                <a:latin typeface=""/>
              </a:rPr>
              <a:t> tiene una función de costo que va definiendo pesos sobre las muestras. </a:t>
            </a:r>
          </a:p>
          <a:p>
            <a:endParaRPr lang="es-ES_tradnl" sz="1600" dirty="0">
              <a:latin typeface=""/>
            </a:endParaRPr>
          </a:p>
          <a:p>
            <a:pPr marL="285750" indent="-285750">
              <a:buFont typeface="Arial" panose="020B0604020202020204" pitchFamily="34" charset="0"/>
              <a:buChar char="•"/>
            </a:pPr>
            <a:r>
              <a:rPr lang="es-ES_tradnl" sz="1600" dirty="0" err="1">
                <a:latin typeface=""/>
              </a:rPr>
              <a:t>Grandient</a:t>
            </a:r>
            <a:r>
              <a:rPr lang="es-ES_tradnl" sz="1600" dirty="0">
                <a:latin typeface=""/>
              </a:rPr>
              <a:t> </a:t>
            </a:r>
            <a:r>
              <a:rPr lang="es-ES_tradnl" sz="1600" dirty="0" err="1">
                <a:latin typeface=""/>
              </a:rPr>
              <a:t>Tree</a:t>
            </a:r>
            <a:r>
              <a:rPr lang="es-ES_tradnl" sz="1600" dirty="0">
                <a:latin typeface=""/>
              </a:rPr>
              <a:t> </a:t>
            </a:r>
            <a:r>
              <a:rPr lang="es-ES_tradnl" sz="1600" dirty="0" err="1">
                <a:latin typeface=""/>
              </a:rPr>
              <a:t>boosting</a:t>
            </a:r>
            <a:r>
              <a:rPr lang="es-ES_tradnl" sz="1600" dirty="0">
                <a:latin typeface=""/>
              </a:rPr>
              <a:t> es un algoritmo que busca optimizar esta función de costo para poder ajustar de mejor manera rápidamente sobre el set de entrenamiento. </a:t>
            </a:r>
          </a:p>
          <a:p>
            <a:pPr marL="285750" indent="-285750">
              <a:buFont typeface="Arial" panose="020B0604020202020204" pitchFamily="34" charset="0"/>
              <a:buChar char="•"/>
            </a:pPr>
            <a:endParaRPr lang="es-ES_tradnl" sz="1600" dirty="0">
              <a:latin typeface=""/>
            </a:endParaRPr>
          </a:p>
          <a:p>
            <a:pPr marL="285750" indent="-285750">
              <a:buFont typeface="Arial" panose="020B0604020202020204" pitchFamily="34" charset="0"/>
              <a:buChar char="•"/>
            </a:pPr>
            <a:r>
              <a:rPr lang="es-ES_tradnl" sz="1600" dirty="0">
                <a:latin typeface=""/>
              </a:rPr>
              <a:t>Si bien no se otorgan pesos en cada iteración se minimiza la función costo para encontrar el modelo que mejor ajuste. </a:t>
            </a:r>
          </a:p>
          <a:p>
            <a:pPr marL="285750" indent="-285750">
              <a:buFont typeface="Arial" panose="020B0604020202020204" pitchFamily="34" charset="0"/>
              <a:buChar char="•"/>
            </a:pPr>
            <a:endParaRPr lang="es-ES_tradnl" sz="1600" dirty="0">
              <a:latin typeface=""/>
            </a:endParaRPr>
          </a:p>
          <a:p>
            <a:pPr marL="285750" indent="-285750">
              <a:buFont typeface="Arial" panose="020B0604020202020204" pitchFamily="34" charset="0"/>
              <a:buChar char="•"/>
            </a:pPr>
            <a:r>
              <a:rPr lang="es-ES_tradnl" sz="1600" dirty="0">
                <a:latin typeface=""/>
              </a:rPr>
              <a:t>En este modelo también se entrenan varios modelos débiles de forma secuencial pero con el objetivo mencionado de minimizar la función de costo. </a:t>
            </a:r>
          </a:p>
          <a:p>
            <a:endParaRPr lang="es-ES_tradnl" dirty="0"/>
          </a:p>
          <a:p>
            <a:endParaRPr lang="es-ES_tradnl" dirty="0"/>
          </a:p>
        </p:txBody>
      </p:sp>
    </p:spTree>
    <p:extLst>
      <p:ext uri="{BB962C8B-B14F-4D97-AF65-F5344CB8AC3E}">
        <p14:creationId xmlns:p14="http://schemas.microsoft.com/office/powerpoint/2010/main" val="9925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56;ge4949b318b_0_344">
            <a:extLst>
              <a:ext uri="{FF2B5EF4-FFF2-40B4-BE49-F238E27FC236}">
                <a16:creationId xmlns:a16="http://schemas.microsoft.com/office/drawing/2014/main" id="{62D750E2-1765-E341-8C3D-C42C1A6092E0}"/>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lvl="0"/>
            <a:r>
              <a:rPr lang="en-US" dirty="0">
                <a:solidFill>
                  <a:srgbClr val="CEA6FF"/>
                </a:solidFill>
              </a:rPr>
              <a:t>Gradient Boosting Tree</a:t>
            </a:r>
            <a:br>
              <a:rPr lang="en-US" dirty="0">
                <a:solidFill>
                  <a:srgbClr val="CEA6FF"/>
                </a:solidFill>
              </a:rPr>
            </a:br>
            <a:endParaRPr dirty="0">
              <a:solidFill>
                <a:srgbClr val="CEA6FF"/>
              </a:solidFill>
            </a:endParaRP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16C2278E-F69E-4C4E-B2F5-031A70465646}"/>
                  </a:ext>
                </a:extLst>
              </p:cNvPr>
              <p:cNvSpPr txBox="1"/>
              <p:nvPr/>
            </p:nvSpPr>
            <p:spPr>
              <a:xfrm>
                <a:off x="92871" y="962370"/>
                <a:ext cx="8399775" cy="1692771"/>
              </a:xfrm>
              <a:prstGeom prst="rect">
                <a:avLst/>
              </a:prstGeom>
              <a:noFill/>
            </p:spPr>
            <p:txBody>
              <a:bodyPr wrap="square" rtlCol="0">
                <a:spAutoFit/>
              </a:bodyPr>
              <a:lstStyle/>
              <a:p>
                <a:r>
                  <a:rPr lang="es-ES_tradnl" sz="1600" dirty="0"/>
                  <a:t>Para el caso particular de la regresión: </a:t>
                </a:r>
              </a:p>
              <a:p>
                <a:endParaRPr lang="es-ES_tradnl" dirty="0"/>
              </a:p>
              <a:p>
                <a:r>
                  <a:rPr lang="es-ES_tradnl" sz="1600" dirty="0"/>
                  <a:t>Como los modelos aditivos vistos </a:t>
                </a:r>
                <a:r>
                  <a:rPr lang="es-ES_tradnl" sz="1600" dirty="0" err="1"/>
                  <a:t>Gradient</a:t>
                </a:r>
                <a:r>
                  <a:rPr lang="es-ES_tradnl" sz="1600" dirty="0"/>
                  <a:t> </a:t>
                </a:r>
                <a:r>
                  <a:rPr lang="es-ES_tradnl" sz="1600" dirty="0" err="1"/>
                  <a:t>Boosting</a:t>
                </a:r>
                <a:r>
                  <a:rPr lang="es-ES_tradnl" sz="1600" dirty="0"/>
                  <a:t> </a:t>
                </a:r>
                <a:r>
                  <a:rPr lang="es-ES_tradnl" sz="1600" dirty="0" err="1"/>
                  <a:t>Tree</a:t>
                </a:r>
                <a:r>
                  <a:rPr lang="es-ES_tradnl" sz="1600" dirty="0"/>
                  <a:t> predice un valor a través de la suma de decisiones de todos los algoritmos. Siendo </a:t>
                </a:r>
                <a14:m>
                  <m:oMath xmlns:m="http://schemas.openxmlformats.org/officeDocument/2006/math">
                    <m:sSub>
                      <m:sSubPr>
                        <m:ctrlPr>
                          <a:rPr lang="es-ES_tradnl"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𝑚</m:t>
                        </m:r>
                      </m:sub>
                    </m:sSub>
                    <m:d>
                      <m:dPr>
                        <m:ctrlPr>
                          <a:rPr lang="en-US" sz="1600" b="0" i="1" smtClean="0">
                            <a:latin typeface="Cambria Math" panose="02040503050406030204" pitchFamily="18" charset="0"/>
                          </a:rPr>
                        </m:ctrlPr>
                      </m:dPr>
                      <m:e>
                        <m:sSub>
                          <m:sSubPr>
                            <m:ctrlPr>
                              <a:rPr lang="es-ES_tradnl"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oMath>
                </a14:m>
                <a:r>
                  <a:rPr lang="es-ES_tradnl" sz="1600" dirty="0"/>
                  <a:t> los estimadores débiles bases: </a:t>
                </a:r>
              </a:p>
              <a:p>
                <a:endParaRPr lang="es-ES_tradnl" dirty="0"/>
              </a:p>
              <a:p>
                <a:endParaRPr lang="es-ES_tradnl" dirty="0"/>
              </a:p>
              <a:p>
                <a:endParaRPr lang="es-ES_tradnl" dirty="0"/>
              </a:p>
            </p:txBody>
          </p:sp>
        </mc:Choice>
        <mc:Fallback>
          <p:sp>
            <p:nvSpPr>
              <p:cNvPr id="4" name="CuadroTexto 3">
                <a:extLst>
                  <a:ext uri="{FF2B5EF4-FFF2-40B4-BE49-F238E27FC236}">
                    <a16:creationId xmlns:a16="http://schemas.microsoft.com/office/drawing/2014/main" id="{16C2278E-F69E-4C4E-B2F5-031A70465646}"/>
                  </a:ext>
                </a:extLst>
              </p:cNvPr>
              <p:cNvSpPr txBox="1">
                <a:spLocks noRot="1" noChangeAspect="1" noMove="1" noResize="1" noEditPoints="1" noAdjustHandles="1" noChangeArrowheads="1" noChangeShapeType="1" noTextEdit="1"/>
              </p:cNvSpPr>
              <p:nvPr/>
            </p:nvSpPr>
            <p:spPr>
              <a:xfrm>
                <a:off x="92871" y="962370"/>
                <a:ext cx="8399775" cy="1692771"/>
              </a:xfrm>
              <a:prstGeom prst="rect">
                <a:avLst/>
              </a:prstGeom>
              <a:blipFill>
                <a:blip r:embed="rId3"/>
                <a:stretch>
                  <a:fillRect l="-453" t="-741" r="-604"/>
                </a:stretch>
              </a:blipFill>
            </p:spPr>
            <p:txBody>
              <a:bodyPr/>
              <a:lstStyle/>
              <a:p>
                <a:r>
                  <a:rPr lang="es-ES_tradnl">
                    <a:noFill/>
                  </a:rPr>
                  <a:t> </a:t>
                </a:r>
              </a:p>
            </p:txBody>
          </p:sp>
        </mc:Fallback>
      </mc:AlternateContent>
      <p:pic>
        <p:nvPicPr>
          <p:cNvPr id="3" name="Imagen 2">
            <a:extLst>
              <a:ext uri="{FF2B5EF4-FFF2-40B4-BE49-F238E27FC236}">
                <a16:creationId xmlns:a16="http://schemas.microsoft.com/office/drawing/2014/main" id="{0BC053E9-BF88-154D-A825-CFE2BE79391C}"/>
              </a:ext>
            </a:extLst>
          </p:cNvPr>
          <p:cNvPicPr>
            <a:picLocks noChangeAspect="1"/>
          </p:cNvPicPr>
          <p:nvPr/>
        </p:nvPicPr>
        <p:blipFill>
          <a:blip r:embed="rId4"/>
          <a:stretch>
            <a:fillRect/>
          </a:stretch>
        </p:blipFill>
        <p:spPr>
          <a:xfrm>
            <a:off x="2707014" y="1980424"/>
            <a:ext cx="2485404" cy="603076"/>
          </a:xfrm>
          <a:prstGeom prst="rect">
            <a:avLst/>
          </a:prstGeom>
        </p:spPr>
      </p:pic>
      <p:sp>
        <p:nvSpPr>
          <p:cNvPr id="5" name="CuadroTexto 4">
            <a:extLst>
              <a:ext uri="{FF2B5EF4-FFF2-40B4-BE49-F238E27FC236}">
                <a16:creationId xmlns:a16="http://schemas.microsoft.com/office/drawing/2014/main" id="{11767F43-EBFE-434B-B0CC-CA20BB1A5395}"/>
              </a:ext>
            </a:extLst>
          </p:cNvPr>
          <p:cNvSpPr txBox="1"/>
          <p:nvPr/>
        </p:nvSpPr>
        <p:spPr>
          <a:xfrm>
            <a:off x="92872" y="2583500"/>
            <a:ext cx="8577928" cy="584775"/>
          </a:xfrm>
          <a:prstGeom prst="rect">
            <a:avLst/>
          </a:prstGeom>
          <a:noFill/>
        </p:spPr>
        <p:txBody>
          <a:bodyPr wrap="square" rtlCol="0">
            <a:spAutoFit/>
          </a:bodyPr>
          <a:lstStyle/>
          <a:p>
            <a:r>
              <a:rPr lang="es-ES_tradnl" sz="1600" dirty="0"/>
              <a:t>Para cada iteración, al ser modelos secuenciales aditivos el nuevo estimador corrige la función anterior. Lo podemos plantear como: </a:t>
            </a:r>
          </a:p>
        </p:txBody>
      </p:sp>
      <p:pic>
        <p:nvPicPr>
          <p:cNvPr id="8" name="Imagen 7">
            <a:extLst>
              <a:ext uri="{FF2B5EF4-FFF2-40B4-BE49-F238E27FC236}">
                <a16:creationId xmlns:a16="http://schemas.microsoft.com/office/drawing/2014/main" id="{EA57D2A1-D8A2-3E45-A318-A908DFE2BB7E}"/>
              </a:ext>
            </a:extLst>
          </p:cNvPr>
          <p:cNvPicPr>
            <a:picLocks noChangeAspect="1"/>
          </p:cNvPicPr>
          <p:nvPr/>
        </p:nvPicPr>
        <p:blipFill>
          <a:blip r:embed="rId5"/>
          <a:stretch>
            <a:fillRect/>
          </a:stretch>
        </p:blipFill>
        <p:spPr>
          <a:xfrm>
            <a:off x="2846889" y="3207794"/>
            <a:ext cx="2489200" cy="401484"/>
          </a:xfrm>
          <a:prstGeom prst="rect">
            <a:avLst/>
          </a:prstGeom>
        </p:spPr>
      </p:pic>
      <p:sp>
        <p:nvSpPr>
          <p:cNvPr id="10" name="CuadroTexto 9">
            <a:extLst>
              <a:ext uri="{FF2B5EF4-FFF2-40B4-BE49-F238E27FC236}">
                <a16:creationId xmlns:a16="http://schemas.microsoft.com/office/drawing/2014/main" id="{66369688-6697-1B41-B9C6-B96F3CB3EC61}"/>
              </a:ext>
            </a:extLst>
          </p:cNvPr>
          <p:cNvSpPr txBox="1"/>
          <p:nvPr/>
        </p:nvSpPr>
        <p:spPr>
          <a:xfrm>
            <a:off x="92872" y="3560885"/>
            <a:ext cx="8735084" cy="584775"/>
          </a:xfrm>
          <a:prstGeom prst="rect">
            <a:avLst/>
          </a:prstGeom>
          <a:noFill/>
        </p:spPr>
        <p:txBody>
          <a:bodyPr wrap="none" rtlCol="0">
            <a:spAutoFit/>
          </a:bodyPr>
          <a:lstStyle/>
          <a:p>
            <a:r>
              <a:rPr lang="es-ES_tradnl" sz="1600" dirty="0"/>
              <a:t>De tal manera que se quiere obtener nuevas predicciones que minimicen la suma de perdidas</a:t>
            </a:r>
          </a:p>
          <a:p>
            <a:r>
              <a:rPr lang="es-ES_tradnl" sz="1600" dirty="0"/>
              <a:t> establecidas por la función de costo </a:t>
            </a:r>
            <a:r>
              <a:rPr lang="es-ES_tradnl" sz="1600" i="1" dirty="0"/>
              <a:t>L </a:t>
            </a:r>
            <a:r>
              <a:rPr lang="es-ES_tradnl" sz="1600" dirty="0"/>
              <a:t>dadas las predicciones anteriores</a:t>
            </a:r>
          </a:p>
        </p:txBody>
      </p:sp>
      <p:pic>
        <p:nvPicPr>
          <p:cNvPr id="12" name="Imagen 11">
            <a:extLst>
              <a:ext uri="{FF2B5EF4-FFF2-40B4-BE49-F238E27FC236}">
                <a16:creationId xmlns:a16="http://schemas.microsoft.com/office/drawing/2014/main" id="{0F6E81DA-306F-A549-9E5A-708B90CD8A93}"/>
              </a:ext>
            </a:extLst>
          </p:cNvPr>
          <p:cNvPicPr>
            <a:picLocks noChangeAspect="1"/>
          </p:cNvPicPr>
          <p:nvPr/>
        </p:nvPicPr>
        <p:blipFill>
          <a:blip r:embed="rId6"/>
          <a:stretch>
            <a:fillRect/>
          </a:stretch>
        </p:blipFill>
        <p:spPr>
          <a:xfrm>
            <a:off x="1885926" y="4275491"/>
            <a:ext cx="4495191" cy="565375"/>
          </a:xfrm>
          <a:prstGeom prst="rect">
            <a:avLst/>
          </a:prstGeom>
        </p:spPr>
      </p:pic>
    </p:spTree>
    <p:extLst>
      <p:ext uri="{BB962C8B-B14F-4D97-AF65-F5344CB8AC3E}">
        <p14:creationId xmlns:p14="http://schemas.microsoft.com/office/powerpoint/2010/main" val="3148131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56;ge4949b318b_0_344">
            <a:extLst>
              <a:ext uri="{FF2B5EF4-FFF2-40B4-BE49-F238E27FC236}">
                <a16:creationId xmlns:a16="http://schemas.microsoft.com/office/drawing/2014/main" id="{62D750E2-1765-E341-8C3D-C42C1A6092E0}"/>
              </a:ext>
            </a:extLst>
          </p:cNvPr>
          <p:cNvSpPr txBox="1">
            <a:spLocks noGrp="1"/>
          </p:cNvSpPr>
          <p:nvPr>
            <p:ph type="title"/>
          </p:nvPr>
        </p:nvSpPr>
        <p:spPr>
          <a:xfrm>
            <a:off x="459131" y="110905"/>
            <a:ext cx="5768100" cy="528600"/>
          </a:xfrm>
          <a:prstGeom prst="rect">
            <a:avLst/>
          </a:prstGeom>
          <a:noFill/>
          <a:ln>
            <a:noFill/>
          </a:ln>
        </p:spPr>
        <p:txBody>
          <a:bodyPr spcFirstLastPara="1" wrap="square" lIns="91425" tIns="91425" rIns="91425" bIns="91425" anchor="t" anchorCtr="0">
            <a:noAutofit/>
          </a:bodyPr>
          <a:lstStyle/>
          <a:p>
            <a:pPr lvl="0"/>
            <a:r>
              <a:rPr lang="en-US" dirty="0">
                <a:solidFill>
                  <a:srgbClr val="CEA6FF"/>
                </a:solidFill>
              </a:rPr>
              <a:t>Gradient Boosting Tree</a:t>
            </a:r>
            <a:br>
              <a:rPr lang="en-US" dirty="0">
                <a:solidFill>
                  <a:srgbClr val="CEA6FF"/>
                </a:solidFill>
              </a:rPr>
            </a:br>
            <a:endParaRPr dirty="0">
              <a:solidFill>
                <a:srgbClr val="CEA6FF"/>
              </a:solidFill>
            </a:endParaRPr>
          </a:p>
        </p:txBody>
      </p:sp>
      <p:sp>
        <p:nvSpPr>
          <p:cNvPr id="4" name="CuadroTexto 3">
            <a:extLst>
              <a:ext uri="{FF2B5EF4-FFF2-40B4-BE49-F238E27FC236}">
                <a16:creationId xmlns:a16="http://schemas.microsoft.com/office/drawing/2014/main" id="{16C2278E-F69E-4C4E-B2F5-031A70465646}"/>
              </a:ext>
            </a:extLst>
          </p:cNvPr>
          <p:cNvSpPr txBox="1"/>
          <p:nvPr/>
        </p:nvSpPr>
        <p:spPr>
          <a:xfrm>
            <a:off x="459131" y="639505"/>
            <a:ext cx="7933308" cy="3200876"/>
          </a:xfrm>
          <a:prstGeom prst="rect">
            <a:avLst/>
          </a:prstGeom>
          <a:noFill/>
        </p:spPr>
        <p:txBody>
          <a:bodyPr wrap="square" rtlCol="0">
            <a:spAutoFit/>
          </a:bodyPr>
          <a:lstStyle/>
          <a:p>
            <a:r>
              <a:rPr lang="es-ES_tradnl" sz="1600" dirty="0"/>
              <a:t>Y aquí es cuando la magia ocurre: </a:t>
            </a:r>
          </a:p>
          <a:p>
            <a:r>
              <a:rPr lang="es-ES_tradnl" sz="1600" dirty="0"/>
              <a:t>Para encontrar el mejor camino para dicha optimización se desciende por el gradiente. Este valor nos indica de que manera se esta moviendo la función que estamos trabajando para donde “desciende” en función a los parámetros deseados. </a:t>
            </a:r>
          </a:p>
          <a:p>
            <a:r>
              <a:rPr lang="es-ES_tradnl" sz="1600" dirty="0"/>
              <a:t>En dos dimensiones este trabajo es análogo a calcular la derivada de una curva para entender si esta esta decreciendo o creciendo. Suponiendo que esta curva es nuestra función de costo nosotros queremos entender en que momentos esta función disminuye para dirigir nuestros parámetros en esa dirección: </a:t>
            </a:r>
          </a:p>
          <a:p>
            <a:r>
              <a:rPr lang="es-ES_tradnl" sz="1600" dirty="0"/>
              <a:t>También es posible entenderlo como un aproximación a la función original a través del un polinomio de Taylor de primer orden. </a:t>
            </a:r>
          </a:p>
          <a:p>
            <a:endParaRPr lang="es-ES_tradnl" dirty="0"/>
          </a:p>
          <a:p>
            <a:endParaRPr lang="es-ES_tradnl" dirty="0"/>
          </a:p>
          <a:p>
            <a:endParaRPr lang="es-ES_tradnl" dirty="0"/>
          </a:p>
        </p:txBody>
      </p:sp>
      <p:pic>
        <p:nvPicPr>
          <p:cNvPr id="3" name="Imagen 2">
            <a:extLst>
              <a:ext uri="{FF2B5EF4-FFF2-40B4-BE49-F238E27FC236}">
                <a16:creationId xmlns:a16="http://schemas.microsoft.com/office/drawing/2014/main" id="{E311BBBB-5ECD-114A-B22F-8DC27A463D96}"/>
              </a:ext>
            </a:extLst>
          </p:cNvPr>
          <p:cNvPicPr>
            <a:picLocks noChangeAspect="1"/>
          </p:cNvPicPr>
          <p:nvPr/>
        </p:nvPicPr>
        <p:blipFill>
          <a:blip r:embed="rId3"/>
          <a:stretch>
            <a:fillRect/>
          </a:stretch>
        </p:blipFill>
        <p:spPr>
          <a:xfrm>
            <a:off x="235810" y="3134204"/>
            <a:ext cx="7277334" cy="820919"/>
          </a:xfrm>
          <a:prstGeom prst="rect">
            <a:avLst/>
          </a:prstGeom>
        </p:spPr>
      </p:pic>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B0C90E33-C32A-E04B-AC27-A9F5D00552F3}"/>
                  </a:ext>
                </a:extLst>
              </p:cNvPr>
              <p:cNvSpPr txBox="1"/>
              <p:nvPr/>
            </p:nvSpPr>
            <p:spPr>
              <a:xfrm>
                <a:off x="363020" y="3832824"/>
                <a:ext cx="8125530" cy="830997"/>
              </a:xfrm>
              <a:prstGeom prst="rect">
                <a:avLst/>
              </a:prstGeom>
              <a:noFill/>
            </p:spPr>
            <p:txBody>
              <a:bodyPr wrap="square" rtlCol="0">
                <a:spAutoFit/>
              </a:bodyPr>
              <a:lstStyle/>
              <a:p>
                <a:r>
                  <a:rPr lang="es-ES_tradnl" sz="1600" dirty="0"/>
                  <a:t>Donde el último termino es la derivada parcial de la función de costo respecto de su segundo parámetro evaluada en la función anterior </a:t>
                </a:r>
                <a14:m>
                  <m:oMath xmlns:m="http://schemas.openxmlformats.org/officeDocument/2006/math">
                    <m:sSub>
                      <m:sSubPr>
                        <m:ctrlPr>
                          <a:rPr lang="es-ES_tradnl" sz="1600" i="1" smtClean="0">
                            <a:latin typeface="Cambria Math" panose="02040503050406030204" pitchFamily="18" charset="0"/>
                          </a:rPr>
                        </m:ctrlPr>
                      </m:sSubPr>
                      <m:e>
                        <m:r>
                          <a:rPr lang="es-ES_tradnl" sz="1600" b="0" i="1" smtClean="0">
                            <a:latin typeface="Cambria Math" panose="02040503050406030204" pitchFamily="18" charset="0"/>
                          </a:rPr>
                          <m:t>𝐹</m:t>
                        </m:r>
                      </m:e>
                      <m:sub>
                        <m:r>
                          <a:rPr lang="es-ES_tradnl" sz="1600" b="0" i="1" smtClean="0">
                            <a:latin typeface="Cambria Math" panose="02040503050406030204" pitchFamily="18" charset="0"/>
                          </a:rPr>
                          <m:t>𝑚</m:t>
                        </m:r>
                        <m:r>
                          <a:rPr lang="es-ES_tradnl" sz="1600" b="0" i="1" smtClean="0">
                            <a:latin typeface="Cambria Math" panose="02040503050406030204" pitchFamily="18" charset="0"/>
                          </a:rPr>
                          <m:t>−1</m:t>
                        </m:r>
                      </m:sub>
                    </m:sSub>
                    <m:d>
                      <m:dPr>
                        <m:ctrlPr>
                          <a:rPr lang="es-ES_tradnl" sz="1600" b="0" i="1" smtClean="0">
                            <a:latin typeface="Cambria Math" panose="02040503050406030204" pitchFamily="18" charset="0"/>
                          </a:rPr>
                        </m:ctrlPr>
                      </m:dPr>
                      <m:e>
                        <m:sSub>
                          <m:sSubPr>
                            <m:ctrlPr>
                              <a:rPr lang="es-ES_tradnl" sz="1600" i="1" smtClean="0">
                                <a:latin typeface="Cambria Math" panose="02040503050406030204" pitchFamily="18" charset="0"/>
                              </a:rPr>
                            </m:ctrlPr>
                          </m:sSubPr>
                          <m:e>
                            <m:r>
                              <a:rPr lang="es-ES_tradnl" sz="1600" b="0" i="1" smtClean="0">
                                <a:latin typeface="Cambria Math" panose="02040503050406030204" pitchFamily="18" charset="0"/>
                              </a:rPr>
                              <m:t>𝑥</m:t>
                            </m:r>
                          </m:e>
                          <m:sub>
                            <m:r>
                              <a:rPr lang="es-ES_tradnl" sz="1600" b="0" i="1" smtClean="0">
                                <a:latin typeface="Cambria Math" panose="02040503050406030204" pitchFamily="18" charset="0"/>
                              </a:rPr>
                              <m:t>𝑖</m:t>
                            </m:r>
                          </m:sub>
                        </m:sSub>
                      </m:e>
                    </m:d>
                  </m:oMath>
                </a14:m>
                <a:r>
                  <a:rPr lang="es-ES_tradnl" sz="1600" dirty="0"/>
                  <a:t>. Si definimos esta cantidad como g y eliminamos los términos constantes: </a:t>
                </a:r>
                <a:endParaRPr lang="es-ES_tradnl" sz="1600" b="0" dirty="0"/>
              </a:p>
            </p:txBody>
          </p:sp>
        </mc:Choice>
        <mc:Fallback>
          <p:sp>
            <p:nvSpPr>
              <p:cNvPr id="5" name="CuadroTexto 4">
                <a:extLst>
                  <a:ext uri="{FF2B5EF4-FFF2-40B4-BE49-F238E27FC236}">
                    <a16:creationId xmlns:a16="http://schemas.microsoft.com/office/drawing/2014/main" id="{B0C90E33-C32A-E04B-AC27-A9F5D00552F3}"/>
                  </a:ext>
                </a:extLst>
              </p:cNvPr>
              <p:cNvSpPr txBox="1">
                <a:spLocks noRot="1" noChangeAspect="1" noMove="1" noResize="1" noEditPoints="1" noAdjustHandles="1" noChangeArrowheads="1" noChangeShapeType="1" noTextEdit="1"/>
              </p:cNvSpPr>
              <p:nvPr/>
            </p:nvSpPr>
            <p:spPr>
              <a:xfrm>
                <a:off x="363020" y="3832824"/>
                <a:ext cx="8125530" cy="830997"/>
              </a:xfrm>
              <a:prstGeom prst="rect">
                <a:avLst/>
              </a:prstGeom>
              <a:blipFill>
                <a:blip r:embed="rId4"/>
                <a:stretch>
                  <a:fillRect l="-468" t="-1493" r="-780" b="-7463"/>
                </a:stretch>
              </a:blipFill>
            </p:spPr>
            <p:txBody>
              <a:bodyPr/>
              <a:lstStyle/>
              <a:p>
                <a:r>
                  <a:rPr lang="es-ES_tradnl">
                    <a:noFill/>
                  </a:rPr>
                  <a:t> </a:t>
                </a:r>
              </a:p>
            </p:txBody>
          </p:sp>
        </mc:Fallback>
      </mc:AlternateContent>
      <p:pic>
        <p:nvPicPr>
          <p:cNvPr id="8" name="Imagen 7">
            <a:extLst>
              <a:ext uri="{FF2B5EF4-FFF2-40B4-BE49-F238E27FC236}">
                <a16:creationId xmlns:a16="http://schemas.microsoft.com/office/drawing/2014/main" id="{F17EFF44-2DFD-3F43-9C02-3BED99E80BD9}"/>
              </a:ext>
            </a:extLst>
          </p:cNvPr>
          <p:cNvPicPr>
            <a:picLocks noChangeAspect="1"/>
          </p:cNvPicPr>
          <p:nvPr/>
        </p:nvPicPr>
        <p:blipFill>
          <a:blip r:embed="rId5"/>
          <a:stretch>
            <a:fillRect/>
          </a:stretch>
        </p:blipFill>
        <p:spPr>
          <a:xfrm>
            <a:off x="5359591" y="4367556"/>
            <a:ext cx="2552526" cy="787694"/>
          </a:xfrm>
          <a:prstGeom prst="rect">
            <a:avLst/>
          </a:prstGeom>
        </p:spPr>
      </p:pic>
    </p:spTree>
    <p:extLst>
      <p:ext uri="{BB962C8B-B14F-4D97-AF65-F5344CB8AC3E}">
        <p14:creationId xmlns:p14="http://schemas.microsoft.com/office/powerpoint/2010/main" val="331353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n 4">
            <a:extLst>
              <a:ext uri="{FF2B5EF4-FFF2-40B4-BE49-F238E27FC236}">
                <a16:creationId xmlns:a16="http://schemas.microsoft.com/office/drawing/2014/main" id="{F818B100-249A-3F44-AA98-CBF8F0E9B49F}"/>
              </a:ext>
            </a:extLst>
          </p:cNvPr>
          <p:cNvPicPr>
            <a:picLocks noChangeAspect="1"/>
          </p:cNvPicPr>
          <p:nvPr/>
        </p:nvPicPr>
        <p:blipFill rotWithShape="1">
          <a:blip r:embed="rId3"/>
          <a:srcRect t="7872"/>
          <a:stretch/>
        </p:blipFill>
        <p:spPr>
          <a:xfrm>
            <a:off x="1164920" y="538619"/>
            <a:ext cx="6331096" cy="4490768"/>
          </a:xfrm>
          <a:prstGeom prst="rect">
            <a:avLst/>
          </a:prstGeom>
        </p:spPr>
      </p:pic>
      <p:sp>
        <p:nvSpPr>
          <p:cNvPr id="11" name="Google Shape;356;ge4949b318b_0_344">
            <a:extLst>
              <a:ext uri="{FF2B5EF4-FFF2-40B4-BE49-F238E27FC236}">
                <a16:creationId xmlns:a16="http://schemas.microsoft.com/office/drawing/2014/main" id="{B0A05170-BB8C-3148-BFBA-EFE0508A4ABE}"/>
              </a:ext>
            </a:extLst>
          </p:cNvPr>
          <p:cNvSpPr txBox="1">
            <a:spLocks noGrp="1"/>
          </p:cNvSpPr>
          <p:nvPr>
            <p:ph type="title"/>
          </p:nvPr>
        </p:nvSpPr>
        <p:spPr>
          <a:xfrm>
            <a:off x="400075" y="114113"/>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Algoritmo</a:t>
            </a:r>
            <a:r>
              <a:rPr lang="en-US" dirty="0">
                <a:solidFill>
                  <a:srgbClr val="CEA6FF"/>
                </a:solidFill>
              </a:rPr>
              <a:t> Gradient Tree Boosting</a:t>
            </a:r>
            <a:br>
              <a:rPr lang="en-US" dirty="0">
                <a:solidFill>
                  <a:srgbClr val="CEA6FF"/>
                </a:solidFill>
              </a:rPr>
            </a:br>
            <a:endParaRPr dirty="0">
              <a:solidFill>
                <a:srgbClr val="CEA6FF"/>
              </a:solidFill>
            </a:endParaRPr>
          </a:p>
        </p:txBody>
      </p:sp>
    </p:spTree>
    <p:extLst>
      <p:ext uri="{BB962C8B-B14F-4D97-AF65-F5344CB8AC3E}">
        <p14:creationId xmlns:p14="http://schemas.microsoft.com/office/powerpoint/2010/main" val="211270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56;ge4949b318b_0_344">
            <a:extLst>
              <a:ext uri="{FF2B5EF4-FFF2-40B4-BE49-F238E27FC236}">
                <a16:creationId xmlns:a16="http://schemas.microsoft.com/office/drawing/2014/main" id="{B0A05170-BB8C-3148-BFBA-EFE0508A4ABE}"/>
              </a:ext>
            </a:extLst>
          </p:cNvPr>
          <p:cNvSpPr txBox="1">
            <a:spLocks noGrp="1"/>
          </p:cNvSpPr>
          <p:nvPr>
            <p:ph type="title"/>
          </p:nvPr>
        </p:nvSpPr>
        <p:spPr>
          <a:xfrm>
            <a:off x="400075" y="114113"/>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Algoritmo</a:t>
            </a:r>
            <a:r>
              <a:rPr lang="en-US" dirty="0">
                <a:solidFill>
                  <a:srgbClr val="CEA6FF"/>
                </a:solidFill>
              </a:rPr>
              <a:t> Gradient Tree Boosting</a:t>
            </a:r>
            <a:br>
              <a:rPr lang="en-US" dirty="0">
                <a:solidFill>
                  <a:srgbClr val="CEA6FF"/>
                </a:solidFill>
              </a:rPr>
            </a:br>
            <a:endParaRPr dirty="0">
              <a:solidFill>
                <a:srgbClr val="CEA6FF"/>
              </a:solidFill>
            </a:endParaRPr>
          </a:p>
        </p:txBody>
      </p:sp>
      <p:sp>
        <p:nvSpPr>
          <p:cNvPr id="2" name="CuadroTexto 1">
            <a:extLst>
              <a:ext uri="{FF2B5EF4-FFF2-40B4-BE49-F238E27FC236}">
                <a16:creationId xmlns:a16="http://schemas.microsoft.com/office/drawing/2014/main" id="{CA10CA02-6DD0-C94D-BBAD-10E240FABD49}"/>
              </a:ext>
            </a:extLst>
          </p:cNvPr>
          <p:cNvSpPr txBox="1"/>
          <p:nvPr/>
        </p:nvSpPr>
        <p:spPr>
          <a:xfrm>
            <a:off x="1189973" y="1102290"/>
            <a:ext cx="5348613" cy="3293209"/>
          </a:xfrm>
          <a:prstGeom prst="rect">
            <a:avLst/>
          </a:prstGeom>
          <a:noFill/>
        </p:spPr>
        <p:txBody>
          <a:bodyPr wrap="square" rtlCol="0">
            <a:spAutoFit/>
          </a:bodyPr>
          <a:lstStyle/>
          <a:p>
            <a:pPr marL="285750" indent="-285750">
              <a:buFont typeface="Arial" panose="020B0604020202020204" pitchFamily="34" charset="0"/>
              <a:buChar char="•"/>
            </a:pPr>
            <a:r>
              <a:rPr lang="es-ES_tradnl" sz="1600" dirty="0"/>
              <a:t>Se inicializa el modelo con las predicciones que minimicen la función de perdida </a:t>
            </a:r>
          </a:p>
          <a:p>
            <a:pPr marL="285750" indent="-285750">
              <a:buFont typeface="Arial" panose="020B0604020202020204" pitchFamily="34" charset="0"/>
              <a:buChar char="•"/>
            </a:pPr>
            <a:endParaRPr lang="es-ES_tradnl" sz="1600" dirty="0"/>
          </a:p>
          <a:p>
            <a:pPr marL="285750" indent="-285750">
              <a:buFont typeface="Arial" panose="020B0604020202020204" pitchFamily="34" charset="0"/>
              <a:buChar char="•"/>
            </a:pPr>
            <a:r>
              <a:rPr lang="es-ES_tradnl" sz="1600" dirty="0"/>
              <a:t>Para cada muestra se calcula el gradiente de la función de costo respecto de cada punto evaluado para los puntos de la iteración anterior. </a:t>
            </a:r>
          </a:p>
          <a:p>
            <a:pPr marL="285750" indent="-285750">
              <a:buFont typeface="Arial" panose="020B0604020202020204" pitchFamily="34" charset="0"/>
              <a:buChar char="•"/>
            </a:pPr>
            <a:endParaRPr lang="es-ES_tradnl" sz="1600" dirty="0"/>
          </a:p>
          <a:p>
            <a:pPr marL="285750" indent="-285750">
              <a:buFont typeface="Arial" panose="020B0604020202020204" pitchFamily="34" charset="0"/>
              <a:buChar char="•"/>
            </a:pPr>
            <a:r>
              <a:rPr lang="es-ES_tradnl" sz="1600" dirty="0"/>
              <a:t>Se ajusta un nuevo árbol cuyas predicciones son proporcionales al gradiente negativo obtenido de la función de costo. </a:t>
            </a:r>
          </a:p>
          <a:p>
            <a:pPr marL="285750" indent="-285750">
              <a:buFont typeface="Arial" panose="020B0604020202020204" pitchFamily="34" charset="0"/>
              <a:buChar char="•"/>
            </a:pPr>
            <a:endParaRPr lang="es-ES_tradnl" sz="1600" dirty="0"/>
          </a:p>
          <a:p>
            <a:pPr marL="285750" indent="-285750">
              <a:buFont typeface="Arial" panose="020B0604020202020204" pitchFamily="34" charset="0"/>
              <a:buChar char="•"/>
            </a:pPr>
            <a:r>
              <a:rPr lang="es-ES_tradnl" sz="1600" dirty="0"/>
              <a:t> Se actualiza el modelo total resultante sumando este último árbol obtenido. </a:t>
            </a:r>
          </a:p>
        </p:txBody>
      </p:sp>
    </p:spTree>
    <p:extLst>
      <p:ext uri="{BB962C8B-B14F-4D97-AF65-F5344CB8AC3E}">
        <p14:creationId xmlns:p14="http://schemas.microsoft.com/office/powerpoint/2010/main" val="424024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56;ge4949b318b_0_344">
            <a:extLst>
              <a:ext uri="{FF2B5EF4-FFF2-40B4-BE49-F238E27FC236}">
                <a16:creationId xmlns:a16="http://schemas.microsoft.com/office/drawing/2014/main" id="{B0A05170-BB8C-3148-BFBA-EFE0508A4ABE}"/>
              </a:ext>
            </a:extLst>
          </p:cNvPr>
          <p:cNvSpPr txBox="1">
            <a:spLocks noGrp="1"/>
          </p:cNvSpPr>
          <p:nvPr>
            <p:ph type="title"/>
          </p:nvPr>
        </p:nvSpPr>
        <p:spPr>
          <a:xfrm>
            <a:off x="400075" y="114113"/>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Conclusiones</a:t>
            </a:r>
            <a:endParaRPr dirty="0">
              <a:solidFill>
                <a:srgbClr val="CEA6FF"/>
              </a:solidFill>
            </a:endParaRPr>
          </a:p>
        </p:txBody>
      </p:sp>
      <p:sp>
        <p:nvSpPr>
          <p:cNvPr id="3" name="CuadroTexto 2">
            <a:extLst>
              <a:ext uri="{FF2B5EF4-FFF2-40B4-BE49-F238E27FC236}">
                <a16:creationId xmlns:a16="http://schemas.microsoft.com/office/drawing/2014/main" id="{9CBDA4AE-6192-0A49-8033-33150410DCE7}"/>
              </a:ext>
            </a:extLst>
          </p:cNvPr>
          <p:cNvSpPr txBox="1"/>
          <p:nvPr/>
        </p:nvSpPr>
        <p:spPr>
          <a:xfrm>
            <a:off x="1265129" y="1164921"/>
            <a:ext cx="6087649" cy="3754874"/>
          </a:xfrm>
          <a:prstGeom prst="rect">
            <a:avLst/>
          </a:prstGeom>
          <a:noFill/>
        </p:spPr>
        <p:txBody>
          <a:bodyPr wrap="square" rtlCol="0">
            <a:spAutoFit/>
          </a:bodyPr>
          <a:lstStyle/>
          <a:p>
            <a:pPr marL="285750" indent="-285750">
              <a:buFont typeface="Arial" panose="020B0604020202020204" pitchFamily="34" charset="0"/>
              <a:buChar char="•"/>
            </a:pPr>
            <a:r>
              <a:rPr lang="es-ES_tradnl" dirty="0"/>
              <a:t>Los ensambles presentan una gran mejora por sobre los modelos individuales </a:t>
            </a:r>
            <a:br>
              <a:rPr lang="es-ES_tradnl" dirty="0"/>
            </a:br>
            <a:endParaRPr lang="es-ES_tradnl" dirty="0"/>
          </a:p>
          <a:p>
            <a:pPr marL="285750" indent="-285750">
              <a:buFont typeface="Arial" panose="020B0604020202020204" pitchFamily="34" charset="0"/>
              <a:buChar char="•"/>
            </a:pPr>
            <a:r>
              <a:rPr lang="es-ES_tradnl" dirty="0"/>
              <a:t> Así mismo la técnica </a:t>
            </a:r>
            <a:r>
              <a:rPr lang="es-ES_tradnl" dirty="0" err="1"/>
              <a:t>boosting</a:t>
            </a:r>
            <a:r>
              <a:rPr lang="es-ES_tradnl" dirty="0"/>
              <a:t> resalta entre las técnicas de ensambles por su potencia. Pero requiere de mayor comprensión para una buen tratamiento de </a:t>
            </a:r>
            <a:r>
              <a:rPr lang="es-ES_tradnl" dirty="0" err="1"/>
              <a:t>hiperparámetros</a:t>
            </a:r>
            <a:r>
              <a:rPr lang="es-ES_tradnl" dirty="0"/>
              <a:t> </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 La técnica </a:t>
            </a:r>
            <a:r>
              <a:rPr lang="es-ES_tradnl" dirty="0" err="1"/>
              <a:t>Grandient</a:t>
            </a:r>
            <a:r>
              <a:rPr lang="es-ES_tradnl" dirty="0"/>
              <a:t> </a:t>
            </a:r>
            <a:r>
              <a:rPr lang="es-ES_tradnl" dirty="0" err="1"/>
              <a:t>Boosting</a:t>
            </a:r>
            <a:r>
              <a:rPr lang="es-ES_tradnl" dirty="0"/>
              <a:t> presenta el primer acercamiento l  aprendizaje automático a través de la utilización de gradientes de una función de costo. Una técnica muy poderosa que se fue explotando a través de los años hasta llegar a técnicas más avanzadas como aquellas conocidas como Deep </a:t>
            </a:r>
            <a:r>
              <a:rPr lang="es-ES_tradnl" dirty="0" err="1"/>
              <a:t>Learnig</a:t>
            </a:r>
            <a:r>
              <a:rPr lang="es-ES_tradnl" dirty="0"/>
              <a:t>. </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a:t>No debemos olvidar que dependiendo el problema es conveniente usar uno u otro método. No siempre un modelo con más poder predictivo es el conveniente para el problema a resolver o la particularidad de los datos a estudiar. </a:t>
            </a:r>
          </a:p>
        </p:txBody>
      </p:sp>
    </p:spTree>
    <p:extLst>
      <p:ext uri="{BB962C8B-B14F-4D97-AF65-F5344CB8AC3E}">
        <p14:creationId xmlns:p14="http://schemas.microsoft.com/office/powerpoint/2010/main" val="1350123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ge4949b318b_0_34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e4949b318b_0_34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56;ge4949b318b_0_344">
            <a:extLst>
              <a:ext uri="{FF2B5EF4-FFF2-40B4-BE49-F238E27FC236}">
                <a16:creationId xmlns:a16="http://schemas.microsoft.com/office/drawing/2014/main" id="{62D750E2-1765-E341-8C3D-C42C1A6092E0}"/>
              </a:ext>
            </a:extLst>
          </p:cNvPr>
          <p:cNvSpPr txBox="1">
            <a:spLocks noGrp="1"/>
          </p:cNvSpPr>
          <p:nvPr>
            <p:ph type="title"/>
          </p:nvPr>
        </p:nvSpPr>
        <p:spPr>
          <a:xfrm>
            <a:off x="613017" y="303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n-US" dirty="0" err="1">
                <a:solidFill>
                  <a:srgbClr val="CEA6FF"/>
                </a:solidFill>
              </a:rPr>
              <a:t>Bibliografía</a:t>
            </a:r>
            <a:r>
              <a:rPr lang="en-US" dirty="0">
                <a:solidFill>
                  <a:srgbClr val="CEA6FF"/>
                </a:solidFill>
              </a:rPr>
              <a:t> </a:t>
            </a:r>
            <a:endParaRPr dirty="0">
              <a:solidFill>
                <a:srgbClr val="CEA6FF"/>
              </a:solidFill>
            </a:endParaRPr>
          </a:p>
        </p:txBody>
      </p:sp>
      <p:sp>
        <p:nvSpPr>
          <p:cNvPr id="2" name="CuadroTexto 1">
            <a:extLst>
              <a:ext uri="{FF2B5EF4-FFF2-40B4-BE49-F238E27FC236}">
                <a16:creationId xmlns:a16="http://schemas.microsoft.com/office/drawing/2014/main" id="{E9E54BB7-6692-8546-8093-C2E3E8FDCFDA}"/>
              </a:ext>
            </a:extLst>
          </p:cNvPr>
          <p:cNvSpPr txBox="1"/>
          <p:nvPr/>
        </p:nvSpPr>
        <p:spPr>
          <a:xfrm>
            <a:off x="613018" y="1102290"/>
            <a:ext cx="7052912" cy="1200329"/>
          </a:xfrm>
          <a:prstGeom prst="rect">
            <a:avLst/>
          </a:prstGeom>
          <a:noFill/>
        </p:spPr>
        <p:txBody>
          <a:bodyPr wrap="square" rtlCol="0">
            <a:spAutoFit/>
          </a:bodyPr>
          <a:lstStyle/>
          <a:p>
            <a:pPr marL="285750" indent="-285750">
              <a:buFont typeface="Arial" panose="020B0604020202020204" pitchFamily="34" charset="0"/>
              <a:buChar char="•"/>
            </a:pPr>
            <a:r>
              <a:rPr lang="es-AR" sz="1800" dirty="0">
                <a:hlinkClick r:id="rId3"/>
              </a:rPr>
              <a:t>BOOSTING ALGORITHMS: REGULARIZATION, PREDICTION AND MODEL FITTING</a:t>
            </a:r>
            <a:endParaRPr lang="es-AR" sz="1800" dirty="0"/>
          </a:p>
          <a:p>
            <a:pPr marL="285750" indent="-285750">
              <a:buFont typeface="Arial" panose="020B0604020202020204" pitchFamily="34" charset="0"/>
              <a:buChar char="•"/>
            </a:pPr>
            <a:endParaRPr lang="es-AR" sz="1800" dirty="0"/>
          </a:p>
          <a:p>
            <a:pPr marL="285750" indent="-285750">
              <a:buFont typeface="Arial" panose="020B0604020202020204" pitchFamily="34" charset="0"/>
              <a:buChar char="•"/>
            </a:pPr>
            <a:r>
              <a:rPr lang="es-AR" sz="1800" dirty="0">
                <a:hlinkClick r:id="rId4"/>
              </a:rPr>
              <a:t>The Elements Of Statistical Learning</a:t>
            </a:r>
            <a:endParaRPr lang="es-ES_tradnl" sz="1800" dirty="0"/>
          </a:p>
        </p:txBody>
      </p:sp>
    </p:spTree>
    <p:extLst>
      <p:ext uri="{BB962C8B-B14F-4D97-AF65-F5344CB8AC3E}">
        <p14:creationId xmlns:p14="http://schemas.microsoft.com/office/powerpoint/2010/main" val="381039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e29ce42a51_0_624"/>
          <p:cNvSpPr txBox="1">
            <a:spLocks noGrp="1"/>
          </p:cNvSpPr>
          <p:nvPr>
            <p:ph type="title"/>
          </p:nvPr>
        </p:nvSpPr>
        <p:spPr>
          <a:xfrm>
            <a:off x="450178" y="201063"/>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Ensambles </a:t>
            </a:r>
            <a:endParaRPr dirty="0">
              <a:solidFill>
                <a:srgbClr val="CEA6FF"/>
              </a:solidFill>
            </a:endParaRPr>
          </a:p>
        </p:txBody>
      </p:sp>
      <p:sp>
        <p:nvSpPr>
          <p:cNvPr id="263" name="Google Shape;263;ge29ce42a51_0_624"/>
          <p:cNvSpPr txBox="1">
            <a:spLocks noGrp="1"/>
          </p:cNvSpPr>
          <p:nvPr>
            <p:ph type="body" idx="1"/>
          </p:nvPr>
        </p:nvSpPr>
        <p:spPr>
          <a:xfrm>
            <a:off x="349970" y="719869"/>
            <a:ext cx="7587000" cy="402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El concepto principal que encierra estos métodos, como su nombre lo indica, es la agregación de varios algoritmos de aprendizaje automático para obtener mejores performances de lo que se obtendría con uno solo de ellos. De esta manera se amplía el espacio de hipótesis.</a:t>
            </a:r>
          </a:p>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Las principal causas de error en modelos de aprendiza radica en los problemas asociados a </a:t>
            </a:r>
            <a:r>
              <a:rPr lang="es-ES_tradnl" sz="1600" b="1" dirty="0">
                <a:latin typeface="Roboto Mono"/>
                <a:ea typeface="Roboto Mono"/>
                <a:cs typeface="Roboto Mono"/>
                <a:sym typeface="Roboto Mono"/>
              </a:rPr>
              <a:t>ruido</a:t>
            </a:r>
            <a:r>
              <a:rPr lang="es-ES_tradnl" sz="1600" dirty="0">
                <a:latin typeface="Roboto Mono"/>
                <a:ea typeface="Roboto Mono"/>
                <a:cs typeface="Roboto Mono"/>
                <a:sym typeface="Roboto Mono"/>
              </a:rPr>
              <a:t>, </a:t>
            </a:r>
            <a:r>
              <a:rPr lang="es-ES_tradnl" sz="1600" b="1" dirty="0">
                <a:latin typeface="Roboto Mono"/>
                <a:ea typeface="Roboto Mono"/>
                <a:cs typeface="Roboto Mono"/>
                <a:sym typeface="Roboto Mono"/>
              </a:rPr>
              <a:t>sesgo</a:t>
            </a:r>
            <a:r>
              <a:rPr lang="es-ES_tradnl" sz="1600" dirty="0">
                <a:latin typeface="Roboto Mono"/>
                <a:ea typeface="Roboto Mono"/>
                <a:cs typeface="Roboto Mono"/>
                <a:sym typeface="Roboto Mono"/>
              </a:rPr>
              <a:t> o </a:t>
            </a:r>
            <a:r>
              <a:rPr lang="es-ES_tradnl" sz="1600" b="1" dirty="0">
                <a:latin typeface="Roboto Mono"/>
                <a:ea typeface="Roboto Mono"/>
                <a:cs typeface="Roboto Mono"/>
                <a:sym typeface="Roboto Mono"/>
              </a:rPr>
              <a:t>varianza. </a:t>
            </a:r>
            <a:r>
              <a:rPr lang="es-ES_tradnl" sz="1600" dirty="0">
                <a:latin typeface="Roboto Mono"/>
                <a:ea typeface="Roboto Mono"/>
                <a:cs typeface="Roboto Mono"/>
                <a:sym typeface="Roboto Mono"/>
              </a:rPr>
              <a:t>El ensamble de diversos modelos permite obtener estimadores más estables y precisos que cualquiera de los estimadores utilizados en el ensamble por si solos. </a:t>
            </a:r>
            <a:endParaRPr lang="es-ES_tradnl" sz="1600" b="1" dirty="0">
              <a:latin typeface="Roboto Mono"/>
              <a:ea typeface="Roboto Mono"/>
              <a:cs typeface="Roboto Mono"/>
              <a:sym typeface="Roboto Mono"/>
            </a:endParaRPr>
          </a:p>
          <a:p>
            <a:pPr marL="0" lvl="0" indent="0" algn="l" rtl="0">
              <a:lnSpc>
                <a:spcPct val="100000"/>
              </a:lnSpc>
              <a:spcBef>
                <a:spcPts val="1600"/>
              </a:spcBef>
              <a:spcAft>
                <a:spcPts val="0"/>
              </a:spcAft>
              <a:buNone/>
            </a:pPr>
            <a:r>
              <a:rPr lang="es" sz="1600" dirty="0">
                <a:latin typeface="Roboto Mono"/>
                <a:ea typeface="Roboto Mono"/>
                <a:cs typeface="Roboto Mono"/>
                <a:sym typeface="Roboto Mono"/>
              </a:rPr>
              <a:t>Este método se enmarca dentro de la clasificación de aprendizaje supervisado y a demostrado una mejora en cuanto a su comportamiento por sobre los modelos únicos de aprendizaje automático. Aunque dependiendo del problema es importante evaluar la conveniencia del modelo a elegir. </a:t>
            </a:r>
          </a:p>
          <a:p>
            <a:pPr marL="0" lvl="0" indent="0" algn="l" rtl="0">
              <a:lnSpc>
                <a:spcPct val="100000"/>
              </a:lnSpc>
              <a:spcBef>
                <a:spcPts val="1600"/>
              </a:spcBef>
              <a:spcAft>
                <a:spcPts val="1600"/>
              </a:spcAft>
              <a:buNone/>
            </a:pPr>
            <a:endParaRPr sz="1600" dirty="0">
              <a:latin typeface="Roboto Mono"/>
              <a:ea typeface="Roboto Mono"/>
              <a:cs typeface="Roboto Mono"/>
              <a:sym typeface="Roboto Mono"/>
            </a:endParaRPr>
          </a:p>
        </p:txBody>
      </p:sp>
      <p:sp>
        <p:nvSpPr>
          <p:cNvPr id="264" name="Google Shape;264;ge29ce42a51_0_624"/>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e29ce42a51_0_624"/>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6" name="Google Shape;266;ge29ce42a51_0_624"/>
          <p:cNvPicPr preferRelativeResize="0"/>
          <p:nvPr/>
        </p:nvPicPr>
        <p:blipFill>
          <a:blip r:embed="rId3">
            <a:alphaModFix/>
          </a:blip>
          <a:stretch>
            <a:fillRect/>
          </a:stretch>
        </p:blipFill>
        <p:spPr>
          <a:xfrm>
            <a:off x="7190910" y="4030525"/>
            <a:ext cx="1112975" cy="111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e4949b318b_0_232"/>
          <p:cNvSpPr txBox="1">
            <a:spLocks noGrp="1"/>
          </p:cNvSpPr>
          <p:nvPr>
            <p:ph type="title"/>
          </p:nvPr>
        </p:nvSpPr>
        <p:spPr>
          <a:xfrm>
            <a:off x="376454" y="145371"/>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Ensambles</a:t>
            </a:r>
            <a:endParaRPr dirty="0">
              <a:solidFill>
                <a:srgbClr val="CEA6FF"/>
              </a:solidFill>
            </a:endParaRPr>
          </a:p>
        </p:txBody>
      </p:sp>
      <p:sp>
        <p:nvSpPr>
          <p:cNvPr id="273" name="Google Shape;273;ge4949b318b_0_232"/>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e4949b318b_0_232"/>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D8548BD3-8A8C-CE49-9BA5-EBE376BFC0CB}"/>
                  </a:ext>
                </a:extLst>
              </p:cNvPr>
              <p:cNvSpPr txBox="1"/>
              <p:nvPr/>
            </p:nvSpPr>
            <p:spPr>
              <a:xfrm>
                <a:off x="208191" y="966256"/>
                <a:ext cx="4416123" cy="4031873"/>
              </a:xfrm>
              <a:prstGeom prst="rect">
                <a:avLst/>
              </a:prstGeom>
              <a:noFill/>
            </p:spPr>
            <p:txBody>
              <a:bodyPr wrap="square" rtlCol="0">
                <a:spAutoFit/>
              </a:bodyPr>
              <a:lstStyle/>
              <a:p>
                <a:r>
                  <a:rPr lang="es-ES_tradnl" sz="1600" dirty="0"/>
                  <a:t>La falta de datos puede presentar un </a:t>
                </a:r>
                <a:r>
                  <a:rPr lang="es-ES_tradnl" sz="1600" b="1" dirty="0"/>
                  <a:t>problema estadístico </a:t>
                </a:r>
                <a:r>
                  <a:rPr lang="es-ES_tradnl" sz="1600" dirty="0"/>
                  <a:t>para el modelado de las funciones que responden a la hipótesis. </a:t>
                </a:r>
              </a:p>
              <a:p>
                <a:r>
                  <a:rPr lang="es-ES_tradnl" sz="1600" dirty="0"/>
                  <a:t>Una solución la da este método. El promediado de estimadores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𝑖</m:t>
                        </m:r>
                      </m:sub>
                    </m:sSub>
                  </m:oMath>
                </a14:m>
                <a:r>
                  <a:rPr lang="es-ES_tradnl" sz="1600" dirty="0"/>
                  <a:t> puede encontrar múltiples aproximaciones de la función buscada </a:t>
                </a:r>
              </a:p>
              <a:p>
                <a:endParaRPr lang="es-ES_tradnl" sz="1600" dirty="0"/>
              </a:p>
              <a:p>
                <a:r>
                  <a:rPr lang="es-ES_tradnl" sz="1600" dirty="0"/>
                  <a:t>Por otro lado el tener demasiados datos para modelos que evalúan todos los posibles clasificadores en una búsqueda exhaustiva del espacio de hipótesis es </a:t>
                </a:r>
                <a:r>
                  <a:rPr lang="es-ES_tradnl" sz="1600" b="1" dirty="0"/>
                  <a:t>computacionalmente muy costoso</a:t>
                </a:r>
                <a:r>
                  <a:rPr lang="es-ES_tradnl" sz="1600" dirty="0"/>
                  <a:t>. </a:t>
                </a:r>
              </a:p>
              <a:p>
                <a:r>
                  <a:rPr lang="es-ES_tradnl" sz="1600" dirty="0"/>
                  <a:t>Múltiples estimadores que parten de diferentes puntos de partida proporcionan una mejor aproximación por un costo mucho menor.</a:t>
                </a:r>
              </a:p>
            </p:txBody>
          </p:sp>
        </mc:Choice>
        <mc:Fallback>
          <p:sp>
            <p:nvSpPr>
              <p:cNvPr id="5" name="CuadroTexto 4">
                <a:extLst>
                  <a:ext uri="{FF2B5EF4-FFF2-40B4-BE49-F238E27FC236}">
                    <a16:creationId xmlns:a16="http://schemas.microsoft.com/office/drawing/2014/main" id="{D8548BD3-8A8C-CE49-9BA5-EBE376BFC0CB}"/>
                  </a:ext>
                </a:extLst>
              </p:cNvPr>
              <p:cNvSpPr txBox="1">
                <a:spLocks noRot="1" noChangeAspect="1" noMove="1" noResize="1" noEditPoints="1" noAdjustHandles="1" noChangeArrowheads="1" noChangeShapeType="1" noTextEdit="1"/>
              </p:cNvSpPr>
              <p:nvPr/>
            </p:nvSpPr>
            <p:spPr>
              <a:xfrm>
                <a:off x="208191" y="966256"/>
                <a:ext cx="4416123" cy="4031873"/>
              </a:xfrm>
              <a:prstGeom prst="rect">
                <a:avLst/>
              </a:prstGeom>
              <a:blipFill>
                <a:blip r:embed="rId3"/>
                <a:stretch>
                  <a:fillRect l="-860" t="-629" r="-1433" b="-1258"/>
                </a:stretch>
              </a:blipFill>
            </p:spPr>
            <p:txBody>
              <a:bodyPr/>
              <a:lstStyle/>
              <a:p>
                <a:r>
                  <a:rPr lang="es-ES_tradnl">
                    <a:noFill/>
                  </a:rPr>
                  <a:t> </a:t>
                </a:r>
              </a:p>
            </p:txBody>
          </p:sp>
        </mc:Fallback>
      </mc:AlternateContent>
      <p:pic>
        <p:nvPicPr>
          <p:cNvPr id="8" name="Imagen 7">
            <a:extLst>
              <a:ext uri="{FF2B5EF4-FFF2-40B4-BE49-F238E27FC236}">
                <a16:creationId xmlns:a16="http://schemas.microsoft.com/office/drawing/2014/main" id="{CCAD6C71-E396-314D-A831-F79BF007EA5E}"/>
              </a:ext>
            </a:extLst>
          </p:cNvPr>
          <p:cNvPicPr>
            <a:picLocks noChangeAspect="1"/>
          </p:cNvPicPr>
          <p:nvPr/>
        </p:nvPicPr>
        <p:blipFill>
          <a:blip r:embed="rId4"/>
          <a:stretch>
            <a:fillRect/>
          </a:stretch>
        </p:blipFill>
        <p:spPr>
          <a:xfrm>
            <a:off x="4890512" y="24588"/>
            <a:ext cx="2704878" cy="2558912"/>
          </a:xfrm>
          <a:prstGeom prst="rect">
            <a:avLst/>
          </a:prstGeom>
        </p:spPr>
      </p:pic>
      <p:pic>
        <p:nvPicPr>
          <p:cNvPr id="11" name="Imagen 10">
            <a:extLst>
              <a:ext uri="{FF2B5EF4-FFF2-40B4-BE49-F238E27FC236}">
                <a16:creationId xmlns:a16="http://schemas.microsoft.com/office/drawing/2014/main" id="{50DE9C54-BDF0-B948-92DA-37F486EF7583}"/>
              </a:ext>
            </a:extLst>
          </p:cNvPr>
          <p:cNvPicPr>
            <a:picLocks noChangeAspect="1"/>
          </p:cNvPicPr>
          <p:nvPr/>
        </p:nvPicPr>
        <p:blipFill>
          <a:blip r:embed="rId5"/>
          <a:stretch>
            <a:fillRect/>
          </a:stretch>
        </p:blipFill>
        <p:spPr>
          <a:xfrm>
            <a:off x="4713047" y="2571750"/>
            <a:ext cx="2863015" cy="25589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e4949b318b_0_232"/>
          <p:cNvSpPr txBox="1">
            <a:spLocks noGrp="1"/>
          </p:cNvSpPr>
          <p:nvPr>
            <p:ph type="title"/>
          </p:nvPr>
        </p:nvSpPr>
        <p:spPr>
          <a:xfrm>
            <a:off x="324949" y="230505"/>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Ensambles</a:t>
            </a:r>
            <a:endParaRPr dirty="0">
              <a:solidFill>
                <a:srgbClr val="CEA6FF"/>
              </a:solidFill>
            </a:endParaRPr>
          </a:p>
        </p:txBody>
      </p:sp>
      <p:sp>
        <p:nvSpPr>
          <p:cNvPr id="273" name="Google Shape;273;ge4949b318b_0_232"/>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e4949b318b_0_232"/>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CuadroTexto 4">
            <a:extLst>
              <a:ext uri="{FF2B5EF4-FFF2-40B4-BE49-F238E27FC236}">
                <a16:creationId xmlns:a16="http://schemas.microsoft.com/office/drawing/2014/main" id="{D8548BD3-8A8C-CE49-9BA5-EBE376BFC0CB}"/>
              </a:ext>
            </a:extLst>
          </p:cNvPr>
          <p:cNvSpPr txBox="1"/>
          <p:nvPr/>
        </p:nvSpPr>
        <p:spPr>
          <a:xfrm>
            <a:off x="324949" y="1127343"/>
            <a:ext cx="4349920" cy="3785652"/>
          </a:xfrm>
          <a:prstGeom prst="rect">
            <a:avLst/>
          </a:prstGeom>
          <a:noFill/>
        </p:spPr>
        <p:txBody>
          <a:bodyPr wrap="square" rtlCol="0">
            <a:spAutoFit/>
          </a:bodyPr>
          <a:lstStyle/>
          <a:p>
            <a:r>
              <a:rPr lang="es-ES_tradnl" sz="1600" dirty="0"/>
              <a:t>Los arboles de decisión no son buenos por si solo representando algunas distribuciones. Son modelos que generan particiones rectilíneas del espacio perdiendo precisión para distribuciones que no responden bien a estas particiones, como podría ser una división de datos a través de una diagonal. </a:t>
            </a:r>
          </a:p>
          <a:p>
            <a:endParaRPr lang="es-ES_tradnl" sz="1600" dirty="0"/>
          </a:p>
          <a:p>
            <a:r>
              <a:rPr lang="es-ES_tradnl" sz="1600" dirty="0"/>
              <a:t>Los ensambles permiten también sortear este problema. Presentando una aproximación mucho más flexible y robusta. </a:t>
            </a:r>
          </a:p>
          <a:p>
            <a:endParaRPr lang="es-ES_tradnl" sz="1600" dirty="0"/>
          </a:p>
          <a:p>
            <a:r>
              <a:rPr lang="es-ES_tradnl" sz="1600" dirty="0"/>
              <a:t>Como vemos los ensambles presentan muchas ventajas a la hora de la comparación con modelos simples tradicionales. </a:t>
            </a:r>
          </a:p>
        </p:txBody>
      </p:sp>
      <p:pic>
        <p:nvPicPr>
          <p:cNvPr id="3" name="Imagen 2">
            <a:extLst>
              <a:ext uri="{FF2B5EF4-FFF2-40B4-BE49-F238E27FC236}">
                <a16:creationId xmlns:a16="http://schemas.microsoft.com/office/drawing/2014/main" id="{176E620A-ECDF-3B4D-AB5B-A6085E666B37}"/>
              </a:ext>
            </a:extLst>
          </p:cNvPr>
          <p:cNvPicPr>
            <a:picLocks noChangeAspect="1"/>
          </p:cNvPicPr>
          <p:nvPr/>
        </p:nvPicPr>
        <p:blipFill>
          <a:blip r:embed="rId3"/>
          <a:stretch>
            <a:fillRect/>
          </a:stretch>
        </p:blipFill>
        <p:spPr>
          <a:xfrm>
            <a:off x="4993361" y="1646854"/>
            <a:ext cx="3040454" cy="2186111"/>
          </a:xfrm>
          <a:prstGeom prst="rect">
            <a:avLst/>
          </a:prstGeom>
        </p:spPr>
      </p:pic>
    </p:spTree>
    <p:extLst>
      <p:ext uri="{BB962C8B-B14F-4D97-AF65-F5344CB8AC3E}">
        <p14:creationId xmlns:p14="http://schemas.microsoft.com/office/powerpoint/2010/main" val="329336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e4949b318b_0_232"/>
          <p:cNvSpPr txBox="1">
            <a:spLocks noGrp="1"/>
          </p:cNvSpPr>
          <p:nvPr>
            <p:ph type="title"/>
          </p:nvPr>
        </p:nvSpPr>
        <p:spPr>
          <a:xfrm>
            <a:off x="613017" y="392939"/>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Condiciones necesarias y suficientes</a:t>
            </a:r>
            <a:endParaRPr dirty="0">
              <a:solidFill>
                <a:srgbClr val="CEA6FF"/>
              </a:solidFill>
            </a:endParaRPr>
          </a:p>
        </p:txBody>
      </p:sp>
      <p:sp>
        <p:nvSpPr>
          <p:cNvPr id="273" name="Google Shape;273;ge4949b318b_0_232"/>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e4949b318b_0_232"/>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CuadroTexto 1">
            <a:extLst>
              <a:ext uri="{FF2B5EF4-FFF2-40B4-BE49-F238E27FC236}">
                <a16:creationId xmlns:a16="http://schemas.microsoft.com/office/drawing/2014/main" id="{9A880762-B2C8-3C4F-9906-5F7E9AD690AF}"/>
              </a:ext>
            </a:extLst>
          </p:cNvPr>
          <p:cNvSpPr txBox="1"/>
          <p:nvPr/>
        </p:nvSpPr>
        <p:spPr>
          <a:xfrm>
            <a:off x="613017" y="1197112"/>
            <a:ext cx="7090490" cy="584775"/>
          </a:xfrm>
          <a:prstGeom prst="rect">
            <a:avLst/>
          </a:prstGeom>
          <a:noFill/>
        </p:spPr>
        <p:txBody>
          <a:bodyPr wrap="square" rtlCol="0">
            <a:spAutoFit/>
          </a:bodyPr>
          <a:lstStyle/>
          <a:p>
            <a:r>
              <a:rPr lang="es-ES_tradnl" sz="1600" dirty="0"/>
              <a:t>¿Qué condiciones debe cumplir un ensamble de modelos para que puedan atravesar el proceso de aprendizaje? </a:t>
            </a:r>
          </a:p>
        </p:txBody>
      </p:sp>
      <p:sp>
        <p:nvSpPr>
          <p:cNvPr id="4" name="CuadroTexto 3">
            <a:extLst>
              <a:ext uri="{FF2B5EF4-FFF2-40B4-BE49-F238E27FC236}">
                <a16:creationId xmlns:a16="http://schemas.microsoft.com/office/drawing/2014/main" id="{6BA3BCB7-6ED0-6D4D-85CC-463D1B21417E}"/>
              </a:ext>
            </a:extLst>
          </p:cNvPr>
          <p:cNvSpPr txBox="1"/>
          <p:nvPr/>
        </p:nvSpPr>
        <p:spPr>
          <a:xfrm>
            <a:off x="613017" y="2057460"/>
            <a:ext cx="7503849" cy="2062103"/>
          </a:xfrm>
          <a:prstGeom prst="rect">
            <a:avLst/>
          </a:prstGeom>
          <a:noFill/>
        </p:spPr>
        <p:txBody>
          <a:bodyPr wrap="square" rtlCol="0">
            <a:spAutoFit/>
          </a:bodyPr>
          <a:lstStyle/>
          <a:p>
            <a:r>
              <a:rPr lang="es-ES_tradnl" sz="1600" b="1" dirty="0"/>
              <a:t>Estimadores base</a:t>
            </a:r>
            <a:r>
              <a:rPr lang="es-ES_tradnl" sz="1600" dirty="0"/>
              <a:t>: Los estimadores bases deben tener al menos mayor capacidad predictiva que un modelo aleatorio. </a:t>
            </a:r>
          </a:p>
          <a:p>
            <a:r>
              <a:rPr lang="es-ES_tradnl" sz="1600" b="1" dirty="0"/>
              <a:t>Estimadores diversos</a:t>
            </a:r>
            <a:r>
              <a:rPr lang="es-ES_tradnl" sz="1600" dirty="0"/>
              <a:t>: Es importante que los estimadores se diversifiquen y ataquen distintos espacios de hipótesis de tal manera de cometer errores diferentes. Si esto ocurre los errores de cada modelo serán compensados por un comportamiento correcto mayoritario del resto de los modelos. De esta manera se corrigen los errores que podría tener cualquier de estos por separados permitiendo reducir la varianza </a:t>
            </a:r>
          </a:p>
        </p:txBody>
      </p:sp>
    </p:spTree>
    <p:extLst>
      <p:ext uri="{BB962C8B-B14F-4D97-AF65-F5344CB8AC3E}">
        <p14:creationId xmlns:p14="http://schemas.microsoft.com/office/powerpoint/2010/main" val="348576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e29ce42a51_0_817"/>
          <p:cNvSpPr txBox="1">
            <a:spLocks noGrp="1"/>
          </p:cNvSpPr>
          <p:nvPr>
            <p:ph type="title"/>
          </p:nvPr>
        </p:nvSpPr>
        <p:spPr>
          <a:xfrm>
            <a:off x="575438" y="305257"/>
            <a:ext cx="5768100"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300"/>
              <a:buNone/>
            </a:pPr>
            <a:r>
              <a:rPr lang="es" dirty="0">
                <a:solidFill>
                  <a:srgbClr val="CEA6FF"/>
                </a:solidFill>
              </a:rPr>
              <a:t>Tipos de métodos de ensambles</a:t>
            </a:r>
            <a:endParaRPr dirty="0">
              <a:solidFill>
                <a:srgbClr val="CEA6FF"/>
              </a:solidFill>
            </a:endParaRPr>
          </a:p>
        </p:txBody>
      </p:sp>
      <p:sp>
        <p:nvSpPr>
          <p:cNvPr id="281" name="Google Shape;281;ge29ce42a51_0_817"/>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e29ce42a51_0_817"/>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e29ce42a51_0_817"/>
          <p:cNvSpPr txBox="1">
            <a:spLocks noGrp="1"/>
          </p:cNvSpPr>
          <p:nvPr>
            <p:ph type="body" idx="1"/>
          </p:nvPr>
        </p:nvSpPr>
        <p:spPr>
          <a:xfrm>
            <a:off x="575438" y="1016360"/>
            <a:ext cx="7587000" cy="403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Existen dos familias de tipos de ensambles </a:t>
            </a:r>
          </a:p>
          <a:p>
            <a:pPr marL="457200" lvl="0" indent="-330200" algn="l" rtl="0">
              <a:lnSpc>
                <a:spcPct val="100000"/>
              </a:lnSpc>
              <a:spcBef>
                <a:spcPts val="1600"/>
              </a:spcBef>
              <a:spcAft>
                <a:spcPts val="0"/>
              </a:spcAft>
              <a:buSzPts val="1600"/>
              <a:buFont typeface="Roboto Mono"/>
              <a:buAutoNum type="arabicPeriod"/>
            </a:pPr>
            <a:r>
              <a:rPr lang="es-ES_tradnl" sz="1600" b="1" dirty="0">
                <a:latin typeface="Roboto Mono"/>
                <a:ea typeface="Roboto Mono"/>
                <a:cs typeface="Roboto Mono"/>
                <a:sym typeface="Roboto Mono"/>
              </a:rPr>
              <a:t>Método de promedios o </a:t>
            </a:r>
            <a:r>
              <a:rPr lang="es-ES_tradnl" sz="1600" b="1" dirty="0" err="1">
                <a:latin typeface="Roboto Mono"/>
                <a:ea typeface="Roboto Mono"/>
                <a:cs typeface="Roboto Mono"/>
                <a:sym typeface="Roboto Mono"/>
              </a:rPr>
              <a:t>Averaging</a:t>
            </a:r>
            <a:r>
              <a:rPr lang="es-ES_tradnl" sz="1600" b="1" dirty="0">
                <a:latin typeface="Roboto Mono"/>
                <a:ea typeface="Roboto Mono"/>
                <a:cs typeface="Roboto Mono"/>
                <a:sym typeface="Roboto Mono"/>
              </a:rPr>
              <a:t> </a:t>
            </a:r>
            <a:r>
              <a:rPr lang="es-ES_tradnl" sz="1600" b="1" dirty="0" err="1">
                <a:latin typeface="Roboto Mono"/>
                <a:ea typeface="Roboto Mono"/>
                <a:cs typeface="Roboto Mono"/>
                <a:sym typeface="Roboto Mono"/>
              </a:rPr>
              <a:t>methods</a:t>
            </a:r>
            <a:r>
              <a:rPr lang="es-ES_tradnl" sz="1600" dirty="0">
                <a:latin typeface="Roboto Mono"/>
                <a:ea typeface="Roboto Mono"/>
                <a:cs typeface="Roboto Mono"/>
                <a:sym typeface="Roboto Mono"/>
              </a:rPr>
              <a:t>: Estos métodos consisten armar varios estimadores independientes y luego promediar sus predicciones. En general el promedio de la suma de los estimadores como nuevo estimador es mejor que cualquier estimador por si solo ya que reduce su variancia.</a:t>
            </a:r>
          </a:p>
          <a:p>
            <a:pPr marL="127000" lvl="0" indent="0" algn="l" rtl="0">
              <a:lnSpc>
                <a:spcPct val="100000"/>
              </a:lnSpc>
              <a:spcBef>
                <a:spcPts val="1600"/>
              </a:spcBef>
              <a:spcAft>
                <a:spcPts val="0"/>
              </a:spcAft>
              <a:buSzPts val="1600"/>
              <a:buNone/>
            </a:pPr>
            <a:r>
              <a:rPr lang="es-ES_tradnl" sz="1600" dirty="0">
                <a:latin typeface="Roboto Mono"/>
                <a:ea typeface="Roboto Mono"/>
                <a:cs typeface="Roboto Mono"/>
                <a:sym typeface="Roboto Mono"/>
              </a:rPr>
              <a:t>	Ejemplos: </a:t>
            </a:r>
            <a:r>
              <a:rPr lang="es-ES_tradnl" sz="1600" dirty="0" err="1">
                <a:latin typeface="Roboto Mono"/>
                <a:ea typeface="Roboto Mono"/>
                <a:cs typeface="Roboto Mono"/>
                <a:sym typeface="Roboto Mono"/>
              </a:rPr>
              <a:t>Baggin</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methods</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Random</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forest</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trees</a:t>
            </a:r>
            <a:endParaRPr lang="es-ES_tradnl" sz="1600" dirty="0">
              <a:latin typeface="Roboto Mono"/>
              <a:ea typeface="Roboto Mono"/>
              <a:cs typeface="Roboto Mono"/>
              <a:sym typeface="Roboto Mono"/>
            </a:endParaRPr>
          </a:p>
          <a:p>
            <a:pPr marL="457200" lvl="0" indent="-330200" algn="l" rtl="0">
              <a:lnSpc>
                <a:spcPct val="100000"/>
              </a:lnSpc>
              <a:spcBef>
                <a:spcPts val="1600"/>
              </a:spcBef>
              <a:spcAft>
                <a:spcPts val="0"/>
              </a:spcAft>
              <a:buSzPts val="1600"/>
              <a:buFont typeface="Roboto Mono"/>
              <a:buAutoNum type="arabicPeriod"/>
            </a:pPr>
            <a:endParaRPr lang="es-ES_tradnl" sz="1600" dirty="0">
              <a:latin typeface="Roboto Mono"/>
              <a:ea typeface="Roboto Mono"/>
              <a:cs typeface="Roboto Mono"/>
              <a:sym typeface="Roboto Mono"/>
            </a:endParaRPr>
          </a:p>
          <a:p>
            <a:pPr marL="457200" lvl="0" indent="-330200" algn="l" rtl="0">
              <a:lnSpc>
                <a:spcPct val="100000"/>
              </a:lnSpc>
              <a:spcBef>
                <a:spcPts val="0"/>
              </a:spcBef>
              <a:spcAft>
                <a:spcPts val="0"/>
              </a:spcAft>
              <a:buSzPts val="1600"/>
              <a:buFont typeface="Roboto Mono"/>
              <a:buAutoNum type="arabicPeriod"/>
            </a:pPr>
            <a:r>
              <a:rPr lang="es-ES_tradnl" sz="1600" b="1" dirty="0">
                <a:latin typeface="Roboto Mono"/>
                <a:ea typeface="Roboto Mono"/>
                <a:cs typeface="Roboto Mono"/>
                <a:sym typeface="Roboto Mono"/>
              </a:rPr>
              <a:t>Método secuencial o </a:t>
            </a:r>
            <a:r>
              <a:rPr lang="es-ES_tradnl" sz="1600" b="1" dirty="0" err="1">
                <a:latin typeface="Roboto Mono"/>
                <a:ea typeface="Roboto Mono"/>
                <a:cs typeface="Roboto Mono"/>
                <a:sym typeface="Roboto Mono"/>
              </a:rPr>
              <a:t>Boosting</a:t>
            </a:r>
            <a:r>
              <a:rPr lang="es-ES_tradnl" sz="1600" b="1" dirty="0">
                <a:latin typeface="Roboto Mono"/>
                <a:ea typeface="Roboto Mono"/>
                <a:cs typeface="Roboto Mono"/>
                <a:sym typeface="Roboto Mono"/>
              </a:rPr>
              <a:t> </a:t>
            </a:r>
            <a:r>
              <a:rPr lang="es-ES_tradnl" sz="1600" b="1" dirty="0" err="1">
                <a:latin typeface="Roboto Mono"/>
                <a:ea typeface="Roboto Mono"/>
                <a:cs typeface="Roboto Mono"/>
                <a:sym typeface="Roboto Mono"/>
              </a:rPr>
              <a:t>methods</a:t>
            </a:r>
            <a:r>
              <a:rPr lang="es-ES_tradnl" sz="1600" dirty="0">
                <a:latin typeface="Roboto Mono"/>
                <a:ea typeface="Roboto Mono"/>
                <a:cs typeface="Roboto Mono"/>
                <a:sym typeface="Roboto Mono"/>
              </a:rPr>
              <a:t>: Por otro lado este tipo de métodos consiste en crear modelos secuencialmente de tal manera que cada nuevo estimador ensamblado reduzca el sesgo del anterior .</a:t>
            </a:r>
          </a:p>
          <a:p>
            <a:pPr marL="0" lvl="0" indent="0" algn="l" rtl="0">
              <a:lnSpc>
                <a:spcPct val="100000"/>
              </a:lnSpc>
              <a:spcBef>
                <a:spcPts val="1600"/>
              </a:spcBef>
              <a:spcAft>
                <a:spcPts val="0"/>
              </a:spcAft>
              <a:buNone/>
            </a:pPr>
            <a:r>
              <a:rPr lang="es-ES_tradnl" sz="1600" dirty="0">
                <a:latin typeface="Roboto Mono"/>
                <a:ea typeface="Roboto Mono"/>
                <a:cs typeface="Roboto Mono"/>
                <a:sym typeface="Roboto Mono"/>
              </a:rPr>
              <a:t>	Ejemplos: </a:t>
            </a:r>
            <a:r>
              <a:rPr lang="es-ES_tradnl" sz="1600" dirty="0" err="1">
                <a:latin typeface="Roboto Mono"/>
                <a:ea typeface="Roboto Mono"/>
                <a:cs typeface="Roboto Mono"/>
                <a:sym typeface="Roboto Mono"/>
              </a:rPr>
              <a:t>AdaBoost</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Gradient</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Tree</a:t>
            </a:r>
            <a:r>
              <a:rPr lang="es-ES_tradnl" sz="1600" dirty="0">
                <a:latin typeface="Roboto Mono"/>
                <a:ea typeface="Roboto Mono"/>
                <a:cs typeface="Roboto Mono"/>
                <a:sym typeface="Roboto Mono"/>
              </a:rPr>
              <a:t> </a:t>
            </a:r>
            <a:r>
              <a:rPr lang="es-ES_tradnl" sz="1600" dirty="0" err="1">
                <a:latin typeface="Roboto Mono"/>
                <a:ea typeface="Roboto Mono"/>
                <a:cs typeface="Roboto Mono"/>
                <a:sym typeface="Roboto Mono"/>
              </a:rPr>
              <a:t>Boosting</a:t>
            </a:r>
            <a:endParaRPr lang="es-ES_tradnl" sz="1600" dirty="0">
              <a:latin typeface="Roboto Mono"/>
              <a:ea typeface="Roboto Mono"/>
              <a:cs typeface="Roboto Mono"/>
              <a:sym typeface="Roboto Mono"/>
            </a:endParaRPr>
          </a:p>
          <a:p>
            <a:pPr marL="0" lvl="0" indent="0" algn="l" rtl="0">
              <a:lnSpc>
                <a:spcPct val="100000"/>
              </a:lnSpc>
              <a:spcBef>
                <a:spcPts val="1600"/>
              </a:spcBef>
              <a:spcAft>
                <a:spcPts val="1600"/>
              </a:spcAft>
              <a:buNone/>
            </a:pPr>
            <a:endParaRPr lang="es-ES_tradnl" sz="1600" dirty="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ge29ce42a51_0_817"/>
          <p:cNvSpPr/>
          <p:nvPr/>
        </p:nvSpPr>
        <p:spPr>
          <a:xfrm>
            <a:off x="8670800" y="0"/>
            <a:ext cx="508200" cy="5143500"/>
          </a:xfrm>
          <a:prstGeom prst="frame">
            <a:avLst>
              <a:gd name="adj1" fmla="val 62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e29ce42a51_0_817"/>
          <p:cNvSpPr/>
          <p:nvPr/>
        </p:nvSpPr>
        <p:spPr>
          <a:xfrm>
            <a:off x="8670800" y="11750"/>
            <a:ext cx="508200" cy="5143500"/>
          </a:xfrm>
          <a:prstGeom prst="rect">
            <a:avLst/>
          </a:prstGeom>
          <a:solidFill>
            <a:srgbClr val="F594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Título 4">
            <a:extLst>
              <a:ext uri="{FF2B5EF4-FFF2-40B4-BE49-F238E27FC236}">
                <a16:creationId xmlns:a16="http://schemas.microsoft.com/office/drawing/2014/main" id="{D9A93A2B-2DFB-0D48-A6EF-7A97E08DB11C}"/>
              </a:ext>
            </a:extLst>
          </p:cNvPr>
          <p:cNvSpPr>
            <a:spLocks noGrp="1"/>
          </p:cNvSpPr>
          <p:nvPr>
            <p:ph type="title"/>
          </p:nvPr>
        </p:nvSpPr>
        <p:spPr/>
        <p:txBody>
          <a:bodyPr/>
          <a:lstStyle/>
          <a:p>
            <a:endParaRPr lang="es-AR"/>
          </a:p>
        </p:txBody>
      </p:sp>
      <p:pic>
        <p:nvPicPr>
          <p:cNvPr id="10" name="Imagen 9">
            <a:extLst>
              <a:ext uri="{FF2B5EF4-FFF2-40B4-BE49-F238E27FC236}">
                <a16:creationId xmlns:a16="http://schemas.microsoft.com/office/drawing/2014/main" id="{A6840933-DC97-8842-8974-2288D5860988}"/>
              </a:ext>
            </a:extLst>
          </p:cNvPr>
          <p:cNvPicPr>
            <a:picLocks noChangeAspect="1"/>
          </p:cNvPicPr>
          <p:nvPr/>
        </p:nvPicPr>
        <p:blipFill>
          <a:blip r:embed="rId3"/>
          <a:stretch>
            <a:fillRect/>
          </a:stretch>
        </p:blipFill>
        <p:spPr>
          <a:xfrm>
            <a:off x="137786" y="265362"/>
            <a:ext cx="8200489" cy="4612775"/>
          </a:xfrm>
          <a:prstGeom prst="rect">
            <a:avLst/>
          </a:prstGeom>
        </p:spPr>
      </p:pic>
    </p:spTree>
    <p:extLst>
      <p:ext uri="{BB962C8B-B14F-4D97-AF65-F5344CB8AC3E}">
        <p14:creationId xmlns:p14="http://schemas.microsoft.com/office/powerpoint/2010/main" val="30644584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uman Rights Rally by Slidesgo">
  <a:themeElements>
    <a:clrScheme name="Simple Light">
      <a:dk1>
        <a:srgbClr val="252525"/>
      </a:dk1>
      <a:lt1>
        <a:srgbClr val="FFFFFF"/>
      </a:lt1>
      <a:dk2>
        <a:srgbClr val="6B6B6B"/>
      </a:dk2>
      <a:lt2>
        <a:srgbClr val="9C9C9C"/>
      </a:lt2>
      <a:accent1>
        <a:srgbClr val="C9C9C9"/>
      </a:accent1>
      <a:accent2>
        <a:srgbClr val="F1F1F1"/>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6140</TotalTime>
  <Words>2628</Words>
  <Application>Microsoft Macintosh PowerPoint</Application>
  <PresentationFormat>Presentación en pantalla (16:9)</PresentationFormat>
  <Paragraphs>189</Paragraphs>
  <Slides>36</Slides>
  <Notes>36</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36</vt:i4>
      </vt:variant>
    </vt:vector>
  </HeadingPairs>
  <TitlesOfParts>
    <vt:vector size="46" baseType="lpstr">
      <vt:lpstr>Abel</vt:lpstr>
      <vt:lpstr>Alata</vt:lpstr>
      <vt:lpstr>Arial</vt:lpstr>
      <vt:lpstr>Barlow</vt:lpstr>
      <vt:lpstr>Cambria Math</vt:lpstr>
      <vt:lpstr>Montserrat</vt:lpstr>
      <vt:lpstr>Roboto Mono</vt:lpstr>
      <vt:lpstr>var(--jp-content-font-family)</vt:lpstr>
      <vt:lpstr>Simple Light</vt:lpstr>
      <vt:lpstr>Human Rights Rally by Slidesgo</vt:lpstr>
      <vt:lpstr>Presentación de PowerPoint</vt:lpstr>
      <vt:lpstr>Ensambles</vt:lpstr>
      <vt:lpstr>Presentación de PowerPoint</vt:lpstr>
      <vt:lpstr>Ensambles </vt:lpstr>
      <vt:lpstr>Ensambles</vt:lpstr>
      <vt:lpstr>Ensambles</vt:lpstr>
      <vt:lpstr>Condiciones necesarias y suficientes</vt:lpstr>
      <vt:lpstr>Tipos de métodos de ensambles</vt:lpstr>
      <vt:lpstr>Presentación de PowerPoint</vt:lpstr>
      <vt:lpstr>Presentación de PowerPoint</vt:lpstr>
      <vt:lpstr>Métodos de Bagging</vt:lpstr>
      <vt:lpstr>Bootstrap</vt:lpstr>
      <vt:lpstr>Métodos de Bagging</vt:lpstr>
      <vt:lpstr>Métodos de Bagging</vt:lpstr>
      <vt:lpstr>Random forest</vt:lpstr>
      <vt:lpstr>Algoritmo Random forest</vt:lpstr>
      <vt:lpstr>Random forest</vt:lpstr>
      <vt:lpstr>Extremely Randomized Trees: Extratrees</vt:lpstr>
      <vt:lpstr>Algoritmo Extratrees</vt:lpstr>
      <vt:lpstr>Algoritmo Extratrees</vt:lpstr>
      <vt:lpstr>Presentación de PowerPoint</vt:lpstr>
      <vt:lpstr>Boosting methods</vt:lpstr>
      <vt:lpstr>AdaBoost </vt:lpstr>
      <vt:lpstr>Presentación de PowerPoint</vt:lpstr>
      <vt:lpstr>Adaboost</vt:lpstr>
      <vt:lpstr>Algoritmo AdaBoost</vt:lpstr>
      <vt:lpstr>Algoritmo AdaBoost</vt:lpstr>
      <vt:lpstr>Algoritmo AdaBoost</vt:lpstr>
      <vt:lpstr>AdaBoost</vt:lpstr>
      <vt:lpstr>Gradient Tree Boosting </vt:lpstr>
      <vt:lpstr>Gradient Boosting Tree </vt:lpstr>
      <vt:lpstr>Gradient Boosting Tree </vt:lpstr>
      <vt:lpstr>Algoritmo Gradient Tree Boosting </vt:lpstr>
      <vt:lpstr>Algoritmo Gradient Tree Boosting </vt:lpstr>
      <vt:lpstr>Conclusiones</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cufa .</cp:lastModifiedBy>
  <cp:revision>6</cp:revision>
  <dcterms:modified xsi:type="dcterms:W3CDTF">2021-08-12T20:02:12Z</dcterms:modified>
</cp:coreProperties>
</file>