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0" r:id="rId4"/>
  </p:sldMasterIdLst>
  <p:notesMasterIdLst>
    <p:notesMasterId r:id="rId35"/>
  </p:notesMasterIdLst>
  <p:sldIdLst>
    <p:sldId id="256" r:id="rId5"/>
    <p:sldId id="333" r:id="rId6"/>
    <p:sldId id="334" r:id="rId7"/>
    <p:sldId id="335" r:id="rId8"/>
    <p:sldId id="364" r:id="rId9"/>
    <p:sldId id="370" r:id="rId10"/>
    <p:sldId id="368" r:id="rId11"/>
    <p:sldId id="369" r:id="rId12"/>
    <p:sldId id="371" r:id="rId13"/>
    <p:sldId id="367" r:id="rId14"/>
    <p:sldId id="365" r:id="rId15"/>
    <p:sldId id="366" r:id="rId16"/>
    <p:sldId id="372" r:id="rId17"/>
    <p:sldId id="337" r:id="rId18"/>
    <p:sldId id="388" r:id="rId19"/>
    <p:sldId id="362" r:id="rId20"/>
    <p:sldId id="389" r:id="rId21"/>
    <p:sldId id="390" r:id="rId22"/>
    <p:sldId id="391" r:id="rId23"/>
    <p:sldId id="392" r:id="rId24"/>
    <p:sldId id="393" r:id="rId25"/>
    <p:sldId id="394" r:id="rId26"/>
    <p:sldId id="395" r:id="rId27"/>
    <p:sldId id="396" r:id="rId28"/>
    <p:sldId id="397" r:id="rId29"/>
    <p:sldId id="398" r:id="rId30"/>
    <p:sldId id="399" r:id="rId31"/>
    <p:sldId id="400" r:id="rId32"/>
    <p:sldId id="401" r:id="rId33"/>
    <p:sldId id="402" r:id="rId34"/>
  </p:sldIdLst>
  <p:sldSz cx="12192000" cy="6858000"/>
  <p:notesSz cx="6858000" cy="9144000"/>
  <p:custDataLst>
    <p:tags r:id="rId36"/>
  </p:custDataLst>
  <p:defaultTextStyle>
    <a:defPPr>
      <a:defRPr lang="es-C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userDrawn="1">
          <p15:clr>
            <a:srgbClr val="A4A3A4"/>
          </p15:clr>
        </p15:guide>
        <p15:guide id="3" orient="horz" pos="2273" userDrawn="1">
          <p15:clr>
            <a:srgbClr val="A4A3A4"/>
          </p15:clr>
        </p15:guide>
        <p15:guide id="5" orient="horz" pos="4292" userDrawn="1">
          <p15:clr>
            <a:srgbClr val="A4A3A4"/>
          </p15:clr>
        </p15:guide>
        <p15:guide id="6" pos="347"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uth Berríos Meza" initials="RBM" lastIdx="3" clrIdx="0"/>
  <p:cmAuthor id="2" name="Paula Cruzat Castillo" initials="PCC" lastIdx="8"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309" autoAdjust="0"/>
    <p:restoredTop sz="93390" autoAdjust="0"/>
  </p:normalViewPr>
  <p:slideViewPr>
    <p:cSldViewPr snapToGrid="0">
      <p:cViewPr varScale="1">
        <p:scale>
          <a:sx n="81" d="100"/>
          <a:sy n="81" d="100"/>
        </p:scale>
        <p:origin x="830" y="62"/>
      </p:cViewPr>
      <p:guideLst>
        <p:guide pos="3840"/>
        <p:guide orient="horz" pos="2273"/>
        <p:guide orient="horz" pos="4292"/>
        <p:guide pos="347"/>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88" d="100"/>
          <a:sy n="88" d="100"/>
        </p:scale>
        <p:origin x="2964" y="10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viewProps" Target="viewProps.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gs" Target="tags/tag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notesMaster" Target="notesMasters/notesMaster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L" dirty="0"/>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13E7B1-72F3-4644-9303-0AC6A1B3EC03}" type="datetimeFigureOut">
              <a:rPr lang="es-CL" smtClean="0"/>
              <a:t>07-05-2022</a:t>
            </a:fld>
            <a:endParaRPr lang="es-CL" dirty="0"/>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CL" dirty="0"/>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L" dirty="0"/>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3C07496-547B-41C3-867F-942261EC2B8F}" type="slidenum">
              <a:rPr lang="es-CL" smtClean="0"/>
              <a:t>‹Nº›</a:t>
            </a:fld>
            <a:endParaRPr lang="es-CL" dirty="0"/>
          </a:p>
        </p:txBody>
      </p:sp>
    </p:spTree>
    <p:extLst>
      <p:ext uri="{BB962C8B-B14F-4D97-AF65-F5344CB8AC3E}">
        <p14:creationId xmlns:p14="http://schemas.microsoft.com/office/powerpoint/2010/main" val="1580047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685800" y="1143000"/>
            <a:ext cx="5486400" cy="3086100"/>
          </a:xfrm>
        </p:spPr>
      </p:sp>
      <p:sp>
        <p:nvSpPr>
          <p:cNvPr id="3" name="Marcador de nota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CL" dirty="0"/>
              <a:t>Locució</a:t>
            </a:r>
            <a:r>
              <a:rPr lang="es-CL" baseline="0" dirty="0"/>
              <a:t>n (1): </a:t>
            </a:r>
            <a:r>
              <a:rPr lang="es-ES" sz="1200" kern="1200" dirty="0">
                <a:solidFill>
                  <a:schemeClr val="tx1"/>
                </a:solidFill>
                <a:effectLst/>
                <a:latin typeface="+mn-lt"/>
                <a:ea typeface="+mn-ea"/>
                <a:cs typeface="+mn-cs"/>
              </a:rPr>
              <a:t>Presentación de la asignatura</a:t>
            </a:r>
            <a:r>
              <a:rPr lang="es-CL" dirty="0">
                <a:effectLst/>
              </a:rPr>
              <a:t> </a:t>
            </a:r>
            <a:endParaRPr lang="es-CL" dirty="0"/>
          </a:p>
        </p:txBody>
      </p:sp>
      <p:sp>
        <p:nvSpPr>
          <p:cNvPr id="4" name="Marcador de número de diapositiva 3"/>
          <p:cNvSpPr>
            <a:spLocks noGrp="1"/>
          </p:cNvSpPr>
          <p:nvPr>
            <p:ph type="sldNum" sz="quarter" idx="10"/>
          </p:nvPr>
        </p:nvSpPr>
        <p:spPr/>
        <p:txBody>
          <a:bodyPr/>
          <a:lstStyle/>
          <a:p>
            <a:fld id="{73C07496-547B-41C3-867F-942261EC2B8F}" type="slidenum">
              <a:rPr lang="es-CL" smtClean="0"/>
              <a:t>1</a:t>
            </a:fld>
            <a:endParaRPr lang="es-CL" dirty="0"/>
          </a:p>
        </p:txBody>
      </p:sp>
    </p:spTree>
    <p:extLst>
      <p:ext uri="{BB962C8B-B14F-4D97-AF65-F5344CB8AC3E}">
        <p14:creationId xmlns:p14="http://schemas.microsoft.com/office/powerpoint/2010/main" val="12450108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dirty="0"/>
          </a:p>
        </p:txBody>
      </p:sp>
      <p:sp>
        <p:nvSpPr>
          <p:cNvPr id="4" name="Marcador de número de diapositiva 3"/>
          <p:cNvSpPr>
            <a:spLocks noGrp="1"/>
          </p:cNvSpPr>
          <p:nvPr>
            <p:ph type="sldNum" sz="quarter" idx="10"/>
          </p:nvPr>
        </p:nvSpPr>
        <p:spPr/>
        <p:txBody>
          <a:bodyPr/>
          <a:lstStyle/>
          <a:p>
            <a:fld id="{73C07496-547B-41C3-867F-942261EC2B8F}" type="slidenum">
              <a:rPr lang="es-CL" smtClean="0"/>
              <a:t>2</a:t>
            </a:fld>
            <a:endParaRPr lang="es-CL" dirty="0"/>
          </a:p>
        </p:txBody>
      </p:sp>
    </p:spTree>
    <p:extLst>
      <p:ext uri="{BB962C8B-B14F-4D97-AF65-F5344CB8AC3E}">
        <p14:creationId xmlns:p14="http://schemas.microsoft.com/office/powerpoint/2010/main" val="445748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editar el estilo de subtítulo del patrón</a:t>
            </a:r>
            <a:endParaRPr lang="en-US" dirty="0"/>
          </a:p>
        </p:txBody>
      </p:sp>
      <p:sp>
        <p:nvSpPr>
          <p:cNvPr id="4" name="Date Placeholder 3"/>
          <p:cNvSpPr>
            <a:spLocks noGrp="1"/>
          </p:cNvSpPr>
          <p:nvPr>
            <p:ph type="dt" sz="half" idx="10"/>
          </p:nvPr>
        </p:nvSpPr>
        <p:spPr/>
        <p:txBody>
          <a:bodyPr/>
          <a:lstStyle/>
          <a:p>
            <a:fld id="{9FDEB600-5D99-40B0-901D-85C82512F974}" type="datetimeFigureOut">
              <a:rPr lang="es-CL" smtClean="0"/>
              <a:t>07-05-2022</a:t>
            </a:fld>
            <a:endParaRPr lang="es-CL" dirty="0"/>
          </a:p>
        </p:txBody>
      </p:sp>
      <p:sp>
        <p:nvSpPr>
          <p:cNvPr id="5" name="Footer Placeholder 4"/>
          <p:cNvSpPr>
            <a:spLocks noGrp="1"/>
          </p:cNvSpPr>
          <p:nvPr>
            <p:ph type="ftr" sz="quarter" idx="11"/>
          </p:nvPr>
        </p:nvSpPr>
        <p:spPr/>
        <p:txBody>
          <a:bodyPr/>
          <a:lstStyle/>
          <a:p>
            <a:endParaRPr lang="es-CL" dirty="0"/>
          </a:p>
        </p:txBody>
      </p:sp>
      <p:sp>
        <p:nvSpPr>
          <p:cNvPr id="6" name="Slide Number Placeholder 5"/>
          <p:cNvSpPr>
            <a:spLocks noGrp="1"/>
          </p:cNvSpPr>
          <p:nvPr>
            <p:ph type="sldNum" sz="quarter" idx="12"/>
          </p:nvPr>
        </p:nvSpPr>
        <p:spPr/>
        <p:txBody>
          <a:bodyPr/>
          <a:lstStyle/>
          <a:p>
            <a:fld id="{8836D2D7-FEDE-4BCC-B75C-593DEE3059F9}" type="slidenum">
              <a:rPr lang="es-CL" smtClean="0"/>
              <a:t>‹Nº›</a:t>
            </a:fld>
            <a:endParaRPr lang="es-CL" dirty="0"/>
          </a:p>
        </p:txBody>
      </p:sp>
    </p:spTree>
    <p:extLst>
      <p:ext uri="{BB962C8B-B14F-4D97-AF65-F5344CB8AC3E}">
        <p14:creationId xmlns:p14="http://schemas.microsoft.com/office/powerpoint/2010/main" val="910381033"/>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9FDEB600-5D99-40B0-901D-85C82512F974}" type="datetimeFigureOut">
              <a:rPr lang="es-CL" smtClean="0"/>
              <a:t>07-05-2022</a:t>
            </a:fld>
            <a:endParaRPr lang="es-CL" dirty="0"/>
          </a:p>
        </p:txBody>
      </p:sp>
      <p:sp>
        <p:nvSpPr>
          <p:cNvPr id="5" name="Footer Placeholder 4"/>
          <p:cNvSpPr>
            <a:spLocks noGrp="1"/>
          </p:cNvSpPr>
          <p:nvPr>
            <p:ph type="ftr" sz="quarter" idx="11"/>
          </p:nvPr>
        </p:nvSpPr>
        <p:spPr/>
        <p:txBody>
          <a:bodyPr/>
          <a:lstStyle/>
          <a:p>
            <a:endParaRPr lang="es-CL" dirty="0"/>
          </a:p>
        </p:txBody>
      </p:sp>
      <p:sp>
        <p:nvSpPr>
          <p:cNvPr id="6" name="Slide Number Placeholder 5"/>
          <p:cNvSpPr>
            <a:spLocks noGrp="1"/>
          </p:cNvSpPr>
          <p:nvPr>
            <p:ph type="sldNum" sz="quarter" idx="12"/>
          </p:nvPr>
        </p:nvSpPr>
        <p:spPr/>
        <p:txBody>
          <a:bodyPr/>
          <a:lstStyle/>
          <a:p>
            <a:fld id="{8836D2D7-FEDE-4BCC-B75C-593DEE3059F9}" type="slidenum">
              <a:rPr lang="es-CL" smtClean="0"/>
              <a:t>‹Nº›</a:t>
            </a:fld>
            <a:endParaRPr lang="es-CL" dirty="0"/>
          </a:p>
        </p:txBody>
      </p:sp>
    </p:spTree>
    <p:extLst>
      <p:ext uri="{BB962C8B-B14F-4D97-AF65-F5344CB8AC3E}">
        <p14:creationId xmlns:p14="http://schemas.microsoft.com/office/powerpoint/2010/main" val="1940107610"/>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9FDEB600-5D99-40B0-901D-85C82512F974}" type="datetimeFigureOut">
              <a:rPr lang="es-CL" smtClean="0"/>
              <a:t>07-05-2022</a:t>
            </a:fld>
            <a:endParaRPr lang="es-CL" dirty="0"/>
          </a:p>
        </p:txBody>
      </p:sp>
      <p:sp>
        <p:nvSpPr>
          <p:cNvPr id="5" name="Footer Placeholder 4"/>
          <p:cNvSpPr>
            <a:spLocks noGrp="1"/>
          </p:cNvSpPr>
          <p:nvPr>
            <p:ph type="ftr" sz="quarter" idx="11"/>
          </p:nvPr>
        </p:nvSpPr>
        <p:spPr/>
        <p:txBody>
          <a:bodyPr/>
          <a:lstStyle/>
          <a:p>
            <a:endParaRPr lang="es-CL" dirty="0"/>
          </a:p>
        </p:txBody>
      </p:sp>
      <p:sp>
        <p:nvSpPr>
          <p:cNvPr id="6" name="Slide Number Placeholder 5"/>
          <p:cNvSpPr>
            <a:spLocks noGrp="1"/>
          </p:cNvSpPr>
          <p:nvPr>
            <p:ph type="sldNum" sz="quarter" idx="12"/>
          </p:nvPr>
        </p:nvSpPr>
        <p:spPr/>
        <p:txBody>
          <a:bodyPr/>
          <a:lstStyle/>
          <a:p>
            <a:fld id="{8836D2D7-FEDE-4BCC-B75C-593DEE3059F9}" type="slidenum">
              <a:rPr lang="es-CL" smtClean="0"/>
              <a:t>‹Nº›</a:t>
            </a:fld>
            <a:endParaRPr lang="es-CL" dirty="0"/>
          </a:p>
        </p:txBody>
      </p:sp>
    </p:spTree>
    <p:extLst>
      <p:ext uri="{BB962C8B-B14F-4D97-AF65-F5344CB8AC3E}">
        <p14:creationId xmlns:p14="http://schemas.microsoft.com/office/powerpoint/2010/main" val="570756337"/>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3_Diapositiva de título">
    <p:spTree>
      <p:nvGrpSpPr>
        <p:cNvPr id="1" name=""/>
        <p:cNvGrpSpPr/>
        <p:nvPr/>
      </p:nvGrpSpPr>
      <p:grpSpPr>
        <a:xfrm>
          <a:off x="0" y="0"/>
          <a:ext cx="0" cy="0"/>
          <a:chOff x="0" y="0"/>
          <a:chExt cx="0" cy="0"/>
        </a:xfrm>
      </p:grpSpPr>
      <p:pic>
        <p:nvPicPr>
          <p:cNvPr id="2" name="Imagen 1"/>
          <p:cNvPicPr>
            <a:picLocks noChangeAspect="1"/>
          </p:cNvPicPr>
          <p:nvPr userDrawn="1"/>
        </p:nvPicPr>
        <p:blipFill rotWithShape="1">
          <a:blip r:embed="rId2">
            <a:extLst>
              <a:ext uri="{28A0092B-C50C-407E-A947-70E740481C1C}">
                <a14:useLocalDpi xmlns:a14="http://schemas.microsoft.com/office/drawing/2010/main" val="0"/>
              </a:ext>
            </a:extLst>
          </a:blip>
          <a:srcRect t="56997" b="16794"/>
          <a:stretch/>
        </p:blipFill>
        <p:spPr>
          <a:xfrm>
            <a:off x="-1" y="-1"/>
            <a:ext cx="12204537" cy="880217"/>
          </a:xfrm>
          <a:prstGeom prst="rect">
            <a:avLst/>
          </a:prstGeom>
        </p:spPr>
      </p:pic>
      <p:pic>
        <p:nvPicPr>
          <p:cNvPr id="12" name="Imagen 11"/>
          <p:cNvPicPr/>
          <p:nvPr userDrawn="1"/>
        </p:nvPicPr>
        <p:blipFill>
          <a:blip r:embed="rId3" cstate="print">
            <a:extLst>
              <a:ext uri="{28A0092B-C50C-407E-A947-70E740481C1C}">
                <a14:useLocalDpi xmlns:a14="http://schemas.microsoft.com/office/drawing/2010/main" val="0"/>
              </a:ext>
            </a:extLst>
          </a:blip>
          <a:stretch>
            <a:fillRect/>
          </a:stretch>
        </p:blipFill>
        <p:spPr>
          <a:xfrm>
            <a:off x="419451" y="2"/>
            <a:ext cx="1850287" cy="877455"/>
          </a:xfrm>
          <a:prstGeom prst="rect">
            <a:avLst/>
          </a:prstGeom>
        </p:spPr>
      </p:pic>
    </p:spTree>
    <p:extLst>
      <p:ext uri="{BB962C8B-B14F-4D97-AF65-F5344CB8AC3E}">
        <p14:creationId xmlns:p14="http://schemas.microsoft.com/office/powerpoint/2010/main" val="1680728217"/>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5_Diapositiva de título">
    <p:spTree>
      <p:nvGrpSpPr>
        <p:cNvPr id="1" name=""/>
        <p:cNvGrpSpPr/>
        <p:nvPr/>
      </p:nvGrpSpPr>
      <p:grpSpPr>
        <a:xfrm>
          <a:off x="0" y="0"/>
          <a:ext cx="0" cy="0"/>
          <a:chOff x="0" y="0"/>
          <a:chExt cx="0" cy="0"/>
        </a:xfrm>
      </p:grpSpPr>
      <p:pic>
        <p:nvPicPr>
          <p:cNvPr id="2" name="Imagen 1"/>
          <p:cNvPicPr>
            <a:picLocks noChangeAspect="1"/>
          </p:cNvPicPr>
          <p:nvPr userDrawn="1"/>
        </p:nvPicPr>
        <p:blipFill rotWithShape="1">
          <a:blip r:embed="rId2">
            <a:extLst>
              <a:ext uri="{28A0092B-C50C-407E-A947-70E740481C1C}">
                <a14:useLocalDpi xmlns:a14="http://schemas.microsoft.com/office/drawing/2010/main" val="0"/>
              </a:ext>
            </a:extLst>
          </a:blip>
          <a:srcRect t="56997" b="16794"/>
          <a:stretch/>
        </p:blipFill>
        <p:spPr>
          <a:xfrm>
            <a:off x="-1" y="-1"/>
            <a:ext cx="12204537" cy="880217"/>
          </a:xfrm>
          <a:prstGeom prst="rect">
            <a:avLst/>
          </a:prstGeom>
        </p:spPr>
      </p:pic>
      <p:pic>
        <p:nvPicPr>
          <p:cNvPr id="12" name="Imagen 11"/>
          <p:cNvPicPr/>
          <p:nvPr userDrawn="1"/>
        </p:nvPicPr>
        <p:blipFill>
          <a:blip r:embed="rId3" cstate="print">
            <a:extLst>
              <a:ext uri="{28A0092B-C50C-407E-A947-70E740481C1C}">
                <a14:useLocalDpi xmlns:a14="http://schemas.microsoft.com/office/drawing/2010/main" val="0"/>
              </a:ext>
            </a:extLst>
          </a:blip>
          <a:stretch>
            <a:fillRect/>
          </a:stretch>
        </p:blipFill>
        <p:spPr>
          <a:xfrm>
            <a:off x="419451" y="2"/>
            <a:ext cx="1850287" cy="877455"/>
          </a:xfrm>
          <a:prstGeom prst="rect">
            <a:avLst/>
          </a:prstGeom>
        </p:spPr>
      </p:pic>
    </p:spTree>
    <p:extLst>
      <p:ext uri="{BB962C8B-B14F-4D97-AF65-F5344CB8AC3E}">
        <p14:creationId xmlns:p14="http://schemas.microsoft.com/office/powerpoint/2010/main" val="2023898123"/>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6_Diapositiva de título">
    <p:spTree>
      <p:nvGrpSpPr>
        <p:cNvPr id="1" name=""/>
        <p:cNvGrpSpPr/>
        <p:nvPr/>
      </p:nvGrpSpPr>
      <p:grpSpPr>
        <a:xfrm>
          <a:off x="0" y="0"/>
          <a:ext cx="0" cy="0"/>
          <a:chOff x="0" y="0"/>
          <a:chExt cx="0" cy="0"/>
        </a:xfrm>
      </p:grpSpPr>
      <p:pic>
        <p:nvPicPr>
          <p:cNvPr id="2" name="Imagen 1"/>
          <p:cNvPicPr>
            <a:picLocks noChangeAspect="1"/>
          </p:cNvPicPr>
          <p:nvPr userDrawn="1"/>
        </p:nvPicPr>
        <p:blipFill rotWithShape="1">
          <a:blip r:embed="rId2">
            <a:extLst>
              <a:ext uri="{28A0092B-C50C-407E-A947-70E740481C1C}">
                <a14:useLocalDpi xmlns:a14="http://schemas.microsoft.com/office/drawing/2010/main" val="0"/>
              </a:ext>
            </a:extLst>
          </a:blip>
          <a:srcRect t="56997" b="16794"/>
          <a:stretch/>
        </p:blipFill>
        <p:spPr>
          <a:xfrm>
            <a:off x="-1" y="-1"/>
            <a:ext cx="12204537" cy="880217"/>
          </a:xfrm>
          <a:prstGeom prst="rect">
            <a:avLst/>
          </a:prstGeom>
        </p:spPr>
      </p:pic>
      <p:pic>
        <p:nvPicPr>
          <p:cNvPr id="12" name="Imagen 11"/>
          <p:cNvPicPr/>
          <p:nvPr userDrawn="1"/>
        </p:nvPicPr>
        <p:blipFill>
          <a:blip r:embed="rId3" cstate="print">
            <a:extLst>
              <a:ext uri="{28A0092B-C50C-407E-A947-70E740481C1C}">
                <a14:useLocalDpi xmlns:a14="http://schemas.microsoft.com/office/drawing/2010/main" val="0"/>
              </a:ext>
            </a:extLst>
          </a:blip>
          <a:stretch>
            <a:fillRect/>
          </a:stretch>
        </p:blipFill>
        <p:spPr>
          <a:xfrm>
            <a:off x="419451" y="2"/>
            <a:ext cx="1850287" cy="877455"/>
          </a:xfrm>
          <a:prstGeom prst="rect">
            <a:avLst/>
          </a:prstGeom>
        </p:spPr>
      </p:pic>
    </p:spTree>
    <p:extLst>
      <p:ext uri="{BB962C8B-B14F-4D97-AF65-F5344CB8AC3E}">
        <p14:creationId xmlns:p14="http://schemas.microsoft.com/office/powerpoint/2010/main" val="534722333"/>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7_Diapositiva de título">
    <p:spTree>
      <p:nvGrpSpPr>
        <p:cNvPr id="1" name=""/>
        <p:cNvGrpSpPr/>
        <p:nvPr/>
      </p:nvGrpSpPr>
      <p:grpSpPr>
        <a:xfrm>
          <a:off x="0" y="0"/>
          <a:ext cx="0" cy="0"/>
          <a:chOff x="0" y="0"/>
          <a:chExt cx="0" cy="0"/>
        </a:xfrm>
      </p:grpSpPr>
      <p:pic>
        <p:nvPicPr>
          <p:cNvPr id="2" name="Imagen 1"/>
          <p:cNvPicPr>
            <a:picLocks noChangeAspect="1"/>
          </p:cNvPicPr>
          <p:nvPr userDrawn="1"/>
        </p:nvPicPr>
        <p:blipFill rotWithShape="1">
          <a:blip r:embed="rId2">
            <a:extLst>
              <a:ext uri="{28A0092B-C50C-407E-A947-70E740481C1C}">
                <a14:useLocalDpi xmlns:a14="http://schemas.microsoft.com/office/drawing/2010/main" val="0"/>
              </a:ext>
            </a:extLst>
          </a:blip>
          <a:srcRect t="56997" b="16794"/>
          <a:stretch/>
        </p:blipFill>
        <p:spPr>
          <a:xfrm>
            <a:off x="-1" y="-1"/>
            <a:ext cx="12204537" cy="880217"/>
          </a:xfrm>
          <a:prstGeom prst="rect">
            <a:avLst/>
          </a:prstGeom>
        </p:spPr>
      </p:pic>
      <p:pic>
        <p:nvPicPr>
          <p:cNvPr id="12" name="Imagen 11"/>
          <p:cNvPicPr/>
          <p:nvPr userDrawn="1"/>
        </p:nvPicPr>
        <p:blipFill>
          <a:blip r:embed="rId3" cstate="print">
            <a:extLst>
              <a:ext uri="{28A0092B-C50C-407E-A947-70E740481C1C}">
                <a14:useLocalDpi xmlns:a14="http://schemas.microsoft.com/office/drawing/2010/main" val="0"/>
              </a:ext>
            </a:extLst>
          </a:blip>
          <a:stretch>
            <a:fillRect/>
          </a:stretch>
        </p:blipFill>
        <p:spPr>
          <a:xfrm>
            <a:off x="419451" y="2"/>
            <a:ext cx="1850287" cy="877455"/>
          </a:xfrm>
          <a:prstGeom prst="rect">
            <a:avLst/>
          </a:prstGeom>
        </p:spPr>
      </p:pic>
    </p:spTree>
    <p:extLst>
      <p:ext uri="{BB962C8B-B14F-4D97-AF65-F5344CB8AC3E}">
        <p14:creationId xmlns:p14="http://schemas.microsoft.com/office/powerpoint/2010/main" val="488978685"/>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1_Diapositiva de título">
    <p:spTree>
      <p:nvGrpSpPr>
        <p:cNvPr id="1" name=""/>
        <p:cNvGrpSpPr/>
        <p:nvPr/>
      </p:nvGrpSpPr>
      <p:grpSpPr>
        <a:xfrm>
          <a:off x="0" y="0"/>
          <a:ext cx="0" cy="0"/>
          <a:chOff x="0" y="0"/>
          <a:chExt cx="0" cy="0"/>
        </a:xfrm>
      </p:grpSpPr>
      <p:pic>
        <p:nvPicPr>
          <p:cNvPr id="2" name="Imagen 1"/>
          <p:cNvPicPr>
            <a:picLocks noChangeAspect="1"/>
          </p:cNvPicPr>
          <p:nvPr userDrawn="1"/>
        </p:nvPicPr>
        <p:blipFill rotWithShape="1">
          <a:blip r:embed="rId2">
            <a:extLst>
              <a:ext uri="{28A0092B-C50C-407E-A947-70E740481C1C}">
                <a14:useLocalDpi xmlns:a14="http://schemas.microsoft.com/office/drawing/2010/main" val="0"/>
              </a:ext>
            </a:extLst>
          </a:blip>
          <a:srcRect t="56997" b="16794"/>
          <a:stretch/>
        </p:blipFill>
        <p:spPr>
          <a:xfrm>
            <a:off x="-1" y="-1"/>
            <a:ext cx="12204537" cy="880217"/>
          </a:xfrm>
          <a:prstGeom prst="rect">
            <a:avLst/>
          </a:prstGeom>
        </p:spPr>
      </p:pic>
      <p:pic>
        <p:nvPicPr>
          <p:cNvPr id="12" name="Imagen 11"/>
          <p:cNvPicPr/>
          <p:nvPr userDrawn="1"/>
        </p:nvPicPr>
        <p:blipFill>
          <a:blip r:embed="rId3" cstate="print">
            <a:extLst>
              <a:ext uri="{28A0092B-C50C-407E-A947-70E740481C1C}">
                <a14:useLocalDpi xmlns:a14="http://schemas.microsoft.com/office/drawing/2010/main" val="0"/>
              </a:ext>
            </a:extLst>
          </a:blip>
          <a:stretch>
            <a:fillRect/>
          </a:stretch>
        </p:blipFill>
        <p:spPr>
          <a:xfrm>
            <a:off x="419451" y="2"/>
            <a:ext cx="1850287" cy="877455"/>
          </a:xfrm>
          <a:prstGeom prst="rect">
            <a:avLst/>
          </a:prstGeom>
        </p:spPr>
      </p:pic>
    </p:spTree>
    <p:extLst>
      <p:ext uri="{BB962C8B-B14F-4D97-AF65-F5344CB8AC3E}">
        <p14:creationId xmlns:p14="http://schemas.microsoft.com/office/powerpoint/2010/main" val="2243444416"/>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2_Diapositiva de título">
    <p:spTree>
      <p:nvGrpSpPr>
        <p:cNvPr id="1" name=""/>
        <p:cNvGrpSpPr/>
        <p:nvPr/>
      </p:nvGrpSpPr>
      <p:grpSpPr>
        <a:xfrm>
          <a:off x="0" y="0"/>
          <a:ext cx="0" cy="0"/>
          <a:chOff x="0" y="0"/>
          <a:chExt cx="0" cy="0"/>
        </a:xfrm>
      </p:grpSpPr>
      <p:pic>
        <p:nvPicPr>
          <p:cNvPr id="2" name="Imagen 1"/>
          <p:cNvPicPr>
            <a:picLocks noChangeAspect="1"/>
          </p:cNvPicPr>
          <p:nvPr userDrawn="1"/>
        </p:nvPicPr>
        <p:blipFill rotWithShape="1">
          <a:blip r:embed="rId2">
            <a:extLst>
              <a:ext uri="{28A0092B-C50C-407E-A947-70E740481C1C}">
                <a14:useLocalDpi xmlns:a14="http://schemas.microsoft.com/office/drawing/2010/main" val="0"/>
              </a:ext>
            </a:extLst>
          </a:blip>
          <a:srcRect t="56997" b="16794"/>
          <a:stretch/>
        </p:blipFill>
        <p:spPr>
          <a:xfrm>
            <a:off x="-1" y="-1"/>
            <a:ext cx="12204537" cy="880217"/>
          </a:xfrm>
          <a:prstGeom prst="rect">
            <a:avLst/>
          </a:prstGeom>
        </p:spPr>
      </p:pic>
      <p:pic>
        <p:nvPicPr>
          <p:cNvPr id="12" name="Imagen 11"/>
          <p:cNvPicPr/>
          <p:nvPr userDrawn="1"/>
        </p:nvPicPr>
        <p:blipFill>
          <a:blip r:embed="rId3" cstate="print">
            <a:extLst>
              <a:ext uri="{28A0092B-C50C-407E-A947-70E740481C1C}">
                <a14:useLocalDpi xmlns:a14="http://schemas.microsoft.com/office/drawing/2010/main" val="0"/>
              </a:ext>
            </a:extLst>
          </a:blip>
          <a:stretch>
            <a:fillRect/>
          </a:stretch>
        </p:blipFill>
        <p:spPr>
          <a:xfrm>
            <a:off x="419451" y="2"/>
            <a:ext cx="1850287" cy="877455"/>
          </a:xfrm>
          <a:prstGeom prst="rect">
            <a:avLst/>
          </a:prstGeom>
        </p:spPr>
      </p:pic>
    </p:spTree>
    <p:extLst>
      <p:ext uri="{BB962C8B-B14F-4D97-AF65-F5344CB8AC3E}">
        <p14:creationId xmlns:p14="http://schemas.microsoft.com/office/powerpoint/2010/main" val="2533396330"/>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3_Diapositiva de título">
    <p:spTree>
      <p:nvGrpSpPr>
        <p:cNvPr id="1" name=""/>
        <p:cNvGrpSpPr/>
        <p:nvPr/>
      </p:nvGrpSpPr>
      <p:grpSpPr>
        <a:xfrm>
          <a:off x="0" y="0"/>
          <a:ext cx="0" cy="0"/>
          <a:chOff x="0" y="0"/>
          <a:chExt cx="0" cy="0"/>
        </a:xfrm>
      </p:grpSpPr>
      <p:pic>
        <p:nvPicPr>
          <p:cNvPr id="2" name="Imagen 1"/>
          <p:cNvPicPr>
            <a:picLocks noChangeAspect="1"/>
          </p:cNvPicPr>
          <p:nvPr userDrawn="1"/>
        </p:nvPicPr>
        <p:blipFill rotWithShape="1">
          <a:blip r:embed="rId2">
            <a:extLst>
              <a:ext uri="{28A0092B-C50C-407E-A947-70E740481C1C}">
                <a14:useLocalDpi xmlns:a14="http://schemas.microsoft.com/office/drawing/2010/main" val="0"/>
              </a:ext>
            </a:extLst>
          </a:blip>
          <a:srcRect t="56997" b="16794"/>
          <a:stretch/>
        </p:blipFill>
        <p:spPr>
          <a:xfrm>
            <a:off x="-1" y="-1"/>
            <a:ext cx="12204537" cy="880217"/>
          </a:xfrm>
          <a:prstGeom prst="rect">
            <a:avLst/>
          </a:prstGeom>
        </p:spPr>
      </p:pic>
      <p:pic>
        <p:nvPicPr>
          <p:cNvPr id="12" name="Imagen 11"/>
          <p:cNvPicPr/>
          <p:nvPr userDrawn="1"/>
        </p:nvPicPr>
        <p:blipFill>
          <a:blip r:embed="rId3" cstate="print">
            <a:extLst>
              <a:ext uri="{28A0092B-C50C-407E-A947-70E740481C1C}">
                <a14:useLocalDpi xmlns:a14="http://schemas.microsoft.com/office/drawing/2010/main" val="0"/>
              </a:ext>
            </a:extLst>
          </a:blip>
          <a:stretch>
            <a:fillRect/>
          </a:stretch>
        </p:blipFill>
        <p:spPr>
          <a:xfrm>
            <a:off x="419451" y="2"/>
            <a:ext cx="1850287" cy="877455"/>
          </a:xfrm>
          <a:prstGeom prst="rect">
            <a:avLst/>
          </a:prstGeom>
        </p:spPr>
      </p:pic>
    </p:spTree>
    <p:extLst>
      <p:ext uri="{BB962C8B-B14F-4D97-AF65-F5344CB8AC3E}">
        <p14:creationId xmlns:p14="http://schemas.microsoft.com/office/powerpoint/2010/main" val="4081986134"/>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9FDEB600-5D99-40B0-901D-85C82512F974}" type="datetimeFigureOut">
              <a:rPr lang="es-CL" smtClean="0"/>
              <a:t>07-05-2022</a:t>
            </a:fld>
            <a:endParaRPr lang="es-CL" dirty="0"/>
          </a:p>
        </p:txBody>
      </p:sp>
      <p:sp>
        <p:nvSpPr>
          <p:cNvPr id="5" name="Footer Placeholder 4"/>
          <p:cNvSpPr>
            <a:spLocks noGrp="1"/>
          </p:cNvSpPr>
          <p:nvPr>
            <p:ph type="ftr" sz="quarter" idx="11"/>
          </p:nvPr>
        </p:nvSpPr>
        <p:spPr/>
        <p:txBody>
          <a:bodyPr/>
          <a:lstStyle/>
          <a:p>
            <a:endParaRPr lang="es-CL" dirty="0"/>
          </a:p>
        </p:txBody>
      </p:sp>
      <p:sp>
        <p:nvSpPr>
          <p:cNvPr id="6" name="Slide Number Placeholder 5"/>
          <p:cNvSpPr>
            <a:spLocks noGrp="1"/>
          </p:cNvSpPr>
          <p:nvPr>
            <p:ph type="sldNum" sz="quarter" idx="12"/>
          </p:nvPr>
        </p:nvSpPr>
        <p:spPr/>
        <p:txBody>
          <a:bodyPr/>
          <a:lstStyle/>
          <a:p>
            <a:fld id="{8836D2D7-FEDE-4BCC-B75C-593DEE3059F9}" type="slidenum">
              <a:rPr lang="es-CL" smtClean="0"/>
              <a:t>‹Nº›</a:t>
            </a:fld>
            <a:endParaRPr lang="es-CL" dirty="0"/>
          </a:p>
        </p:txBody>
      </p:sp>
      <p:sp>
        <p:nvSpPr>
          <p:cNvPr id="7" name="6 Rectángulo"/>
          <p:cNvSpPr/>
          <p:nvPr userDrawn="1"/>
        </p:nvSpPr>
        <p:spPr>
          <a:xfrm>
            <a:off x="12209488" y="-21265"/>
            <a:ext cx="2807368"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indent="0" algn="ctr">
              <a:buFontTx/>
              <a:buNone/>
              <a:defRPr/>
            </a:pPr>
            <a:r>
              <a:rPr lang="es-CL" sz="1600" b="1" dirty="0">
                <a:solidFill>
                  <a:schemeClr val="tx1">
                    <a:lumMod val="75000"/>
                    <a:lumOff val="25000"/>
                  </a:schemeClr>
                </a:solidFill>
              </a:rPr>
              <a:t>NOTAS INSTRUCCIONALES</a:t>
            </a:r>
          </a:p>
          <a:p>
            <a:pPr marL="0" indent="0" algn="ctr">
              <a:buFontTx/>
              <a:buNone/>
              <a:defRPr/>
            </a:pPr>
            <a:endParaRPr lang="es-CL" sz="1600" dirty="0">
              <a:solidFill>
                <a:srgbClr val="FF0000"/>
              </a:solidFill>
            </a:endParaRPr>
          </a:p>
          <a:p>
            <a:pPr marL="0" indent="0" algn="ctr">
              <a:buFontTx/>
              <a:buNone/>
              <a:defRPr/>
            </a:pPr>
            <a:endParaRPr lang="es-CL" sz="1600" dirty="0">
              <a:solidFill>
                <a:srgbClr val="FF0000"/>
              </a:solidFill>
            </a:endParaRPr>
          </a:p>
          <a:p>
            <a:pPr marL="0" indent="0">
              <a:buFontTx/>
              <a:buNone/>
              <a:defRPr/>
            </a:pPr>
            <a:endParaRPr lang="es-CL" sz="1600" dirty="0">
              <a:solidFill>
                <a:schemeClr val="tx1">
                  <a:lumMod val="50000"/>
                  <a:lumOff val="50000"/>
                </a:schemeClr>
              </a:solidFill>
            </a:endParaRPr>
          </a:p>
          <a:p>
            <a:pPr marL="0" indent="0">
              <a:buFontTx/>
              <a:buNone/>
              <a:defRPr/>
            </a:pPr>
            <a:endParaRPr lang="es-CL" sz="1600" dirty="0">
              <a:solidFill>
                <a:schemeClr val="tx1">
                  <a:lumMod val="50000"/>
                  <a:lumOff val="50000"/>
                </a:schemeClr>
              </a:solidFill>
            </a:endParaRPr>
          </a:p>
          <a:p>
            <a:pPr marL="0" indent="0">
              <a:buFontTx/>
              <a:buNone/>
              <a:defRPr/>
            </a:pPr>
            <a:endParaRPr lang="es-CL" sz="1600" dirty="0">
              <a:solidFill>
                <a:schemeClr val="tx1">
                  <a:lumMod val="50000"/>
                  <a:lumOff val="50000"/>
                </a:schemeClr>
              </a:solidFill>
            </a:endParaRPr>
          </a:p>
          <a:p>
            <a:pPr marL="0" indent="0">
              <a:buFontTx/>
              <a:buNone/>
              <a:defRPr/>
            </a:pPr>
            <a:endParaRPr lang="es-CL" sz="1600" dirty="0">
              <a:solidFill>
                <a:schemeClr val="tx1">
                  <a:lumMod val="50000"/>
                  <a:lumOff val="50000"/>
                </a:schemeClr>
              </a:solidFill>
            </a:endParaRPr>
          </a:p>
          <a:p>
            <a:pPr marL="0" indent="0">
              <a:buFontTx/>
              <a:buNone/>
              <a:defRPr/>
            </a:pPr>
            <a:endParaRPr lang="es-CL" sz="1600" dirty="0">
              <a:solidFill>
                <a:schemeClr val="tx1">
                  <a:lumMod val="50000"/>
                  <a:lumOff val="50000"/>
                </a:schemeClr>
              </a:solidFill>
            </a:endParaRPr>
          </a:p>
          <a:p>
            <a:pPr marL="0" indent="0">
              <a:buFontTx/>
              <a:buNone/>
              <a:defRPr/>
            </a:pPr>
            <a:endParaRPr lang="es-CL" sz="1600" dirty="0">
              <a:solidFill>
                <a:schemeClr val="tx1">
                  <a:lumMod val="50000"/>
                  <a:lumOff val="50000"/>
                </a:schemeClr>
              </a:solidFill>
            </a:endParaRPr>
          </a:p>
          <a:p>
            <a:pPr marL="0" indent="0">
              <a:buFontTx/>
              <a:buNone/>
              <a:defRPr/>
            </a:pPr>
            <a:endParaRPr lang="es-CL" sz="1600" dirty="0">
              <a:solidFill>
                <a:schemeClr val="tx1">
                  <a:lumMod val="50000"/>
                  <a:lumOff val="50000"/>
                </a:schemeClr>
              </a:solidFill>
            </a:endParaRPr>
          </a:p>
          <a:p>
            <a:pPr marL="0" indent="0">
              <a:buFontTx/>
              <a:buNone/>
              <a:defRPr/>
            </a:pPr>
            <a:endParaRPr lang="es-CL" sz="1600" dirty="0">
              <a:solidFill>
                <a:schemeClr val="tx1">
                  <a:lumMod val="50000"/>
                  <a:lumOff val="50000"/>
                </a:schemeClr>
              </a:solidFill>
            </a:endParaRPr>
          </a:p>
          <a:p>
            <a:pPr marL="0" indent="0">
              <a:buFontTx/>
              <a:buNone/>
              <a:defRPr/>
            </a:pPr>
            <a:endParaRPr lang="es-CL" sz="1600" dirty="0">
              <a:solidFill>
                <a:schemeClr val="tx1">
                  <a:lumMod val="50000"/>
                  <a:lumOff val="50000"/>
                </a:schemeClr>
              </a:solidFill>
            </a:endParaRPr>
          </a:p>
          <a:p>
            <a:pPr marL="0" indent="0">
              <a:buFontTx/>
              <a:buNone/>
              <a:defRPr/>
            </a:pPr>
            <a:endParaRPr lang="es-CL" sz="1600" dirty="0">
              <a:solidFill>
                <a:schemeClr val="tx1">
                  <a:lumMod val="50000"/>
                  <a:lumOff val="50000"/>
                </a:schemeClr>
              </a:solidFill>
            </a:endParaRPr>
          </a:p>
          <a:p>
            <a:pPr marL="0" indent="0">
              <a:buFontTx/>
              <a:buNone/>
              <a:defRPr/>
            </a:pPr>
            <a:endParaRPr lang="es-CL" sz="1600" dirty="0">
              <a:solidFill>
                <a:schemeClr val="tx1">
                  <a:lumMod val="50000"/>
                  <a:lumOff val="50000"/>
                </a:schemeClr>
              </a:solidFill>
            </a:endParaRPr>
          </a:p>
          <a:p>
            <a:pPr marL="0" indent="0">
              <a:buFontTx/>
              <a:buNone/>
              <a:defRPr/>
            </a:pPr>
            <a:endParaRPr lang="es-CL" sz="1600" dirty="0">
              <a:solidFill>
                <a:schemeClr val="tx1">
                  <a:lumMod val="50000"/>
                  <a:lumOff val="50000"/>
                </a:schemeClr>
              </a:solidFill>
            </a:endParaRPr>
          </a:p>
          <a:p>
            <a:pPr marL="0" indent="0">
              <a:buFontTx/>
              <a:buNone/>
              <a:defRPr/>
            </a:pPr>
            <a:endParaRPr lang="es-CL" sz="1600" dirty="0">
              <a:solidFill>
                <a:schemeClr val="tx1">
                  <a:lumMod val="50000"/>
                  <a:lumOff val="50000"/>
                </a:schemeClr>
              </a:solidFill>
            </a:endParaRPr>
          </a:p>
          <a:p>
            <a:pPr marL="0" indent="0">
              <a:buFontTx/>
              <a:buNone/>
              <a:defRPr/>
            </a:pPr>
            <a:endParaRPr lang="es-CL" sz="1600" dirty="0">
              <a:solidFill>
                <a:schemeClr val="tx1">
                  <a:lumMod val="50000"/>
                  <a:lumOff val="50000"/>
                </a:schemeClr>
              </a:solidFill>
            </a:endParaRPr>
          </a:p>
          <a:p>
            <a:pPr marL="0" indent="0">
              <a:buFontTx/>
              <a:buNone/>
              <a:defRPr/>
            </a:pPr>
            <a:endParaRPr lang="es-CL" sz="1600" dirty="0">
              <a:solidFill>
                <a:schemeClr val="tx1">
                  <a:lumMod val="50000"/>
                  <a:lumOff val="50000"/>
                </a:schemeClr>
              </a:solidFill>
            </a:endParaRPr>
          </a:p>
          <a:p>
            <a:pPr marL="0" indent="0">
              <a:buFontTx/>
              <a:buNone/>
              <a:defRPr/>
            </a:pPr>
            <a:endParaRPr lang="es-CL" sz="1600" dirty="0">
              <a:solidFill>
                <a:schemeClr val="tx1">
                  <a:lumMod val="50000"/>
                  <a:lumOff val="50000"/>
                </a:schemeClr>
              </a:solidFill>
            </a:endParaRPr>
          </a:p>
          <a:p>
            <a:pPr marL="0" indent="0">
              <a:buFontTx/>
              <a:buNone/>
              <a:defRPr/>
            </a:pPr>
            <a:endParaRPr lang="es-CL" sz="1600" dirty="0">
              <a:solidFill>
                <a:schemeClr val="tx1">
                  <a:lumMod val="50000"/>
                  <a:lumOff val="50000"/>
                </a:schemeClr>
              </a:solidFill>
            </a:endParaRPr>
          </a:p>
          <a:p>
            <a:pPr marL="0" indent="0">
              <a:buFontTx/>
              <a:buNone/>
              <a:defRPr/>
            </a:pPr>
            <a:endParaRPr lang="es-CL" sz="1600" dirty="0">
              <a:solidFill>
                <a:schemeClr val="tx1">
                  <a:lumMod val="50000"/>
                  <a:lumOff val="50000"/>
                </a:schemeClr>
              </a:solidFill>
            </a:endParaRPr>
          </a:p>
          <a:p>
            <a:pPr marL="0" indent="0">
              <a:buFontTx/>
              <a:buNone/>
              <a:defRPr/>
            </a:pPr>
            <a:endParaRPr lang="es-CL" sz="1600" dirty="0">
              <a:solidFill>
                <a:schemeClr val="tx1">
                  <a:lumMod val="50000"/>
                  <a:lumOff val="50000"/>
                </a:schemeClr>
              </a:solidFill>
            </a:endParaRPr>
          </a:p>
          <a:p>
            <a:pPr marL="0" indent="0">
              <a:buFontTx/>
              <a:buNone/>
              <a:defRPr/>
            </a:pPr>
            <a:endParaRPr lang="es-CL" sz="1600" dirty="0">
              <a:solidFill>
                <a:schemeClr val="tx1">
                  <a:lumMod val="50000"/>
                  <a:lumOff val="50000"/>
                </a:schemeClr>
              </a:solidFill>
            </a:endParaRPr>
          </a:p>
          <a:p>
            <a:pPr marL="0" indent="0">
              <a:buFontTx/>
              <a:buNone/>
              <a:defRPr/>
            </a:pPr>
            <a:endParaRPr lang="es-CL" sz="1600" dirty="0">
              <a:solidFill>
                <a:schemeClr val="tx1">
                  <a:lumMod val="50000"/>
                  <a:lumOff val="50000"/>
                </a:schemeClr>
              </a:solidFill>
            </a:endParaRPr>
          </a:p>
          <a:p>
            <a:pPr marL="0" indent="0">
              <a:buFontTx/>
              <a:buNone/>
              <a:defRPr/>
            </a:pPr>
            <a:endParaRPr lang="es-CL" sz="1600" dirty="0">
              <a:solidFill>
                <a:schemeClr val="tx1">
                  <a:lumMod val="50000"/>
                  <a:lumOff val="50000"/>
                </a:schemeClr>
              </a:solidFill>
            </a:endParaRPr>
          </a:p>
          <a:p>
            <a:pPr marL="0" indent="0">
              <a:buFontTx/>
              <a:buNone/>
              <a:defRPr/>
            </a:pPr>
            <a:endParaRPr lang="es-CL" sz="1600" dirty="0">
              <a:solidFill>
                <a:schemeClr val="tx1">
                  <a:lumMod val="50000"/>
                  <a:lumOff val="50000"/>
                </a:schemeClr>
              </a:solidFill>
            </a:endParaRPr>
          </a:p>
          <a:p>
            <a:pPr marL="0" indent="0">
              <a:buFontTx/>
              <a:buNone/>
              <a:defRPr/>
            </a:pPr>
            <a:endParaRPr lang="es-CL" sz="1600" dirty="0">
              <a:solidFill>
                <a:schemeClr val="tx1">
                  <a:lumMod val="50000"/>
                  <a:lumOff val="50000"/>
                </a:schemeClr>
              </a:solidFill>
            </a:endParaRPr>
          </a:p>
        </p:txBody>
      </p:sp>
    </p:spTree>
    <p:extLst>
      <p:ext uri="{BB962C8B-B14F-4D97-AF65-F5344CB8AC3E}">
        <p14:creationId xmlns:p14="http://schemas.microsoft.com/office/powerpoint/2010/main" val="1987221298"/>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9FDEB600-5D99-40B0-901D-85C82512F974}" type="datetimeFigureOut">
              <a:rPr lang="es-CL" smtClean="0"/>
              <a:t>07-05-2022</a:t>
            </a:fld>
            <a:endParaRPr lang="es-CL" dirty="0"/>
          </a:p>
        </p:txBody>
      </p:sp>
      <p:sp>
        <p:nvSpPr>
          <p:cNvPr id="5" name="Footer Placeholder 4"/>
          <p:cNvSpPr>
            <a:spLocks noGrp="1"/>
          </p:cNvSpPr>
          <p:nvPr>
            <p:ph type="ftr" sz="quarter" idx="11"/>
          </p:nvPr>
        </p:nvSpPr>
        <p:spPr/>
        <p:txBody>
          <a:bodyPr/>
          <a:lstStyle/>
          <a:p>
            <a:endParaRPr lang="es-CL" dirty="0"/>
          </a:p>
        </p:txBody>
      </p:sp>
      <p:sp>
        <p:nvSpPr>
          <p:cNvPr id="6" name="Slide Number Placeholder 5"/>
          <p:cNvSpPr>
            <a:spLocks noGrp="1"/>
          </p:cNvSpPr>
          <p:nvPr>
            <p:ph type="sldNum" sz="quarter" idx="12"/>
          </p:nvPr>
        </p:nvSpPr>
        <p:spPr/>
        <p:txBody>
          <a:bodyPr/>
          <a:lstStyle/>
          <a:p>
            <a:fld id="{8836D2D7-FEDE-4BCC-B75C-593DEE3059F9}" type="slidenum">
              <a:rPr lang="es-CL" smtClean="0"/>
              <a:t>‹Nº›</a:t>
            </a:fld>
            <a:endParaRPr lang="es-CL" dirty="0"/>
          </a:p>
        </p:txBody>
      </p:sp>
    </p:spTree>
    <p:extLst>
      <p:ext uri="{BB962C8B-B14F-4D97-AF65-F5344CB8AC3E}">
        <p14:creationId xmlns:p14="http://schemas.microsoft.com/office/powerpoint/2010/main" val="1545013405"/>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9FDEB600-5D99-40B0-901D-85C82512F974}" type="datetimeFigureOut">
              <a:rPr lang="es-CL" smtClean="0"/>
              <a:t>07-05-2022</a:t>
            </a:fld>
            <a:endParaRPr lang="es-CL" dirty="0"/>
          </a:p>
        </p:txBody>
      </p:sp>
      <p:sp>
        <p:nvSpPr>
          <p:cNvPr id="6" name="Footer Placeholder 5"/>
          <p:cNvSpPr>
            <a:spLocks noGrp="1"/>
          </p:cNvSpPr>
          <p:nvPr>
            <p:ph type="ftr" sz="quarter" idx="11"/>
          </p:nvPr>
        </p:nvSpPr>
        <p:spPr/>
        <p:txBody>
          <a:bodyPr/>
          <a:lstStyle/>
          <a:p>
            <a:endParaRPr lang="es-CL" dirty="0"/>
          </a:p>
        </p:txBody>
      </p:sp>
      <p:sp>
        <p:nvSpPr>
          <p:cNvPr id="7" name="Slide Number Placeholder 6"/>
          <p:cNvSpPr>
            <a:spLocks noGrp="1"/>
          </p:cNvSpPr>
          <p:nvPr>
            <p:ph type="sldNum" sz="quarter" idx="12"/>
          </p:nvPr>
        </p:nvSpPr>
        <p:spPr/>
        <p:txBody>
          <a:bodyPr/>
          <a:lstStyle/>
          <a:p>
            <a:fld id="{8836D2D7-FEDE-4BCC-B75C-593DEE3059F9}" type="slidenum">
              <a:rPr lang="es-CL" smtClean="0"/>
              <a:t>‹Nº›</a:t>
            </a:fld>
            <a:endParaRPr lang="es-CL" dirty="0"/>
          </a:p>
        </p:txBody>
      </p:sp>
    </p:spTree>
    <p:extLst>
      <p:ext uri="{BB962C8B-B14F-4D97-AF65-F5344CB8AC3E}">
        <p14:creationId xmlns:p14="http://schemas.microsoft.com/office/powerpoint/2010/main" val="2442699871"/>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4" name="Content Placeholder 3"/>
          <p:cNvSpPr>
            <a:spLocks noGrp="1"/>
          </p:cNvSpPr>
          <p:nvPr>
            <p:ph sz="half" idx="2"/>
          </p:nvPr>
        </p:nvSpPr>
        <p:spPr>
          <a:xfrm>
            <a:off x="839788" y="2505075"/>
            <a:ext cx="5157787" cy="368458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6" name="Content Placeholder 5"/>
          <p:cNvSpPr>
            <a:spLocks noGrp="1"/>
          </p:cNvSpPr>
          <p:nvPr>
            <p:ph sz="quarter" idx="4"/>
          </p:nvPr>
        </p:nvSpPr>
        <p:spPr>
          <a:xfrm>
            <a:off x="6172200" y="2505075"/>
            <a:ext cx="5183188" cy="368458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9FDEB600-5D99-40B0-901D-85C82512F974}" type="datetimeFigureOut">
              <a:rPr lang="es-CL" smtClean="0"/>
              <a:t>07-05-2022</a:t>
            </a:fld>
            <a:endParaRPr lang="es-CL" dirty="0"/>
          </a:p>
        </p:txBody>
      </p:sp>
      <p:sp>
        <p:nvSpPr>
          <p:cNvPr id="8" name="Footer Placeholder 7"/>
          <p:cNvSpPr>
            <a:spLocks noGrp="1"/>
          </p:cNvSpPr>
          <p:nvPr>
            <p:ph type="ftr" sz="quarter" idx="11"/>
          </p:nvPr>
        </p:nvSpPr>
        <p:spPr/>
        <p:txBody>
          <a:bodyPr/>
          <a:lstStyle/>
          <a:p>
            <a:endParaRPr lang="es-CL" dirty="0"/>
          </a:p>
        </p:txBody>
      </p:sp>
      <p:sp>
        <p:nvSpPr>
          <p:cNvPr id="9" name="Slide Number Placeholder 8"/>
          <p:cNvSpPr>
            <a:spLocks noGrp="1"/>
          </p:cNvSpPr>
          <p:nvPr>
            <p:ph type="sldNum" sz="quarter" idx="12"/>
          </p:nvPr>
        </p:nvSpPr>
        <p:spPr/>
        <p:txBody>
          <a:bodyPr/>
          <a:lstStyle/>
          <a:p>
            <a:fld id="{8836D2D7-FEDE-4BCC-B75C-593DEE3059F9}" type="slidenum">
              <a:rPr lang="es-CL" smtClean="0"/>
              <a:t>‹Nº›</a:t>
            </a:fld>
            <a:endParaRPr lang="es-CL" dirty="0"/>
          </a:p>
        </p:txBody>
      </p:sp>
    </p:spTree>
    <p:extLst>
      <p:ext uri="{BB962C8B-B14F-4D97-AF65-F5344CB8AC3E}">
        <p14:creationId xmlns:p14="http://schemas.microsoft.com/office/powerpoint/2010/main" val="791317516"/>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9FDEB600-5D99-40B0-901D-85C82512F974}" type="datetimeFigureOut">
              <a:rPr lang="es-CL" smtClean="0"/>
              <a:t>07-05-2022</a:t>
            </a:fld>
            <a:endParaRPr lang="es-CL" dirty="0"/>
          </a:p>
        </p:txBody>
      </p:sp>
      <p:sp>
        <p:nvSpPr>
          <p:cNvPr id="4" name="Footer Placeholder 3"/>
          <p:cNvSpPr>
            <a:spLocks noGrp="1"/>
          </p:cNvSpPr>
          <p:nvPr>
            <p:ph type="ftr" sz="quarter" idx="11"/>
          </p:nvPr>
        </p:nvSpPr>
        <p:spPr/>
        <p:txBody>
          <a:bodyPr/>
          <a:lstStyle/>
          <a:p>
            <a:endParaRPr lang="es-CL" dirty="0"/>
          </a:p>
        </p:txBody>
      </p:sp>
      <p:sp>
        <p:nvSpPr>
          <p:cNvPr id="5" name="Slide Number Placeholder 4"/>
          <p:cNvSpPr>
            <a:spLocks noGrp="1"/>
          </p:cNvSpPr>
          <p:nvPr>
            <p:ph type="sldNum" sz="quarter" idx="12"/>
          </p:nvPr>
        </p:nvSpPr>
        <p:spPr/>
        <p:txBody>
          <a:bodyPr/>
          <a:lstStyle/>
          <a:p>
            <a:fld id="{8836D2D7-FEDE-4BCC-B75C-593DEE3059F9}" type="slidenum">
              <a:rPr lang="es-CL" smtClean="0"/>
              <a:t>‹Nº›</a:t>
            </a:fld>
            <a:endParaRPr lang="es-CL" dirty="0"/>
          </a:p>
        </p:txBody>
      </p:sp>
    </p:spTree>
    <p:extLst>
      <p:ext uri="{BB962C8B-B14F-4D97-AF65-F5344CB8AC3E}">
        <p14:creationId xmlns:p14="http://schemas.microsoft.com/office/powerpoint/2010/main" val="16646198"/>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FDEB600-5D99-40B0-901D-85C82512F974}" type="datetimeFigureOut">
              <a:rPr lang="es-CL" smtClean="0"/>
              <a:t>07-05-2022</a:t>
            </a:fld>
            <a:endParaRPr lang="es-CL" dirty="0"/>
          </a:p>
        </p:txBody>
      </p:sp>
      <p:sp>
        <p:nvSpPr>
          <p:cNvPr id="3" name="Footer Placeholder 2"/>
          <p:cNvSpPr>
            <a:spLocks noGrp="1"/>
          </p:cNvSpPr>
          <p:nvPr>
            <p:ph type="ftr" sz="quarter" idx="11"/>
          </p:nvPr>
        </p:nvSpPr>
        <p:spPr/>
        <p:txBody>
          <a:bodyPr/>
          <a:lstStyle/>
          <a:p>
            <a:endParaRPr lang="es-CL" dirty="0"/>
          </a:p>
        </p:txBody>
      </p:sp>
      <p:sp>
        <p:nvSpPr>
          <p:cNvPr id="4" name="Slide Number Placeholder 3"/>
          <p:cNvSpPr>
            <a:spLocks noGrp="1"/>
          </p:cNvSpPr>
          <p:nvPr>
            <p:ph type="sldNum" sz="quarter" idx="12"/>
          </p:nvPr>
        </p:nvSpPr>
        <p:spPr/>
        <p:txBody>
          <a:bodyPr/>
          <a:lstStyle/>
          <a:p>
            <a:fld id="{8836D2D7-FEDE-4BCC-B75C-593DEE3059F9}" type="slidenum">
              <a:rPr lang="es-CL" smtClean="0"/>
              <a:t>‹Nº›</a:t>
            </a:fld>
            <a:endParaRPr lang="es-CL" dirty="0"/>
          </a:p>
        </p:txBody>
      </p:sp>
    </p:spTree>
    <p:extLst>
      <p:ext uri="{BB962C8B-B14F-4D97-AF65-F5344CB8AC3E}">
        <p14:creationId xmlns:p14="http://schemas.microsoft.com/office/powerpoint/2010/main" val="1763162832"/>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Date Placeholder 4"/>
          <p:cNvSpPr>
            <a:spLocks noGrp="1"/>
          </p:cNvSpPr>
          <p:nvPr>
            <p:ph type="dt" sz="half" idx="10"/>
          </p:nvPr>
        </p:nvSpPr>
        <p:spPr/>
        <p:txBody>
          <a:bodyPr/>
          <a:lstStyle/>
          <a:p>
            <a:fld id="{9FDEB600-5D99-40B0-901D-85C82512F974}" type="datetimeFigureOut">
              <a:rPr lang="es-CL" smtClean="0"/>
              <a:t>07-05-2022</a:t>
            </a:fld>
            <a:endParaRPr lang="es-CL" dirty="0"/>
          </a:p>
        </p:txBody>
      </p:sp>
      <p:sp>
        <p:nvSpPr>
          <p:cNvPr id="6" name="Footer Placeholder 5"/>
          <p:cNvSpPr>
            <a:spLocks noGrp="1"/>
          </p:cNvSpPr>
          <p:nvPr>
            <p:ph type="ftr" sz="quarter" idx="11"/>
          </p:nvPr>
        </p:nvSpPr>
        <p:spPr/>
        <p:txBody>
          <a:bodyPr/>
          <a:lstStyle/>
          <a:p>
            <a:endParaRPr lang="es-CL" dirty="0"/>
          </a:p>
        </p:txBody>
      </p:sp>
      <p:sp>
        <p:nvSpPr>
          <p:cNvPr id="7" name="Slide Number Placeholder 6"/>
          <p:cNvSpPr>
            <a:spLocks noGrp="1"/>
          </p:cNvSpPr>
          <p:nvPr>
            <p:ph type="sldNum" sz="quarter" idx="12"/>
          </p:nvPr>
        </p:nvSpPr>
        <p:spPr/>
        <p:txBody>
          <a:bodyPr/>
          <a:lstStyle/>
          <a:p>
            <a:fld id="{8836D2D7-FEDE-4BCC-B75C-593DEE3059F9}" type="slidenum">
              <a:rPr lang="es-CL" smtClean="0"/>
              <a:t>‹Nº›</a:t>
            </a:fld>
            <a:endParaRPr lang="es-CL" dirty="0"/>
          </a:p>
        </p:txBody>
      </p:sp>
    </p:spTree>
    <p:extLst>
      <p:ext uri="{BB962C8B-B14F-4D97-AF65-F5344CB8AC3E}">
        <p14:creationId xmlns:p14="http://schemas.microsoft.com/office/powerpoint/2010/main" val="2547927542"/>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dirty="0"/>
              <a:t>Haga clic en el icono para agregar una imagen</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Date Placeholder 4"/>
          <p:cNvSpPr>
            <a:spLocks noGrp="1"/>
          </p:cNvSpPr>
          <p:nvPr>
            <p:ph type="dt" sz="half" idx="10"/>
          </p:nvPr>
        </p:nvSpPr>
        <p:spPr/>
        <p:txBody>
          <a:bodyPr/>
          <a:lstStyle/>
          <a:p>
            <a:fld id="{9FDEB600-5D99-40B0-901D-85C82512F974}" type="datetimeFigureOut">
              <a:rPr lang="es-CL" smtClean="0"/>
              <a:t>07-05-2022</a:t>
            </a:fld>
            <a:endParaRPr lang="es-CL" dirty="0"/>
          </a:p>
        </p:txBody>
      </p:sp>
      <p:sp>
        <p:nvSpPr>
          <p:cNvPr id="6" name="Footer Placeholder 5"/>
          <p:cNvSpPr>
            <a:spLocks noGrp="1"/>
          </p:cNvSpPr>
          <p:nvPr>
            <p:ph type="ftr" sz="quarter" idx="11"/>
          </p:nvPr>
        </p:nvSpPr>
        <p:spPr/>
        <p:txBody>
          <a:bodyPr/>
          <a:lstStyle/>
          <a:p>
            <a:endParaRPr lang="es-CL" dirty="0"/>
          </a:p>
        </p:txBody>
      </p:sp>
      <p:sp>
        <p:nvSpPr>
          <p:cNvPr id="7" name="Slide Number Placeholder 6"/>
          <p:cNvSpPr>
            <a:spLocks noGrp="1"/>
          </p:cNvSpPr>
          <p:nvPr>
            <p:ph type="sldNum" sz="quarter" idx="12"/>
          </p:nvPr>
        </p:nvSpPr>
        <p:spPr/>
        <p:txBody>
          <a:bodyPr/>
          <a:lstStyle/>
          <a:p>
            <a:fld id="{8836D2D7-FEDE-4BCC-B75C-593DEE3059F9}" type="slidenum">
              <a:rPr lang="es-CL" smtClean="0"/>
              <a:t>‹Nº›</a:t>
            </a:fld>
            <a:endParaRPr lang="es-CL" dirty="0"/>
          </a:p>
        </p:txBody>
      </p:sp>
    </p:spTree>
    <p:extLst>
      <p:ext uri="{BB962C8B-B14F-4D97-AF65-F5344CB8AC3E}">
        <p14:creationId xmlns:p14="http://schemas.microsoft.com/office/powerpoint/2010/main" val="3361021289"/>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20">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FDEB600-5D99-40B0-901D-85C82512F974}" type="datetimeFigureOut">
              <a:rPr lang="es-CL" smtClean="0"/>
              <a:t>07-05-2022</a:t>
            </a:fld>
            <a:endParaRPr lang="es-CL"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L"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836D2D7-FEDE-4BCC-B75C-593DEE3059F9}" type="slidenum">
              <a:rPr lang="es-CL" smtClean="0"/>
              <a:t>‹Nº›</a:t>
            </a:fld>
            <a:endParaRPr lang="es-CL" dirty="0"/>
          </a:p>
        </p:txBody>
      </p:sp>
    </p:spTree>
    <p:extLst>
      <p:ext uri="{BB962C8B-B14F-4D97-AF65-F5344CB8AC3E}">
        <p14:creationId xmlns:p14="http://schemas.microsoft.com/office/powerpoint/2010/main" val="2926112998"/>
      </p:ext>
    </p:extLst>
  </p:cSld>
  <p:clrMap bg1="lt1" tx1="dk1" bg2="lt2" tx2="dk2" accent1="accent1" accent2="accent2" accent3="accent3" accent4="accent4" accent5="accent5" accent6="accent6" hlink="hlink" folHlink="folHlink"/>
  <p:sldLayoutIdLst>
    <p:sldLayoutId id="2147483711" r:id="rId1"/>
    <p:sldLayoutId id="2147483712" r:id="rId2"/>
    <p:sldLayoutId id="2147483713" r:id="rId3"/>
    <p:sldLayoutId id="2147483714" r:id="rId4"/>
    <p:sldLayoutId id="2147483715" r:id="rId5"/>
    <p:sldLayoutId id="2147483716" r:id="rId6"/>
    <p:sldLayoutId id="2147483717" r:id="rId7"/>
    <p:sldLayoutId id="2147483718" r:id="rId8"/>
    <p:sldLayoutId id="2147483719" r:id="rId9"/>
    <p:sldLayoutId id="2147483720" r:id="rId10"/>
    <p:sldLayoutId id="2147483721" r:id="rId11"/>
    <p:sldLayoutId id="2147483724" r:id="rId12"/>
    <p:sldLayoutId id="2147483726" r:id="rId13"/>
    <p:sldLayoutId id="2147483727" r:id="rId14"/>
    <p:sldLayoutId id="2147483728" r:id="rId15"/>
    <p:sldLayoutId id="2147483732" r:id="rId16"/>
    <p:sldLayoutId id="2147483733" r:id="rId17"/>
    <p:sldLayoutId id="2147483734" r:id="rId18"/>
  </p:sldLayoutIdLst>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2.xml"/><Relationship Id="rId4" Type="http://schemas.openxmlformats.org/officeDocument/2006/relationships/image" Target="../media/image25.png"/></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CuadroTexto 6"/>
          <p:cNvSpPr txBox="1"/>
          <p:nvPr/>
        </p:nvSpPr>
        <p:spPr>
          <a:xfrm>
            <a:off x="1523999" y="2245810"/>
            <a:ext cx="9986129" cy="725273"/>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4600" b="1" dirty="0">
                <a:latin typeface="+mj-lt"/>
                <a:ea typeface="+mj-ea"/>
                <a:cs typeface="+mj-cs"/>
              </a:rPr>
              <a:t>DISEÑO DE LA INTERACCIÓN DEL SISTEMA</a:t>
            </a:r>
          </a:p>
        </p:txBody>
      </p:sp>
      <p:sp>
        <p:nvSpPr>
          <p:cNvPr id="42" name="Freeform 19">
            <a:extLst>
              <a:ext uri="{FF2B5EF4-FFF2-40B4-BE49-F238E27FC236}">
                <a16:creationId xmlns:a16="http://schemas.microsoft.com/office/drawing/2014/main" id="{DF7C4298-DC9F-4231-A23D-7E78772D0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655880" cy="2130951"/>
          </a:xfrm>
          <a:custGeom>
            <a:avLst/>
            <a:gdLst>
              <a:gd name="connsiteX0" fmla="*/ 0 w 5655880"/>
              <a:gd name="connsiteY0" fmla="*/ 0 h 2130951"/>
              <a:gd name="connsiteX1" fmla="*/ 1180740 w 5655880"/>
              <a:gd name="connsiteY1" fmla="*/ 0 h 2130951"/>
              <a:gd name="connsiteX2" fmla="*/ 1393320 w 5655880"/>
              <a:gd name="connsiteY2" fmla="*/ 0 h 2130951"/>
              <a:gd name="connsiteX3" fmla="*/ 2255561 w 5655880"/>
              <a:gd name="connsiteY3" fmla="*/ 0 h 2130951"/>
              <a:gd name="connsiteX4" fmla="*/ 2255561 w 5655880"/>
              <a:gd name="connsiteY4" fmla="*/ 478 h 2130951"/>
              <a:gd name="connsiteX5" fmla="*/ 5655880 w 5655880"/>
              <a:gd name="connsiteY5" fmla="*/ 478 h 2130951"/>
              <a:gd name="connsiteX6" fmla="*/ 4669192 w 5655880"/>
              <a:gd name="connsiteY6" fmla="*/ 2130951 h 2130951"/>
              <a:gd name="connsiteX7" fmla="*/ 1393320 w 5655880"/>
              <a:gd name="connsiteY7" fmla="*/ 2130951 h 2130951"/>
              <a:gd name="connsiteX8" fmla="*/ 1180740 w 5655880"/>
              <a:gd name="connsiteY8" fmla="*/ 2130951 h 2130951"/>
              <a:gd name="connsiteX9" fmla="*/ 0 w 5655880"/>
              <a:gd name="connsiteY9" fmla="*/ 2130951 h 2130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655880" h="2130951">
                <a:moveTo>
                  <a:pt x="0" y="0"/>
                </a:moveTo>
                <a:lnTo>
                  <a:pt x="1180740" y="0"/>
                </a:lnTo>
                <a:lnTo>
                  <a:pt x="1393320" y="0"/>
                </a:lnTo>
                <a:lnTo>
                  <a:pt x="2255561" y="0"/>
                </a:lnTo>
                <a:lnTo>
                  <a:pt x="2255561" y="478"/>
                </a:lnTo>
                <a:lnTo>
                  <a:pt x="5655880" y="478"/>
                </a:lnTo>
                <a:lnTo>
                  <a:pt x="4669192" y="2130951"/>
                </a:lnTo>
                <a:lnTo>
                  <a:pt x="1393320" y="2130951"/>
                </a:lnTo>
                <a:lnTo>
                  <a:pt x="1180740" y="2130951"/>
                </a:lnTo>
                <a:lnTo>
                  <a:pt x="0" y="2130951"/>
                </a:lnTo>
                <a:close/>
              </a:path>
            </a:pathLst>
          </a:custGeom>
          <a:solidFill>
            <a:srgbClr val="C985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0" name="Imagen 9"/>
          <p:cNvPicPr/>
          <p:nvPr/>
        </p:nvPicPr>
        <p:blipFill>
          <a:blip r:embed="rId3" cstate="print">
            <a:extLst>
              <a:ext uri="{28A0092B-C50C-407E-A947-70E740481C1C}">
                <a14:useLocalDpi xmlns:a14="http://schemas.microsoft.com/office/drawing/2010/main" val="0"/>
              </a:ext>
            </a:extLst>
          </a:blip>
          <a:stretch>
            <a:fillRect/>
          </a:stretch>
        </p:blipFill>
        <p:spPr>
          <a:xfrm>
            <a:off x="8362672" y="371790"/>
            <a:ext cx="2736966" cy="1298899"/>
          </a:xfrm>
          <a:prstGeom prst="rect">
            <a:avLst/>
          </a:prstGeom>
        </p:spPr>
      </p:pic>
      <p:pic>
        <p:nvPicPr>
          <p:cNvPr id="3" name="Imagen 2"/>
          <p:cNvPicPr>
            <a:picLocks noChangeAspect="1"/>
          </p:cNvPicPr>
          <p:nvPr/>
        </p:nvPicPr>
        <p:blipFill>
          <a:blip r:embed="rId4"/>
          <a:stretch>
            <a:fillRect/>
          </a:stretch>
        </p:blipFill>
        <p:spPr>
          <a:xfrm>
            <a:off x="1367782" y="3085942"/>
            <a:ext cx="4288098" cy="3522248"/>
          </a:xfrm>
          <a:prstGeom prst="rect">
            <a:avLst/>
          </a:prstGeom>
        </p:spPr>
      </p:pic>
      <p:pic>
        <p:nvPicPr>
          <p:cNvPr id="11" name="Imagen 10"/>
          <p:cNvPicPr/>
          <p:nvPr/>
        </p:nvPicPr>
        <p:blipFill>
          <a:blip r:embed="rId5" cstate="print">
            <a:extLst>
              <a:ext uri="{28A0092B-C50C-407E-A947-70E740481C1C}">
                <a14:useLocalDpi xmlns:a14="http://schemas.microsoft.com/office/drawing/2010/main" val="0"/>
              </a:ext>
            </a:extLst>
          </a:blip>
          <a:stretch>
            <a:fillRect/>
          </a:stretch>
        </p:blipFill>
        <p:spPr>
          <a:xfrm>
            <a:off x="484632" y="5203256"/>
            <a:ext cx="2723479" cy="503843"/>
          </a:xfrm>
          <a:prstGeom prst="rect">
            <a:avLst/>
          </a:prstGeom>
        </p:spPr>
      </p:pic>
      <p:pic>
        <p:nvPicPr>
          <p:cNvPr id="9" name="Imagen 8"/>
          <p:cNvPicPr/>
          <p:nvPr/>
        </p:nvPicPr>
        <p:blipFill>
          <a:blip r:embed="rId5" cstate="print">
            <a:extLst>
              <a:ext uri="{28A0092B-C50C-407E-A947-70E740481C1C}">
                <a14:useLocalDpi xmlns:a14="http://schemas.microsoft.com/office/drawing/2010/main" val="0"/>
              </a:ext>
            </a:extLst>
          </a:blip>
          <a:stretch>
            <a:fillRect/>
          </a:stretch>
        </p:blipFill>
        <p:spPr>
          <a:xfrm>
            <a:off x="3058305" y="5264320"/>
            <a:ext cx="2736966" cy="506339"/>
          </a:xfrm>
          <a:prstGeom prst="rect">
            <a:avLst/>
          </a:prstGeom>
        </p:spPr>
      </p:pic>
      <p:sp>
        <p:nvSpPr>
          <p:cNvPr id="44" name="Freeform 11">
            <a:extLst>
              <a:ext uri="{FF2B5EF4-FFF2-40B4-BE49-F238E27FC236}">
                <a16:creationId xmlns:a16="http://schemas.microsoft.com/office/drawing/2014/main" id="{370B0FB2-F998-4058-8E25-B09935DF78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66810" y="4683319"/>
            <a:ext cx="5925190" cy="2174681"/>
          </a:xfrm>
          <a:custGeom>
            <a:avLst/>
            <a:gdLst>
              <a:gd name="connsiteX0" fmla="*/ 1007162 w 5925190"/>
              <a:gd name="connsiteY0" fmla="*/ 0 h 2174681"/>
              <a:gd name="connsiteX1" fmla="*/ 5925190 w 5925190"/>
              <a:gd name="connsiteY1" fmla="*/ 0 h 2174681"/>
              <a:gd name="connsiteX2" fmla="*/ 5925190 w 5925190"/>
              <a:gd name="connsiteY2" fmla="*/ 2174681 h 2174681"/>
              <a:gd name="connsiteX3" fmla="*/ 0 w 5925190"/>
              <a:gd name="connsiteY3" fmla="*/ 2174681 h 2174681"/>
            </a:gdLst>
            <a:ahLst/>
            <a:cxnLst>
              <a:cxn ang="0">
                <a:pos x="connsiteX0" y="connsiteY0"/>
              </a:cxn>
              <a:cxn ang="0">
                <a:pos x="connsiteX1" y="connsiteY1"/>
              </a:cxn>
              <a:cxn ang="0">
                <a:pos x="connsiteX2" y="connsiteY2"/>
              </a:cxn>
              <a:cxn ang="0">
                <a:pos x="connsiteX3" y="connsiteY3"/>
              </a:cxn>
            </a:cxnLst>
            <a:rect l="l" t="t" r="r" b="b"/>
            <a:pathLst>
              <a:path w="5925190" h="2174681">
                <a:moveTo>
                  <a:pt x="1007162" y="0"/>
                </a:moveTo>
                <a:lnTo>
                  <a:pt x="5925190" y="0"/>
                </a:lnTo>
                <a:lnTo>
                  <a:pt x="5925190" y="2174681"/>
                </a:lnTo>
                <a:lnTo>
                  <a:pt x="0" y="2174681"/>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596035898"/>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CEB41C5C-0F34-4DDA-9D7C-5E717F35F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384" y="303591"/>
            <a:ext cx="4334256" cy="5896743"/>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93D3B6F6-ADAA-4D58-B96C-BF1F5E79E99A}"/>
              </a:ext>
            </a:extLst>
          </p:cNvPr>
          <p:cNvSpPr>
            <a:spLocks noGrp="1"/>
          </p:cNvSpPr>
          <p:nvPr>
            <p:ph type="title" idx="4294967295"/>
          </p:nvPr>
        </p:nvSpPr>
        <p:spPr>
          <a:xfrm>
            <a:off x="594360" y="640263"/>
            <a:ext cx="3822192" cy="1344975"/>
          </a:xfrm>
        </p:spPr>
        <p:txBody>
          <a:bodyPr vert="horz" lIns="91440" tIns="45720" rIns="91440" bIns="45720" rtlCol="0" anchor="ctr">
            <a:normAutofit/>
          </a:bodyPr>
          <a:lstStyle/>
          <a:p>
            <a:r>
              <a:rPr lang="en-US" sz="3600" b="1" kern="1200">
                <a:solidFill>
                  <a:schemeClr val="bg1"/>
                </a:solidFill>
                <a:latin typeface="+mj-lt"/>
                <a:ea typeface="+mj-ea"/>
                <a:cs typeface="+mj-cs"/>
              </a:rPr>
              <a:t>DIAGRAMAS DE SECUENCIA</a:t>
            </a:r>
          </a:p>
        </p:txBody>
      </p:sp>
      <p:cxnSp>
        <p:nvCxnSpPr>
          <p:cNvPr id="16" name="Straight Connector 15">
            <a:extLst>
              <a:ext uri="{FF2B5EF4-FFF2-40B4-BE49-F238E27FC236}">
                <a16:creationId xmlns:a16="http://schemas.microsoft.com/office/drawing/2014/main" id="{57E1E5E6-F385-4E9C-B201-BA5BDE5CAD5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04088" y="2050687"/>
            <a:ext cx="3685032" cy="0"/>
          </a:xfrm>
          <a:prstGeom prst="line">
            <a:avLst/>
          </a:prstGeom>
          <a:ln w="22225">
            <a:solidFill>
              <a:srgbClr val="E7E6E6"/>
            </a:solidFill>
          </a:ln>
        </p:spPr>
        <p:style>
          <a:lnRef idx="1">
            <a:schemeClr val="accent1"/>
          </a:lnRef>
          <a:fillRef idx="0">
            <a:schemeClr val="accent1"/>
          </a:fillRef>
          <a:effectRef idx="0">
            <a:schemeClr val="accent1"/>
          </a:effectRef>
          <a:fontRef idx="minor">
            <a:schemeClr val="tx1"/>
          </a:fontRef>
        </p:style>
      </p:cxnSp>
      <p:sp>
        <p:nvSpPr>
          <p:cNvPr id="8" name="Marcador de contenido 7">
            <a:extLst>
              <a:ext uri="{FF2B5EF4-FFF2-40B4-BE49-F238E27FC236}">
                <a16:creationId xmlns:a16="http://schemas.microsoft.com/office/drawing/2014/main" id="{F78F36DB-F80D-4A46-8EFA-AA6FC8AFC45A}"/>
              </a:ext>
            </a:extLst>
          </p:cNvPr>
          <p:cNvSpPr>
            <a:spLocks noGrp="1"/>
          </p:cNvSpPr>
          <p:nvPr>
            <p:ph idx="4294967295"/>
          </p:nvPr>
        </p:nvSpPr>
        <p:spPr>
          <a:xfrm>
            <a:off x="593610" y="2121763"/>
            <a:ext cx="3822192" cy="3773010"/>
          </a:xfrm>
        </p:spPr>
        <p:txBody>
          <a:bodyPr vert="horz" lIns="91440" tIns="45720" rIns="91440" bIns="45720" rtlCol="0">
            <a:normAutofit/>
          </a:bodyPr>
          <a:lstStyle/>
          <a:p>
            <a:pPr algn="just"/>
            <a:r>
              <a:rPr lang="en-US" sz="1700" dirty="0">
                <a:solidFill>
                  <a:schemeClr val="bg1"/>
                </a:solidFill>
              </a:rPr>
              <a:t>Un </a:t>
            </a:r>
            <a:r>
              <a:rPr lang="en-US" sz="1700" dirty="0" err="1">
                <a:solidFill>
                  <a:schemeClr val="bg1"/>
                </a:solidFill>
              </a:rPr>
              <a:t>diagrama</a:t>
            </a:r>
            <a:r>
              <a:rPr lang="en-US" sz="1700" dirty="0">
                <a:solidFill>
                  <a:schemeClr val="bg1"/>
                </a:solidFill>
              </a:rPr>
              <a:t> de </a:t>
            </a:r>
            <a:r>
              <a:rPr lang="en-US" sz="1700" dirty="0" err="1">
                <a:solidFill>
                  <a:schemeClr val="bg1"/>
                </a:solidFill>
              </a:rPr>
              <a:t>secuencias</a:t>
            </a:r>
            <a:r>
              <a:rPr lang="en-US" sz="1700" dirty="0">
                <a:solidFill>
                  <a:schemeClr val="bg1"/>
                </a:solidFill>
              </a:rPr>
              <a:t> </a:t>
            </a:r>
            <a:r>
              <a:rPr lang="en-US" sz="1700" dirty="0" err="1">
                <a:solidFill>
                  <a:schemeClr val="bg1"/>
                </a:solidFill>
              </a:rPr>
              <a:t>muestra</a:t>
            </a:r>
            <a:r>
              <a:rPr lang="en-US" sz="1700" dirty="0">
                <a:solidFill>
                  <a:schemeClr val="bg1"/>
                </a:solidFill>
              </a:rPr>
              <a:t> la </a:t>
            </a:r>
            <a:r>
              <a:rPr lang="en-US" sz="1700" dirty="0" err="1">
                <a:solidFill>
                  <a:schemeClr val="bg1"/>
                </a:solidFill>
              </a:rPr>
              <a:t>interacción</a:t>
            </a:r>
            <a:r>
              <a:rPr lang="en-US" sz="1700" dirty="0">
                <a:solidFill>
                  <a:schemeClr val="bg1"/>
                </a:solidFill>
              </a:rPr>
              <a:t> de un conjunto de </a:t>
            </a:r>
            <a:r>
              <a:rPr lang="en-US" sz="1700" dirty="0" err="1">
                <a:solidFill>
                  <a:schemeClr val="bg1"/>
                </a:solidFill>
              </a:rPr>
              <a:t>objetos</a:t>
            </a:r>
            <a:r>
              <a:rPr lang="en-US" sz="1700" dirty="0">
                <a:solidFill>
                  <a:schemeClr val="bg1"/>
                </a:solidFill>
              </a:rPr>
              <a:t> de una </a:t>
            </a:r>
            <a:r>
              <a:rPr lang="en-US" sz="1700" dirty="0" err="1">
                <a:solidFill>
                  <a:schemeClr val="bg1"/>
                </a:solidFill>
              </a:rPr>
              <a:t>aplicación</a:t>
            </a:r>
            <a:r>
              <a:rPr lang="en-US" sz="1700" dirty="0">
                <a:solidFill>
                  <a:schemeClr val="bg1"/>
                </a:solidFill>
              </a:rPr>
              <a:t> a </a:t>
            </a:r>
            <a:r>
              <a:rPr lang="en-US" sz="1700" dirty="0" err="1">
                <a:solidFill>
                  <a:schemeClr val="bg1"/>
                </a:solidFill>
              </a:rPr>
              <a:t>través</a:t>
            </a:r>
            <a:r>
              <a:rPr lang="en-US" sz="1700" dirty="0">
                <a:solidFill>
                  <a:schemeClr val="bg1"/>
                </a:solidFill>
              </a:rPr>
              <a:t> del </a:t>
            </a:r>
            <a:r>
              <a:rPr lang="en-US" sz="1700" dirty="0" err="1">
                <a:solidFill>
                  <a:schemeClr val="bg1"/>
                </a:solidFill>
              </a:rPr>
              <a:t>tiempo</a:t>
            </a:r>
            <a:r>
              <a:rPr lang="en-US" sz="1700" dirty="0">
                <a:solidFill>
                  <a:schemeClr val="bg1"/>
                </a:solidFill>
              </a:rPr>
              <a:t>, </a:t>
            </a:r>
            <a:r>
              <a:rPr lang="en-US" sz="1700" dirty="0" err="1">
                <a:solidFill>
                  <a:schemeClr val="bg1"/>
                </a:solidFill>
              </a:rPr>
              <a:t>en</a:t>
            </a:r>
            <a:r>
              <a:rPr lang="en-US" sz="1700" dirty="0">
                <a:solidFill>
                  <a:schemeClr val="bg1"/>
                </a:solidFill>
              </a:rPr>
              <a:t> el </a:t>
            </a:r>
            <a:r>
              <a:rPr lang="en-US" sz="1700" dirty="0" err="1">
                <a:solidFill>
                  <a:schemeClr val="bg1"/>
                </a:solidFill>
              </a:rPr>
              <a:t>cual</a:t>
            </a:r>
            <a:r>
              <a:rPr lang="en-US" sz="1700" dirty="0">
                <a:solidFill>
                  <a:schemeClr val="bg1"/>
                </a:solidFill>
              </a:rPr>
              <a:t> se </a:t>
            </a:r>
            <a:r>
              <a:rPr lang="en-US" sz="1700" dirty="0" err="1">
                <a:solidFill>
                  <a:schemeClr val="bg1"/>
                </a:solidFill>
              </a:rPr>
              <a:t>indicaran</a:t>
            </a:r>
            <a:r>
              <a:rPr lang="en-US" sz="1700" dirty="0">
                <a:solidFill>
                  <a:schemeClr val="bg1"/>
                </a:solidFill>
              </a:rPr>
              <a:t> los </a:t>
            </a:r>
            <a:r>
              <a:rPr lang="en-US" sz="1700" dirty="0" err="1">
                <a:solidFill>
                  <a:schemeClr val="bg1"/>
                </a:solidFill>
              </a:rPr>
              <a:t>módulos</a:t>
            </a:r>
            <a:r>
              <a:rPr lang="en-US" sz="1700" dirty="0">
                <a:solidFill>
                  <a:schemeClr val="bg1"/>
                </a:solidFill>
              </a:rPr>
              <a:t> o </a:t>
            </a:r>
            <a:r>
              <a:rPr lang="en-US" sz="1700" dirty="0" err="1">
                <a:solidFill>
                  <a:schemeClr val="bg1"/>
                </a:solidFill>
              </a:rPr>
              <a:t>clases</a:t>
            </a:r>
            <a:r>
              <a:rPr lang="en-US" sz="1700" dirty="0">
                <a:solidFill>
                  <a:schemeClr val="bg1"/>
                </a:solidFill>
              </a:rPr>
              <a:t> que </a:t>
            </a:r>
            <a:r>
              <a:rPr lang="en-US" sz="1700" dirty="0" err="1">
                <a:solidFill>
                  <a:schemeClr val="bg1"/>
                </a:solidFill>
              </a:rPr>
              <a:t>formaran</a:t>
            </a:r>
            <a:r>
              <a:rPr lang="en-US" sz="1700" dirty="0">
                <a:solidFill>
                  <a:schemeClr val="bg1"/>
                </a:solidFill>
              </a:rPr>
              <a:t> </a:t>
            </a:r>
            <a:r>
              <a:rPr lang="en-US" sz="1700" dirty="0" err="1">
                <a:solidFill>
                  <a:schemeClr val="bg1"/>
                </a:solidFill>
              </a:rPr>
              <a:t>parte</a:t>
            </a:r>
            <a:r>
              <a:rPr lang="en-US" sz="1700" dirty="0">
                <a:solidFill>
                  <a:schemeClr val="bg1"/>
                </a:solidFill>
              </a:rPr>
              <a:t> del </a:t>
            </a:r>
            <a:r>
              <a:rPr lang="en-US" sz="1700" dirty="0" err="1">
                <a:solidFill>
                  <a:schemeClr val="bg1"/>
                </a:solidFill>
              </a:rPr>
              <a:t>programa</a:t>
            </a:r>
            <a:r>
              <a:rPr lang="en-US" sz="1700" dirty="0">
                <a:solidFill>
                  <a:schemeClr val="bg1"/>
                </a:solidFill>
              </a:rPr>
              <a:t> y las </a:t>
            </a:r>
            <a:r>
              <a:rPr lang="en-US" sz="1700" dirty="0" err="1">
                <a:solidFill>
                  <a:schemeClr val="bg1"/>
                </a:solidFill>
              </a:rPr>
              <a:t>llamadas</a:t>
            </a:r>
            <a:r>
              <a:rPr lang="en-US" sz="1700" dirty="0">
                <a:solidFill>
                  <a:schemeClr val="bg1"/>
                </a:solidFill>
              </a:rPr>
              <a:t> que se </a:t>
            </a:r>
            <a:r>
              <a:rPr lang="en-US" sz="1700" dirty="0" err="1">
                <a:solidFill>
                  <a:schemeClr val="bg1"/>
                </a:solidFill>
              </a:rPr>
              <a:t>hacen</a:t>
            </a:r>
            <a:r>
              <a:rPr lang="en-US" sz="1700" dirty="0">
                <a:solidFill>
                  <a:schemeClr val="bg1"/>
                </a:solidFill>
              </a:rPr>
              <a:t> </a:t>
            </a:r>
            <a:r>
              <a:rPr lang="en-US" sz="1700" dirty="0" err="1">
                <a:solidFill>
                  <a:schemeClr val="bg1"/>
                </a:solidFill>
              </a:rPr>
              <a:t>cada</a:t>
            </a:r>
            <a:r>
              <a:rPr lang="en-US" sz="1700" dirty="0">
                <a:solidFill>
                  <a:schemeClr val="bg1"/>
                </a:solidFill>
              </a:rPr>
              <a:t> uno de </a:t>
            </a:r>
            <a:r>
              <a:rPr lang="en-US" sz="1700" dirty="0" err="1">
                <a:solidFill>
                  <a:schemeClr val="bg1"/>
                </a:solidFill>
              </a:rPr>
              <a:t>ellos</a:t>
            </a:r>
            <a:r>
              <a:rPr lang="en-US" sz="1700" dirty="0">
                <a:solidFill>
                  <a:schemeClr val="bg1"/>
                </a:solidFill>
              </a:rPr>
              <a:t> para </a:t>
            </a:r>
            <a:r>
              <a:rPr lang="en-US" sz="1700" dirty="0" err="1">
                <a:solidFill>
                  <a:schemeClr val="bg1"/>
                </a:solidFill>
              </a:rPr>
              <a:t>realizar</a:t>
            </a:r>
            <a:r>
              <a:rPr lang="en-US" sz="1700" dirty="0">
                <a:solidFill>
                  <a:schemeClr val="bg1"/>
                </a:solidFill>
              </a:rPr>
              <a:t> una </a:t>
            </a:r>
            <a:r>
              <a:rPr lang="en-US" sz="1700" dirty="0" err="1">
                <a:solidFill>
                  <a:schemeClr val="bg1"/>
                </a:solidFill>
              </a:rPr>
              <a:t>tarea</a:t>
            </a:r>
            <a:r>
              <a:rPr lang="en-US" sz="1700" dirty="0">
                <a:solidFill>
                  <a:schemeClr val="bg1"/>
                </a:solidFill>
              </a:rPr>
              <a:t> </a:t>
            </a:r>
            <a:r>
              <a:rPr lang="en-US" sz="1700" dirty="0" err="1">
                <a:solidFill>
                  <a:schemeClr val="bg1"/>
                </a:solidFill>
              </a:rPr>
              <a:t>determinada</a:t>
            </a:r>
            <a:r>
              <a:rPr lang="en-US" sz="1700" dirty="0">
                <a:solidFill>
                  <a:schemeClr val="bg1"/>
                </a:solidFill>
              </a:rPr>
              <a:t>, por </a:t>
            </a:r>
            <a:r>
              <a:rPr lang="en-US" sz="1700" dirty="0" err="1">
                <a:solidFill>
                  <a:schemeClr val="bg1"/>
                </a:solidFill>
              </a:rPr>
              <a:t>esta</a:t>
            </a:r>
            <a:r>
              <a:rPr lang="en-US" sz="1700" dirty="0">
                <a:solidFill>
                  <a:schemeClr val="bg1"/>
                </a:solidFill>
              </a:rPr>
              <a:t> </a:t>
            </a:r>
            <a:r>
              <a:rPr lang="en-US" sz="1700" dirty="0" err="1">
                <a:solidFill>
                  <a:schemeClr val="bg1"/>
                </a:solidFill>
              </a:rPr>
              <a:t>razón</a:t>
            </a:r>
            <a:r>
              <a:rPr lang="en-US" sz="1700" dirty="0">
                <a:solidFill>
                  <a:schemeClr val="bg1"/>
                </a:solidFill>
              </a:rPr>
              <a:t> </a:t>
            </a:r>
            <a:r>
              <a:rPr lang="en-US" sz="1700" dirty="0" err="1">
                <a:solidFill>
                  <a:schemeClr val="bg1"/>
                </a:solidFill>
              </a:rPr>
              <a:t>permite</a:t>
            </a:r>
            <a:r>
              <a:rPr lang="en-US" sz="1700" dirty="0">
                <a:solidFill>
                  <a:schemeClr val="bg1"/>
                </a:solidFill>
              </a:rPr>
              <a:t> </a:t>
            </a:r>
            <a:r>
              <a:rPr lang="en-US" sz="1700" dirty="0" err="1">
                <a:solidFill>
                  <a:schemeClr val="bg1"/>
                </a:solidFill>
              </a:rPr>
              <a:t>observar</a:t>
            </a:r>
            <a:r>
              <a:rPr lang="en-US" sz="1700" dirty="0">
                <a:solidFill>
                  <a:schemeClr val="bg1"/>
                </a:solidFill>
              </a:rPr>
              <a:t> la </a:t>
            </a:r>
            <a:r>
              <a:rPr lang="en-US" sz="1700" dirty="0" err="1">
                <a:solidFill>
                  <a:schemeClr val="bg1"/>
                </a:solidFill>
              </a:rPr>
              <a:t>perspectiva</a:t>
            </a:r>
            <a:r>
              <a:rPr lang="en-US" sz="1700" dirty="0">
                <a:solidFill>
                  <a:schemeClr val="bg1"/>
                </a:solidFill>
              </a:rPr>
              <a:t> </a:t>
            </a:r>
            <a:r>
              <a:rPr lang="en-US" sz="1700" dirty="0" err="1">
                <a:solidFill>
                  <a:schemeClr val="bg1"/>
                </a:solidFill>
              </a:rPr>
              <a:t>cronológica</a:t>
            </a:r>
            <a:r>
              <a:rPr lang="en-US" sz="1700" dirty="0">
                <a:solidFill>
                  <a:schemeClr val="bg1"/>
                </a:solidFill>
              </a:rPr>
              <a:t> de las </a:t>
            </a:r>
            <a:r>
              <a:rPr lang="en-US" sz="1700" dirty="0" err="1">
                <a:solidFill>
                  <a:schemeClr val="bg1"/>
                </a:solidFill>
              </a:rPr>
              <a:t>interacciones</a:t>
            </a:r>
            <a:r>
              <a:rPr lang="en-US" sz="1700" dirty="0">
                <a:solidFill>
                  <a:schemeClr val="bg1"/>
                </a:solidFill>
              </a:rPr>
              <a:t>. </a:t>
            </a:r>
          </a:p>
          <a:p>
            <a:pPr algn="just"/>
            <a:r>
              <a:rPr lang="en-US" sz="1700" dirty="0">
                <a:solidFill>
                  <a:schemeClr val="bg1"/>
                </a:solidFill>
              </a:rPr>
              <a:t>Es </a:t>
            </a:r>
            <a:r>
              <a:rPr lang="en-US" sz="1700" dirty="0" err="1">
                <a:solidFill>
                  <a:schemeClr val="bg1"/>
                </a:solidFill>
              </a:rPr>
              <a:t>importante</a:t>
            </a:r>
            <a:r>
              <a:rPr lang="en-US" sz="1700" dirty="0">
                <a:solidFill>
                  <a:schemeClr val="bg1"/>
                </a:solidFill>
              </a:rPr>
              <a:t> </a:t>
            </a:r>
            <a:r>
              <a:rPr lang="en-US" sz="1700" dirty="0" err="1">
                <a:solidFill>
                  <a:schemeClr val="bg1"/>
                </a:solidFill>
              </a:rPr>
              <a:t>recordar</a:t>
            </a:r>
            <a:r>
              <a:rPr lang="en-US" sz="1700" dirty="0">
                <a:solidFill>
                  <a:schemeClr val="bg1"/>
                </a:solidFill>
              </a:rPr>
              <a:t> que el </a:t>
            </a:r>
            <a:r>
              <a:rPr lang="en-US" sz="1700" dirty="0" err="1">
                <a:solidFill>
                  <a:schemeClr val="bg1"/>
                </a:solidFill>
              </a:rPr>
              <a:t>diagrama</a:t>
            </a:r>
            <a:r>
              <a:rPr lang="en-US" sz="1700" dirty="0">
                <a:solidFill>
                  <a:schemeClr val="bg1"/>
                </a:solidFill>
              </a:rPr>
              <a:t> de </a:t>
            </a:r>
            <a:r>
              <a:rPr lang="en-US" sz="1700" dirty="0" err="1">
                <a:solidFill>
                  <a:schemeClr val="bg1"/>
                </a:solidFill>
              </a:rPr>
              <a:t>secuencias</a:t>
            </a:r>
            <a:r>
              <a:rPr lang="en-US" sz="1700" dirty="0">
                <a:solidFill>
                  <a:schemeClr val="bg1"/>
                </a:solidFill>
              </a:rPr>
              <a:t> se </a:t>
            </a:r>
            <a:r>
              <a:rPr lang="en-US" sz="1700" dirty="0" err="1">
                <a:solidFill>
                  <a:schemeClr val="bg1"/>
                </a:solidFill>
              </a:rPr>
              <a:t>realiza</a:t>
            </a:r>
            <a:r>
              <a:rPr lang="en-US" sz="1700" dirty="0">
                <a:solidFill>
                  <a:schemeClr val="bg1"/>
                </a:solidFill>
              </a:rPr>
              <a:t> a </a:t>
            </a:r>
            <a:r>
              <a:rPr lang="en-US" sz="1700" dirty="0" err="1">
                <a:solidFill>
                  <a:schemeClr val="bg1"/>
                </a:solidFill>
              </a:rPr>
              <a:t>partir</a:t>
            </a:r>
            <a:r>
              <a:rPr lang="en-US" sz="1700" dirty="0">
                <a:solidFill>
                  <a:schemeClr val="bg1"/>
                </a:solidFill>
              </a:rPr>
              <a:t> de la </a:t>
            </a:r>
            <a:r>
              <a:rPr lang="en-US" sz="1700" dirty="0" err="1">
                <a:solidFill>
                  <a:schemeClr val="bg1"/>
                </a:solidFill>
              </a:rPr>
              <a:t>descripción</a:t>
            </a:r>
            <a:r>
              <a:rPr lang="en-US" sz="1700" dirty="0">
                <a:solidFill>
                  <a:schemeClr val="bg1"/>
                </a:solidFill>
              </a:rPr>
              <a:t> de un </a:t>
            </a:r>
            <a:r>
              <a:rPr lang="en-US" sz="1700" dirty="0" err="1">
                <a:solidFill>
                  <a:schemeClr val="bg1"/>
                </a:solidFill>
              </a:rPr>
              <a:t>caso</a:t>
            </a:r>
            <a:r>
              <a:rPr lang="en-US" sz="1700" dirty="0">
                <a:solidFill>
                  <a:schemeClr val="bg1"/>
                </a:solidFill>
              </a:rPr>
              <a:t> de </a:t>
            </a:r>
            <a:r>
              <a:rPr lang="en-US" sz="1700" dirty="0" err="1">
                <a:solidFill>
                  <a:schemeClr val="bg1"/>
                </a:solidFill>
              </a:rPr>
              <a:t>uso</a:t>
            </a:r>
            <a:endParaRPr lang="en-US" sz="1700" dirty="0">
              <a:solidFill>
                <a:schemeClr val="bg1"/>
              </a:solidFill>
            </a:endParaRPr>
          </a:p>
        </p:txBody>
      </p:sp>
      <p:pic>
        <p:nvPicPr>
          <p:cNvPr id="9" name="Imagen 8" descr="Imagen que contiene texto&#10;&#10;Descripción generada con confianza alta">
            <a:extLst>
              <a:ext uri="{FF2B5EF4-FFF2-40B4-BE49-F238E27FC236}">
                <a16:creationId xmlns:a16="http://schemas.microsoft.com/office/drawing/2014/main" id="{066F8EEA-86C1-465A-9575-9A7C26633FBA}"/>
              </a:ext>
            </a:extLst>
          </p:cNvPr>
          <p:cNvPicPr>
            <a:picLocks noChangeAspect="1"/>
          </p:cNvPicPr>
          <p:nvPr/>
        </p:nvPicPr>
        <p:blipFill>
          <a:blip r:embed="rId2"/>
          <a:stretch>
            <a:fillRect/>
          </a:stretch>
        </p:blipFill>
        <p:spPr>
          <a:xfrm>
            <a:off x="5635299" y="1234911"/>
            <a:ext cx="5547486" cy="498300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957164791"/>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061FBC15-A0D0-4B17-8B7A-126417BDC030}"/>
              </a:ext>
            </a:extLst>
          </p:cNvPr>
          <p:cNvPicPr>
            <a:picLocks noChangeAspect="1"/>
          </p:cNvPicPr>
          <p:nvPr/>
        </p:nvPicPr>
        <p:blipFill rotWithShape="1">
          <a:blip r:embed="rId2"/>
          <a:srcRect t="3967" r="-2" b="9578"/>
          <a:stretch/>
        </p:blipFill>
        <p:spPr>
          <a:xfrm>
            <a:off x="1046375" y="1158613"/>
            <a:ext cx="8082070" cy="524046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7" name="Rectangle 6">
            <a:extLst>
              <a:ext uri="{FF2B5EF4-FFF2-40B4-BE49-F238E27FC236}">
                <a16:creationId xmlns:a16="http://schemas.microsoft.com/office/drawing/2014/main" id="{B775CD93-9DF2-48CB-9F57-1BCA9A46C7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12738" y="448055"/>
            <a:ext cx="1920339" cy="3801257"/>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9" name="Rectangle 8">
            <a:extLst>
              <a:ext uri="{FF2B5EF4-FFF2-40B4-BE49-F238E27FC236}">
                <a16:creationId xmlns:a16="http://schemas.microsoft.com/office/drawing/2014/main" id="{6166C6D1-23AC-49C4-BA07-238E4E9F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12740" y="4419227"/>
            <a:ext cx="1920338" cy="1979852"/>
          </a:xfrm>
          <a:prstGeom prst="rect">
            <a:avLst/>
          </a:prstGeom>
          <a:solidFill>
            <a:schemeClr val="accent5">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Tree>
    <p:extLst>
      <p:ext uri="{BB962C8B-B14F-4D97-AF65-F5344CB8AC3E}">
        <p14:creationId xmlns:p14="http://schemas.microsoft.com/office/powerpoint/2010/main" val="3867315906"/>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C910467-8185-45DD-B8A2-A88DF20DF6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711" y="450221"/>
            <a:ext cx="7207948" cy="5948859"/>
          </a:xfrm>
          <a:prstGeom prst="rect">
            <a:avLst/>
          </a:prstGeom>
          <a:solidFill>
            <a:srgbClr val="7F7F7F">
              <a:alpha val="24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pic>
        <p:nvPicPr>
          <p:cNvPr id="6" name="Marcador de contenido 5">
            <a:extLst>
              <a:ext uri="{FF2B5EF4-FFF2-40B4-BE49-F238E27FC236}">
                <a16:creationId xmlns:a16="http://schemas.microsoft.com/office/drawing/2014/main" id="{45C964FC-634F-442B-9988-FC0EF03FB4B7}"/>
              </a:ext>
            </a:extLst>
          </p:cNvPr>
          <p:cNvPicPr>
            <a:picLocks noGrp="1" noChangeAspect="1"/>
          </p:cNvPicPr>
          <p:nvPr>
            <p:ph idx="4294967295"/>
          </p:nvPr>
        </p:nvPicPr>
        <p:blipFill>
          <a:blip r:embed="rId2"/>
          <a:stretch>
            <a:fillRect/>
          </a:stretch>
        </p:blipFill>
        <p:spPr>
          <a:xfrm>
            <a:off x="650449" y="1197204"/>
            <a:ext cx="6804822" cy="4855766"/>
          </a:xfrm>
          <a:prstGeom prst="rect">
            <a:avLst/>
          </a:prstGeom>
        </p:spPr>
      </p:pic>
      <p:sp>
        <p:nvSpPr>
          <p:cNvPr id="13" name="Rectangle 12">
            <a:extLst>
              <a:ext uri="{FF2B5EF4-FFF2-40B4-BE49-F238E27FC236}">
                <a16:creationId xmlns:a16="http://schemas.microsoft.com/office/drawing/2014/main" id="{CDA1A2E9-63FE-408D-A803-8E306ECAB4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16759" y="450220"/>
            <a:ext cx="3904488" cy="4233672"/>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04040"/>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7E3032D0-D813-4BF0-A7FE-3C50531376D9}"/>
              </a:ext>
            </a:extLst>
          </p:cNvPr>
          <p:cNvSpPr>
            <a:spLocks noGrp="1"/>
          </p:cNvSpPr>
          <p:nvPr>
            <p:ph type="title" idx="4294967295"/>
          </p:nvPr>
        </p:nvSpPr>
        <p:spPr>
          <a:xfrm>
            <a:off x="8086221" y="1115568"/>
            <a:ext cx="3364992" cy="2843784"/>
          </a:xfrm>
        </p:spPr>
        <p:txBody>
          <a:bodyPr vert="horz" lIns="91440" tIns="45720" rIns="91440" bIns="45720" rtlCol="0" anchor="ctr">
            <a:normAutofit/>
          </a:bodyPr>
          <a:lstStyle/>
          <a:p>
            <a:r>
              <a:rPr lang="en-US" sz="4600" b="1" kern="1200">
                <a:solidFill>
                  <a:srgbClr val="FFFFFF"/>
                </a:solidFill>
                <a:latin typeface="+mj-lt"/>
                <a:ea typeface="+mj-ea"/>
                <a:cs typeface="+mj-cs"/>
              </a:rPr>
              <a:t>Construcción de los Diagramas de Interacción</a:t>
            </a:r>
            <a:r>
              <a:rPr lang="en-US" sz="4600" kern="1200">
                <a:solidFill>
                  <a:srgbClr val="FFFFFF"/>
                </a:solidFill>
                <a:latin typeface="+mj-lt"/>
                <a:ea typeface="+mj-ea"/>
                <a:cs typeface="+mj-cs"/>
              </a:rPr>
              <a:t>.</a:t>
            </a:r>
          </a:p>
        </p:txBody>
      </p:sp>
      <p:sp>
        <p:nvSpPr>
          <p:cNvPr id="15" name="Rectangle 14">
            <a:extLst>
              <a:ext uri="{FF2B5EF4-FFF2-40B4-BE49-F238E27FC236}">
                <a16:creationId xmlns:a16="http://schemas.microsoft.com/office/drawing/2014/main" id="{FBE9F90C-C163-435B-9A68-D15C92D1CF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1076" y="4846320"/>
            <a:ext cx="2395728" cy="1563624"/>
          </a:xfrm>
          <a:prstGeom prst="rect">
            <a:avLst/>
          </a:prstGeom>
          <a:solidFill>
            <a:schemeClr val="accent1">
              <a:alpha val="94902"/>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7" name="Rectangle 16">
            <a:extLst>
              <a:ext uri="{FF2B5EF4-FFF2-40B4-BE49-F238E27FC236}">
                <a16:creationId xmlns:a16="http://schemas.microsoft.com/office/drawing/2014/main" id="{1A882A9F-F4E9-4E23-8F0B-20B5DF42EA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2221" y="4846320"/>
            <a:ext cx="1353312" cy="1572768"/>
          </a:xfrm>
          <a:prstGeom prst="rect">
            <a:avLst/>
          </a:prstGeom>
          <a:solidFill>
            <a:srgbClr val="A5A5A5"/>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00984555"/>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8C2419D-4908-4E99-BF56-AF608DDACC96}"/>
              </a:ext>
            </a:extLst>
          </p:cNvPr>
          <p:cNvSpPr>
            <a:spLocks noGrp="1"/>
          </p:cNvSpPr>
          <p:nvPr>
            <p:ph type="title" idx="4294967295"/>
          </p:nvPr>
        </p:nvSpPr>
        <p:spPr>
          <a:xfrm>
            <a:off x="640080" y="2074363"/>
            <a:ext cx="2752354" cy="2709275"/>
          </a:xfrm>
          <a:prstGeom prst="ellipse">
            <a:avLst/>
          </a:prstGeom>
          <a:solidFill>
            <a:schemeClr val="tx1">
              <a:lumMod val="85000"/>
              <a:lumOff val="15000"/>
            </a:schemeClr>
          </a:solidFill>
          <a:ln w="174625" cmpd="thinThick">
            <a:solidFill>
              <a:schemeClr val="tx1">
                <a:lumMod val="85000"/>
                <a:lumOff val="15000"/>
              </a:schemeClr>
            </a:solidFill>
          </a:ln>
        </p:spPr>
        <p:txBody>
          <a:bodyPr vert="horz" lIns="91440" tIns="45720" rIns="91440" bIns="45720" rtlCol="0" anchor="ctr">
            <a:normAutofit/>
          </a:bodyPr>
          <a:lstStyle/>
          <a:p>
            <a:pPr algn="ctr"/>
            <a:r>
              <a:rPr lang="en-US" sz="2600" b="1" kern="1200">
                <a:solidFill>
                  <a:schemeClr val="bg1"/>
                </a:solidFill>
                <a:latin typeface="+mj-lt"/>
                <a:ea typeface="+mj-ea"/>
                <a:cs typeface="+mj-cs"/>
              </a:rPr>
              <a:t>Ejemplo de un </a:t>
            </a:r>
            <a:br>
              <a:rPr lang="en-US" sz="2600" b="1" kern="1200">
                <a:solidFill>
                  <a:schemeClr val="bg1"/>
                </a:solidFill>
                <a:latin typeface="+mj-lt"/>
                <a:ea typeface="+mj-ea"/>
                <a:cs typeface="+mj-cs"/>
              </a:rPr>
            </a:br>
            <a:r>
              <a:rPr lang="en-US" sz="2600" b="1" kern="1200">
                <a:solidFill>
                  <a:schemeClr val="bg1"/>
                </a:solidFill>
                <a:latin typeface="+mj-lt"/>
                <a:ea typeface="+mj-ea"/>
                <a:cs typeface="+mj-cs"/>
              </a:rPr>
              <a:t>DIAGRAMA DE SECUENCIA</a:t>
            </a:r>
          </a:p>
        </p:txBody>
      </p:sp>
      <p:pic>
        <p:nvPicPr>
          <p:cNvPr id="4" name="Marcador de contenido 3">
            <a:extLst>
              <a:ext uri="{FF2B5EF4-FFF2-40B4-BE49-F238E27FC236}">
                <a16:creationId xmlns:a16="http://schemas.microsoft.com/office/drawing/2014/main" id="{A9926FBF-5C7E-47BB-98AC-AF12A87FAD62}"/>
              </a:ext>
            </a:extLst>
          </p:cNvPr>
          <p:cNvPicPr>
            <a:picLocks noGrp="1" noChangeAspect="1"/>
          </p:cNvPicPr>
          <p:nvPr>
            <p:ph idx="4294967295"/>
          </p:nvPr>
        </p:nvPicPr>
        <p:blipFill>
          <a:blip r:embed="rId2"/>
          <a:stretch>
            <a:fillRect/>
          </a:stretch>
        </p:blipFill>
        <p:spPr>
          <a:xfrm>
            <a:off x="4236563" y="1515061"/>
            <a:ext cx="7188199" cy="4961154"/>
          </a:xfrm>
          <a:prstGeom prst="rect">
            <a:avLst/>
          </a:prstGeom>
        </p:spPr>
      </p:pic>
    </p:spTree>
    <p:extLst>
      <p:ext uri="{BB962C8B-B14F-4D97-AF65-F5344CB8AC3E}">
        <p14:creationId xmlns:p14="http://schemas.microsoft.com/office/powerpoint/2010/main" val="3202736237"/>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1 Rectángulo"/>
          <p:cNvSpPr/>
          <p:nvPr/>
        </p:nvSpPr>
        <p:spPr>
          <a:xfrm>
            <a:off x="577705" y="1249292"/>
            <a:ext cx="10399552" cy="646331"/>
          </a:xfrm>
          <a:prstGeom prst="rect">
            <a:avLst/>
          </a:prstGeom>
        </p:spPr>
        <p:txBody>
          <a:bodyPr wrap="square">
            <a:spAutoFit/>
          </a:bodyPr>
          <a:lstStyle/>
          <a:p>
            <a:r>
              <a:rPr lang="es-ES" sz="3600" dirty="0">
                <a:solidFill>
                  <a:srgbClr val="DE0000"/>
                </a:solidFill>
                <a:latin typeface="+mj-lt"/>
              </a:rPr>
              <a:t>Diagrama de estados</a:t>
            </a:r>
          </a:p>
        </p:txBody>
      </p:sp>
      <p:sp>
        <p:nvSpPr>
          <p:cNvPr id="6" name="4 CuadroTexto"/>
          <p:cNvSpPr txBox="1"/>
          <p:nvPr/>
        </p:nvSpPr>
        <p:spPr>
          <a:xfrm>
            <a:off x="1253326" y="1986209"/>
            <a:ext cx="10324007" cy="1754326"/>
          </a:xfrm>
          <a:prstGeom prst="rect">
            <a:avLst/>
          </a:prstGeom>
          <a:noFill/>
        </p:spPr>
        <p:txBody>
          <a:bodyPr wrap="square" rtlCol="0">
            <a:spAutoFit/>
          </a:bodyPr>
          <a:lstStyle/>
          <a:p>
            <a:r>
              <a:rPr lang="es-CL" sz="2000" dirty="0">
                <a:solidFill>
                  <a:srgbClr val="002060"/>
                </a:solidFill>
                <a:ea typeface="Times New Roman" panose="02020603050405020304" pitchFamily="18" charset="0"/>
                <a:cs typeface="Times New Roman" panose="02020603050405020304" pitchFamily="18" charset="0"/>
              </a:rPr>
              <a:t>Son utilizados para </a:t>
            </a:r>
            <a:r>
              <a:rPr lang="es-CL" sz="2800" dirty="0">
                <a:solidFill>
                  <a:srgbClr val="002060"/>
                </a:solidFill>
                <a:latin typeface="+mj-lt"/>
                <a:ea typeface="Times New Roman" panose="02020603050405020304" pitchFamily="18" charset="0"/>
                <a:cs typeface="Times New Roman" panose="02020603050405020304" pitchFamily="18" charset="0"/>
              </a:rPr>
              <a:t>describir </a:t>
            </a:r>
            <a:r>
              <a:rPr lang="es-CL" sz="2000" dirty="0">
                <a:solidFill>
                  <a:srgbClr val="002060"/>
                </a:solidFill>
                <a:latin typeface="+mj-lt"/>
                <a:ea typeface="Times New Roman" panose="02020603050405020304" pitchFamily="18" charset="0"/>
                <a:cs typeface="Times New Roman" panose="02020603050405020304" pitchFamily="18" charset="0"/>
              </a:rPr>
              <a:t>el comportamiento </a:t>
            </a:r>
            <a:r>
              <a:rPr lang="es-CL" sz="2000" dirty="0">
                <a:solidFill>
                  <a:srgbClr val="002060"/>
                </a:solidFill>
                <a:ea typeface="Times New Roman" panose="02020603050405020304" pitchFamily="18" charset="0"/>
                <a:cs typeface="Times New Roman" panose="02020603050405020304" pitchFamily="18" charset="0"/>
              </a:rPr>
              <a:t>del sistema desde la perspectiva de los objetos. Detallan los estados posibles en los que se puede encontrar un objeto en particular y los cambios a los que está afecto.</a:t>
            </a:r>
          </a:p>
          <a:p>
            <a:endParaRPr lang="es-CL" sz="2000" dirty="0">
              <a:solidFill>
                <a:srgbClr val="002060"/>
              </a:solidFill>
              <a:ea typeface="Times New Roman" panose="02020603050405020304" pitchFamily="18" charset="0"/>
              <a:cs typeface="Times New Roman" panose="02020603050405020304" pitchFamily="18" charset="0"/>
            </a:endParaRPr>
          </a:p>
          <a:p>
            <a:r>
              <a:rPr lang="es-CL" sz="2000" dirty="0">
                <a:solidFill>
                  <a:srgbClr val="002060"/>
                </a:solidFill>
                <a:ea typeface="Times New Roman" panose="02020603050405020304" pitchFamily="18" charset="0"/>
                <a:cs typeface="Times New Roman" panose="02020603050405020304" pitchFamily="18" charset="0"/>
              </a:rPr>
              <a:t>En la figura se aprecia un ejemplo de este tipo de diagrama</a:t>
            </a:r>
            <a:r>
              <a:rPr lang="es-CL" sz="2000" dirty="0">
                <a:solidFill>
                  <a:schemeClr val="bg1">
                    <a:lumMod val="50000"/>
                  </a:schemeClr>
                </a:solidFill>
                <a:ea typeface="Times New Roman" panose="02020603050405020304" pitchFamily="18" charset="0"/>
                <a:cs typeface="Times New Roman" panose="02020603050405020304" pitchFamily="18" charset="0"/>
              </a:rPr>
              <a:t>:</a:t>
            </a:r>
            <a:endParaRPr lang="es-MX" sz="2000" dirty="0">
              <a:solidFill>
                <a:schemeClr val="bg1">
                  <a:lumMod val="50000"/>
                </a:schemeClr>
              </a:solidFill>
              <a:ea typeface="Times New Roman" panose="02020603050405020304" pitchFamily="18" charset="0"/>
              <a:cs typeface="Times New Roman" panose="02020603050405020304" pitchFamily="18" charset="0"/>
            </a:endParaRPr>
          </a:p>
        </p:txBody>
      </p:sp>
      <p:sp>
        <p:nvSpPr>
          <p:cNvPr id="2" name="CuadroTexto 1"/>
          <p:cNvSpPr txBox="1"/>
          <p:nvPr/>
        </p:nvSpPr>
        <p:spPr>
          <a:xfrm>
            <a:off x="4038601" y="6023718"/>
            <a:ext cx="4158342" cy="276999"/>
          </a:xfrm>
          <a:prstGeom prst="rect">
            <a:avLst/>
          </a:prstGeom>
          <a:noFill/>
        </p:spPr>
        <p:txBody>
          <a:bodyPr wrap="square" rtlCol="0">
            <a:spAutoFit/>
          </a:bodyPr>
          <a:lstStyle/>
          <a:p>
            <a:pPr algn="ctr"/>
            <a:r>
              <a:rPr lang="es-CL" sz="1200" dirty="0">
                <a:solidFill>
                  <a:schemeClr val="bg1">
                    <a:lumMod val="50000"/>
                  </a:schemeClr>
                </a:solidFill>
              </a:rPr>
              <a:t>.</a:t>
            </a:r>
            <a:endParaRPr lang="es-MX" sz="1200" dirty="0">
              <a:solidFill>
                <a:schemeClr val="bg1">
                  <a:lumMod val="50000"/>
                </a:schemeClr>
              </a:solidFill>
            </a:endParaRPr>
          </a:p>
        </p:txBody>
      </p:sp>
      <p:pic>
        <p:nvPicPr>
          <p:cNvPr id="4" name="Imagen 3"/>
          <p:cNvPicPr>
            <a:picLocks noChangeAspect="1"/>
          </p:cNvPicPr>
          <p:nvPr/>
        </p:nvPicPr>
        <p:blipFill rotWithShape="1">
          <a:blip r:embed="rId2"/>
          <a:srcRect l="12328" t="32539" r="24768" b="27253"/>
          <a:stretch/>
        </p:blipFill>
        <p:spPr>
          <a:xfrm>
            <a:off x="3509573" y="3897099"/>
            <a:ext cx="5918622" cy="275465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629554800"/>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775CD93-9DF2-48CB-9F57-1BCA9A46C7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922" y="453981"/>
            <a:ext cx="6675120" cy="1877811"/>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ítulo 1"/>
          <p:cNvSpPr>
            <a:spLocks noGrp="1"/>
          </p:cNvSpPr>
          <p:nvPr>
            <p:ph type="title" idx="4294967295"/>
          </p:nvPr>
        </p:nvSpPr>
        <p:spPr>
          <a:xfrm>
            <a:off x="731520" y="731520"/>
            <a:ext cx="6089904" cy="1426464"/>
          </a:xfrm>
        </p:spPr>
        <p:txBody>
          <a:bodyPr vert="horz" lIns="91440" tIns="45720" rIns="91440" bIns="45720" rtlCol="0" anchor="ctr">
            <a:normAutofit/>
          </a:bodyPr>
          <a:lstStyle/>
          <a:p>
            <a:r>
              <a:rPr lang="en-US" kern="1200">
                <a:solidFill>
                  <a:srgbClr val="FFFFFF"/>
                </a:solidFill>
                <a:latin typeface="+mj-lt"/>
                <a:ea typeface="+mj-ea"/>
                <a:cs typeface="+mj-cs"/>
              </a:rPr>
              <a:t>DIAGRAMA DE ACTIVIDADES</a:t>
            </a:r>
          </a:p>
        </p:txBody>
      </p:sp>
      <p:sp>
        <p:nvSpPr>
          <p:cNvPr id="10" name="Rectangle 9">
            <a:extLst>
              <a:ext uri="{FF2B5EF4-FFF2-40B4-BE49-F238E27FC236}">
                <a16:creationId xmlns:a16="http://schemas.microsoft.com/office/drawing/2014/main" id="{6166C6D1-23AC-49C4-BA07-238E4E9F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77100" y="461737"/>
            <a:ext cx="2149361" cy="1870055"/>
          </a:xfrm>
          <a:prstGeom prst="rect">
            <a:avLst/>
          </a:prstGeom>
          <a:solidFill>
            <a:schemeClr val="accent1">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2" name="Rectangle 11">
            <a:extLst>
              <a:ext uri="{FF2B5EF4-FFF2-40B4-BE49-F238E27FC236}">
                <a16:creationId xmlns:a16="http://schemas.microsoft.com/office/drawing/2014/main" id="{E186B68C-84BC-4A6E-99D1-EE87483C13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73768" y="453155"/>
            <a:ext cx="2149358" cy="1878638"/>
          </a:xfrm>
          <a:prstGeom prst="rect">
            <a:avLst/>
          </a:prstGeom>
          <a:solidFill>
            <a:srgbClr val="A5A5A5"/>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4" name="Rectangle 13">
            <a:extLst>
              <a:ext uri="{FF2B5EF4-FFF2-40B4-BE49-F238E27FC236}">
                <a16:creationId xmlns:a16="http://schemas.microsoft.com/office/drawing/2014/main" id="{1C091803-41C2-48E0-9228-5148460C7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920" y="2480956"/>
            <a:ext cx="11264206" cy="3918122"/>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Marcador de contenido 2"/>
          <p:cNvSpPr>
            <a:spLocks noGrp="1"/>
          </p:cNvSpPr>
          <p:nvPr>
            <p:ph idx="4294967295"/>
          </p:nvPr>
        </p:nvSpPr>
        <p:spPr>
          <a:xfrm>
            <a:off x="789456" y="2798385"/>
            <a:ext cx="10597729" cy="3283260"/>
          </a:xfrm>
        </p:spPr>
        <p:txBody>
          <a:bodyPr vert="horz" lIns="91440" tIns="45720" rIns="91440" bIns="45720" rtlCol="0" anchor="ctr">
            <a:normAutofit/>
          </a:bodyPr>
          <a:lstStyle/>
          <a:p>
            <a:pPr marL="0" algn="just"/>
            <a:r>
              <a:rPr lang="en-US" sz="2100" dirty="0"/>
              <a:t>Los </a:t>
            </a:r>
            <a:r>
              <a:rPr lang="en-US" sz="2100" dirty="0" err="1"/>
              <a:t>diagramas</a:t>
            </a:r>
            <a:r>
              <a:rPr lang="en-US" sz="2100" dirty="0"/>
              <a:t> de </a:t>
            </a:r>
            <a:r>
              <a:rPr lang="en-US" sz="2100" dirty="0" err="1"/>
              <a:t>actividades</a:t>
            </a:r>
            <a:r>
              <a:rPr lang="en-US" sz="2100" dirty="0"/>
              <a:t> </a:t>
            </a:r>
            <a:r>
              <a:rPr lang="en-US" sz="2100" dirty="0" err="1"/>
              <a:t>ayudan</a:t>
            </a:r>
            <a:r>
              <a:rPr lang="en-US" sz="2100" dirty="0"/>
              <a:t> a que las personas </a:t>
            </a:r>
            <a:r>
              <a:rPr lang="en-US" sz="2100" dirty="0" err="1"/>
              <a:t>en</a:t>
            </a:r>
            <a:r>
              <a:rPr lang="en-US" sz="2100" dirty="0"/>
              <a:t> las </a:t>
            </a:r>
            <a:r>
              <a:rPr lang="en-US" sz="2100" dirty="0" err="1"/>
              <a:t>áreas</a:t>
            </a:r>
            <a:r>
              <a:rPr lang="en-US" sz="2100" dirty="0"/>
              <a:t> de </a:t>
            </a:r>
            <a:r>
              <a:rPr lang="en-US" sz="2100" dirty="0" err="1"/>
              <a:t>negocios</a:t>
            </a:r>
            <a:r>
              <a:rPr lang="en-US" sz="2100" dirty="0"/>
              <a:t> y </a:t>
            </a:r>
            <a:r>
              <a:rPr lang="en-US" sz="2100" dirty="0" err="1"/>
              <a:t>desarrollo</a:t>
            </a:r>
            <a:r>
              <a:rPr lang="en-US" sz="2100" dirty="0"/>
              <a:t> de una </a:t>
            </a:r>
            <a:r>
              <a:rPr lang="en-US" sz="2100" dirty="0" err="1"/>
              <a:t>organización</a:t>
            </a:r>
            <a:r>
              <a:rPr lang="en-US" sz="2100" dirty="0"/>
              <a:t> se </a:t>
            </a:r>
            <a:r>
              <a:rPr lang="en-US" sz="2100" dirty="0" err="1"/>
              <a:t>integren</a:t>
            </a:r>
            <a:r>
              <a:rPr lang="en-US" sz="2100" dirty="0"/>
              <a:t> para </a:t>
            </a:r>
            <a:r>
              <a:rPr lang="en-US" sz="2100" dirty="0" err="1"/>
              <a:t>comprender</a:t>
            </a:r>
            <a:r>
              <a:rPr lang="en-US" sz="2100" dirty="0"/>
              <a:t> el </a:t>
            </a:r>
            <a:r>
              <a:rPr lang="en-US" sz="2100" dirty="0" err="1"/>
              <a:t>mismo</a:t>
            </a:r>
            <a:r>
              <a:rPr lang="en-US" sz="2100" dirty="0"/>
              <a:t> </a:t>
            </a:r>
            <a:r>
              <a:rPr lang="en-US" sz="2100" dirty="0" err="1"/>
              <a:t>proceso</a:t>
            </a:r>
            <a:r>
              <a:rPr lang="en-US" sz="2100" dirty="0"/>
              <a:t> y </a:t>
            </a:r>
            <a:r>
              <a:rPr lang="en-US" sz="2100" dirty="0" err="1"/>
              <a:t>comportamiento</a:t>
            </a:r>
            <a:r>
              <a:rPr lang="en-US" sz="2100" dirty="0"/>
              <a:t>, </a:t>
            </a:r>
            <a:r>
              <a:rPr lang="en-US" sz="2100" dirty="0" err="1"/>
              <a:t>cuyo</a:t>
            </a:r>
            <a:r>
              <a:rPr lang="en-US" sz="2100" dirty="0"/>
              <a:t> fin es el </a:t>
            </a:r>
            <a:r>
              <a:rPr lang="en-US" sz="2100" dirty="0" err="1"/>
              <a:t>siguiente</a:t>
            </a:r>
            <a:r>
              <a:rPr lang="en-US" sz="2100" dirty="0"/>
              <a:t>:</a:t>
            </a:r>
          </a:p>
          <a:p>
            <a:pPr algn="just"/>
            <a:r>
              <a:rPr lang="en-US" sz="2100" dirty="0" err="1"/>
              <a:t>Demostrar</a:t>
            </a:r>
            <a:r>
              <a:rPr lang="en-US" sz="2100" dirty="0"/>
              <a:t> la </a:t>
            </a:r>
            <a:r>
              <a:rPr lang="en-US" sz="2100" dirty="0" err="1"/>
              <a:t>lógica</a:t>
            </a:r>
            <a:r>
              <a:rPr lang="en-US" sz="2100" dirty="0"/>
              <a:t> de un </a:t>
            </a:r>
            <a:r>
              <a:rPr lang="en-US" sz="2100" dirty="0" err="1"/>
              <a:t>algoritmo</a:t>
            </a:r>
            <a:r>
              <a:rPr lang="en-US" sz="2100" dirty="0"/>
              <a:t>.</a:t>
            </a:r>
          </a:p>
          <a:p>
            <a:pPr algn="just"/>
            <a:r>
              <a:rPr lang="en-US" sz="2100" dirty="0" err="1"/>
              <a:t>Describir</a:t>
            </a:r>
            <a:r>
              <a:rPr lang="en-US" sz="2100" dirty="0"/>
              <a:t> los pasos </a:t>
            </a:r>
            <a:r>
              <a:rPr lang="en-US" sz="2100" dirty="0" err="1"/>
              <a:t>realizados</a:t>
            </a:r>
            <a:r>
              <a:rPr lang="en-US" sz="2100" dirty="0"/>
              <a:t> </a:t>
            </a:r>
            <a:r>
              <a:rPr lang="en-US" sz="2100" dirty="0" err="1"/>
              <a:t>en</a:t>
            </a:r>
            <a:r>
              <a:rPr lang="en-US" sz="2100" dirty="0"/>
              <a:t> un </a:t>
            </a:r>
            <a:r>
              <a:rPr lang="en-US" sz="2100" dirty="0" err="1"/>
              <a:t>caso</a:t>
            </a:r>
            <a:r>
              <a:rPr lang="en-US" sz="2100" dirty="0"/>
              <a:t> de </a:t>
            </a:r>
            <a:r>
              <a:rPr lang="en-US" sz="2100" dirty="0" err="1"/>
              <a:t>uso</a:t>
            </a:r>
            <a:r>
              <a:rPr lang="en-US" sz="2100" dirty="0"/>
              <a:t> UML.</a:t>
            </a:r>
          </a:p>
          <a:p>
            <a:pPr algn="just"/>
            <a:r>
              <a:rPr lang="en-US" sz="2100" dirty="0" err="1"/>
              <a:t>Ilustrar</a:t>
            </a:r>
            <a:r>
              <a:rPr lang="en-US" sz="2100" dirty="0"/>
              <a:t> un </a:t>
            </a:r>
            <a:r>
              <a:rPr lang="en-US" sz="2100" dirty="0" err="1"/>
              <a:t>proceso</a:t>
            </a:r>
            <a:r>
              <a:rPr lang="en-US" sz="2100" dirty="0"/>
              <a:t> de </a:t>
            </a:r>
            <a:r>
              <a:rPr lang="en-US" sz="2100" dirty="0" err="1"/>
              <a:t>negocios</a:t>
            </a:r>
            <a:r>
              <a:rPr lang="en-US" sz="2100" dirty="0"/>
              <a:t> o </a:t>
            </a:r>
            <a:r>
              <a:rPr lang="en-US" sz="2100" dirty="0" err="1"/>
              <a:t>flujo</a:t>
            </a:r>
            <a:r>
              <a:rPr lang="en-US" sz="2100" dirty="0"/>
              <a:t> de </a:t>
            </a:r>
            <a:r>
              <a:rPr lang="en-US" sz="2100" dirty="0" err="1"/>
              <a:t>trabajo</a:t>
            </a:r>
            <a:r>
              <a:rPr lang="en-US" sz="2100" dirty="0"/>
              <a:t> entre los </a:t>
            </a:r>
            <a:r>
              <a:rPr lang="en-US" sz="2100" dirty="0" err="1"/>
              <a:t>usuarios</a:t>
            </a:r>
            <a:r>
              <a:rPr lang="en-US" sz="2100" dirty="0"/>
              <a:t> y el </a:t>
            </a:r>
            <a:r>
              <a:rPr lang="en-US" sz="2100" dirty="0" err="1"/>
              <a:t>sistema</a:t>
            </a:r>
            <a:r>
              <a:rPr lang="en-US" sz="2100" dirty="0"/>
              <a:t>.</a:t>
            </a:r>
          </a:p>
          <a:p>
            <a:pPr algn="just"/>
            <a:r>
              <a:rPr lang="en-US" sz="2100" dirty="0" err="1"/>
              <a:t>Simplificar</a:t>
            </a:r>
            <a:r>
              <a:rPr lang="en-US" sz="2100" dirty="0"/>
              <a:t> y </a:t>
            </a:r>
            <a:r>
              <a:rPr lang="en-US" sz="2100" dirty="0" err="1"/>
              <a:t>mejorar</a:t>
            </a:r>
            <a:r>
              <a:rPr lang="en-US" sz="2100" dirty="0"/>
              <a:t> </a:t>
            </a:r>
            <a:r>
              <a:rPr lang="en-US" sz="2100" dirty="0" err="1"/>
              <a:t>cualquier</a:t>
            </a:r>
            <a:r>
              <a:rPr lang="en-US" sz="2100" dirty="0"/>
              <a:t> </a:t>
            </a:r>
            <a:r>
              <a:rPr lang="en-US" sz="2100" dirty="0" err="1"/>
              <a:t>proceso</a:t>
            </a:r>
            <a:r>
              <a:rPr lang="en-US" sz="2100" dirty="0"/>
              <a:t> </a:t>
            </a:r>
            <a:r>
              <a:rPr lang="en-US" sz="2100" dirty="0" err="1"/>
              <a:t>clarificando</a:t>
            </a:r>
            <a:r>
              <a:rPr lang="en-US" sz="2100" dirty="0"/>
              <a:t> </a:t>
            </a:r>
            <a:r>
              <a:rPr lang="en-US" sz="2100" dirty="0" err="1"/>
              <a:t>casos</a:t>
            </a:r>
            <a:r>
              <a:rPr lang="en-US" sz="2100" dirty="0"/>
              <a:t> de </a:t>
            </a:r>
            <a:r>
              <a:rPr lang="en-US" sz="2100" dirty="0" err="1"/>
              <a:t>uso</a:t>
            </a:r>
            <a:r>
              <a:rPr lang="en-US" sz="2100" dirty="0"/>
              <a:t> </a:t>
            </a:r>
            <a:r>
              <a:rPr lang="en-US" sz="2100" dirty="0" err="1"/>
              <a:t>complicados</a:t>
            </a:r>
            <a:r>
              <a:rPr lang="en-US" sz="2100" dirty="0"/>
              <a:t>.</a:t>
            </a:r>
          </a:p>
          <a:p>
            <a:pPr algn="just"/>
            <a:r>
              <a:rPr lang="en-US" sz="2100" dirty="0" err="1"/>
              <a:t>Modelar</a:t>
            </a:r>
            <a:r>
              <a:rPr lang="en-US" sz="2100" dirty="0"/>
              <a:t> </a:t>
            </a:r>
            <a:r>
              <a:rPr lang="en-US" sz="2100" dirty="0" err="1"/>
              <a:t>elementos</a:t>
            </a:r>
            <a:r>
              <a:rPr lang="en-US" sz="2100" dirty="0"/>
              <a:t> de </a:t>
            </a:r>
            <a:r>
              <a:rPr lang="en-US" sz="2100" dirty="0" err="1"/>
              <a:t>arquitectura</a:t>
            </a:r>
            <a:r>
              <a:rPr lang="en-US" sz="2100" dirty="0"/>
              <a:t> de software, tales </a:t>
            </a:r>
            <a:r>
              <a:rPr lang="en-US" sz="2100" dirty="0" err="1"/>
              <a:t>como</a:t>
            </a:r>
            <a:r>
              <a:rPr lang="en-US" sz="2100" dirty="0"/>
              <a:t> </a:t>
            </a:r>
            <a:r>
              <a:rPr lang="en-US" sz="2100" dirty="0" err="1"/>
              <a:t>método</a:t>
            </a:r>
            <a:r>
              <a:rPr lang="en-US" sz="2100" dirty="0"/>
              <a:t>, </a:t>
            </a:r>
            <a:r>
              <a:rPr lang="en-US" sz="2100" dirty="0" err="1"/>
              <a:t>función</a:t>
            </a:r>
            <a:r>
              <a:rPr lang="en-US" sz="2100" dirty="0"/>
              <a:t> y </a:t>
            </a:r>
            <a:r>
              <a:rPr lang="en-US" sz="2100" dirty="0" err="1"/>
              <a:t>operación</a:t>
            </a:r>
            <a:r>
              <a:rPr lang="en-US" sz="2100" dirty="0"/>
              <a:t>.</a:t>
            </a:r>
          </a:p>
          <a:p>
            <a:endParaRPr lang="en-US" sz="2100" dirty="0"/>
          </a:p>
        </p:txBody>
      </p:sp>
    </p:spTree>
    <p:extLst>
      <p:ext uri="{BB962C8B-B14F-4D97-AF65-F5344CB8AC3E}">
        <p14:creationId xmlns:p14="http://schemas.microsoft.com/office/powerpoint/2010/main" val="799678102"/>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1 Rectángulo"/>
          <p:cNvSpPr/>
          <p:nvPr/>
        </p:nvSpPr>
        <p:spPr>
          <a:xfrm>
            <a:off x="311085" y="1055802"/>
            <a:ext cx="3843339" cy="1195785"/>
          </a:xfrm>
          <a:prstGeom prst="rect">
            <a:avLst/>
          </a:prstGeom>
        </p:spPr>
        <p:txBody>
          <a:bodyPr vert="horz" lIns="91440" tIns="45720" rIns="91440" bIns="45720" rtlCol="0" anchor="ctr">
            <a:normAutofit lnSpcReduction="10000"/>
          </a:bodyPr>
          <a:lstStyle/>
          <a:p>
            <a:pPr>
              <a:lnSpc>
                <a:spcPct val="90000"/>
              </a:lnSpc>
              <a:spcBef>
                <a:spcPct val="0"/>
              </a:spcBef>
              <a:spcAft>
                <a:spcPts val="600"/>
              </a:spcAft>
            </a:pPr>
            <a:r>
              <a:rPr lang="en-US" sz="4400" kern="1200" dirty="0" err="1">
                <a:solidFill>
                  <a:schemeClr val="tx1"/>
                </a:solidFill>
                <a:latin typeface="+mj-lt"/>
                <a:ea typeface="+mj-ea"/>
                <a:cs typeface="+mj-cs"/>
              </a:rPr>
              <a:t>Diagrama</a:t>
            </a:r>
            <a:r>
              <a:rPr lang="en-US" sz="4400" kern="1200" dirty="0">
                <a:solidFill>
                  <a:schemeClr val="tx1"/>
                </a:solidFill>
                <a:latin typeface="+mj-lt"/>
                <a:ea typeface="+mj-ea"/>
                <a:cs typeface="+mj-cs"/>
              </a:rPr>
              <a:t> de </a:t>
            </a:r>
            <a:r>
              <a:rPr lang="en-US" sz="4400" kern="1200" dirty="0" err="1">
                <a:solidFill>
                  <a:schemeClr val="tx1"/>
                </a:solidFill>
                <a:latin typeface="+mj-lt"/>
                <a:ea typeface="+mj-ea"/>
                <a:cs typeface="+mj-cs"/>
              </a:rPr>
              <a:t>actividades</a:t>
            </a:r>
            <a:endParaRPr lang="en-US" sz="4400" kern="1200" dirty="0">
              <a:solidFill>
                <a:schemeClr val="tx1"/>
              </a:solidFill>
              <a:latin typeface="+mj-lt"/>
              <a:ea typeface="+mj-ea"/>
              <a:cs typeface="+mj-cs"/>
            </a:endParaRPr>
          </a:p>
        </p:txBody>
      </p:sp>
      <p:sp>
        <p:nvSpPr>
          <p:cNvPr id="6" name="4 CuadroTexto"/>
          <p:cNvSpPr txBox="1"/>
          <p:nvPr/>
        </p:nvSpPr>
        <p:spPr>
          <a:xfrm>
            <a:off x="648931" y="2438400"/>
            <a:ext cx="3505494" cy="3785419"/>
          </a:xfrm>
          <a:prstGeom prst="rect">
            <a:avLst/>
          </a:prstGeom>
        </p:spPr>
        <p:txBody>
          <a:bodyPr vert="horz" lIns="91440" tIns="45720" rIns="91440" bIns="45720" rtlCol="0">
            <a:normAutofit/>
          </a:bodyPr>
          <a:lstStyle/>
          <a:p>
            <a:pPr indent="-228600" algn="just">
              <a:lnSpc>
                <a:spcPct val="90000"/>
              </a:lnSpc>
              <a:spcAft>
                <a:spcPts val="600"/>
              </a:spcAft>
              <a:buFont typeface="Arial" panose="020B0604020202020204" pitchFamily="34" charset="0"/>
              <a:buChar char="•"/>
            </a:pPr>
            <a:r>
              <a:rPr lang="en-US" sz="2000" dirty="0"/>
              <a:t>Describe </a:t>
            </a:r>
            <a:r>
              <a:rPr lang="en-US" sz="2000" dirty="0" err="1"/>
              <a:t>en</a:t>
            </a:r>
            <a:r>
              <a:rPr lang="en-US" sz="2000" dirty="0"/>
              <a:t> forma visual las </a:t>
            </a:r>
            <a:r>
              <a:rPr lang="en-US" sz="2000" dirty="0" err="1"/>
              <a:t>características</a:t>
            </a:r>
            <a:r>
              <a:rPr lang="en-US" sz="2000" dirty="0"/>
              <a:t> de la </a:t>
            </a:r>
            <a:r>
              <a:rPr lang="en-US" sz="2000" dirty="0" err="1"/>
              <a:t>secuencia</a:t>
            </a:r>
            <a:r>
              <a:rPr lang="en-US" sz="2000" dirty="0"/>
              <a:t> de </a:t>
            </a:r>
            <a:r>
              <a:rPr lang="en-US" sz="2000" dirty="0" err="1"/>
              <a:t>acciones</a:t>
            </a:r>
            <a:r>
              <a:rPr lang="en-US" sz="2000" dirty="0"/>
              <a:t> que </a:t>
            </a:r>
            <a:r>
              <a:rPr lang="en-US" sz="2000" dirty="0" err="1"/>
              <a:t>conducen</a:t>
            </a:r>
            <a:r>
              <a:rPr lang="en-US" sz="2000" dirty="0"/>
              <a:t> a </a:t>
            </a:r>
            <a:r>
              <a:rPr lang="en-US" sz="2000" dirty="0" err="1"/>
              <a:t>completar</a:t>
            </a:r>
            <a:r>
              <a:rPr lang="en-US" sz="2000" dirty="0"/>
              <a:t> una </a:t>
            </a:r>
            <a:r>
              <a:rPr lang="en-US" sz="2000" dirty="0" err="1"/>
              <a:t>tarea</a:t>
            </a:r>
            <a:r>
              <a:rPr lang="en-US" sz="2000" dirty="0"/>
              <a:t>. El </a:t>
            </a:r>
            <a:r>
              <a:rPr lang="en-US" sz="2000" dirty="0" err="1"/>
              <a:t>objetivo</a:t>
            </a:r>
            <a:r>
              <a:rPr lang="en-US" sz="2000" dirty="0"/>
              <a:t> del </a:t>
            </a:r>
            <a:r>
              <a:rPr lang="en-US" sz="2000" dirty="0" err="1"/>
              <a:t>diagrama</a:t>
            </a:r>
            <a:r>
              <a:rPr lang="en-US" sz="2000" dirty="0"/>
              <a:t> de </a:t>
            </a:r>
            <a:r>
              <a:rPr lang="en-US" sz="2000" dirty="0" err="1"/>
              <a:t>actividades</a:t>
            </a:r>
            <a:r>
              <a:rPr lang="en-US" sz="2000" dirty="0"/>
              <a:t> es </a:t>
            </a:r>
            <a:r>
              <a:rPr lang="en-US" sz="2000" dirty="0" err="1"/>
              <a:t>describir</a:t>
            </a:r>
            <a:r>
              <a:rPr lang="en-US" sz="2000" dirty="0"/>
              <a:t> </a:t>
            </a:r>
            <a:r>
              <a:rPr lang="en-US" sz="2000" dirty="0" err="1"/>
              <a:t>cómo</a:t>
            </a:r>
            <a:r>
              <a:rPr lang="en-US" sz="2000" dirty="0"/>
              <a:t> se </a:t>
            </a:r>
            <a:r>
              <a:rPr lang="en-US" sz="2000" dirty="0" err="1"/>
              <a:t>llevarán</a:t>
            </a:r>
            <a:r>
              <a:rPr lang="en-US" sz="2000" dirty="0"/>
              <a:t> a </a:t>
            </a:r>
            <a:r>
              <a:rPr lang="en-US" sz="2000" dirty="0" err="1"/>
              <a:t>su</a:t>
            </a:r>
            <a:r>
              <a:rPr lang="en-US" sz="2000" dirty="0"/>
              <a:t> </a:t>
            </a:r>
            <a:r>
              <a:rPr lang="en-US" sz="2000" dirty="0" err="1"/>
              <a:t>término</a:t>
            </a:r>
            <a:r>
              <a:rPr lang="en-US" sz="2000" dirty="0"/>
              <a:t> las </a:t>
            </a:r>
            <a:r>
              <a:rPr lang="en-US" sz="2000" dirty="0" err="1"/>
              <a:t>características</a:t>
            </a:r>
            <a:r>
              <a:rPr lang="en-US" sz="2000" dirty="0"/>
              <a:t> </a:t>
            </a:r>
            <a:r>
              <a:rPr lang="en-US" sz="2000" dirty="0" err="1"/>
              <a:t>representadas</a:t>
            </a:r>
            <a:r>
              <a:rPr lang="en-US" sz="2000" dirty="0"/>
              <a:t> por sus </a:t>
            </a:r>
            <a:r>
              <a:rPr lang="en-US" sz="2000" dirty="0" err="1"/>
              <a:t>casos</a:t>
            </a:r>
            <a:r>
              <a:rPr lang="en-US" sz="2000" dirty="0"/>
              <a:t> de </a:t>
            </a:r>
            <a:r>
              <a:rPr lang="en-US" sz="2000" dirty="0" err="1"/>
              <a:t>uso</a:t>
            </a:r>
            <a:r>
              <a:rPr lang="en-US" sz="2000" dirty="0"/>
              <a:t>, para que al final se </a:t>
            </a:r>
            <a:r>
              <a:rPr lang="en-US" sz="2000" dirty="0" err="1"/>
              <a:t>implemente</a:t>
            </a:r>
            <a:r>
              <a:rPr lang="en-US" sz="2000" dirty="0"/>
              <a:t> una </a:t>
            </a:r>
            <a:r>
              <a:rPr lang="en-US" sz="2000" dirty="0" err="1"/>
              <a:t>solución</a:t>
            </a:r>
            <a:r>
              <a:rPr lang="en-US" sz="2000" dirty="0"/>
              <a:t> (Kimmel, 2008).</a:t>
            </a:r>
          </a:p>
        </p:txBody>
      </p:sp>
      <p:sp>
        <p:nvSpPr>
          <p:cNvPr id="12" name="Rectangle 11">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Imagen 1"/>
          <p:cNvPicPr>
            <a:picLocks noChangeAspect="1"/>
          </p:cNvPicPr>
          <p:nvPr/>
        </p:nvPicPr>
        <p:blipFill>
          <a:blip r:embed="rId2"/>
          <a:stretch>
            <a:fillRect/>
          </a:stretch>
        </p:blipFill>
        <p:spPr>
          <a:xfrm>
            <a:off x="6424492" y="807593"/>
            <a:ext cx="3982071" cy="5239568"/>
          </a:xfrm>
          <a:prstGeom prst="rect">
            <a:avLst/>
          </a:prstGeom>
          <a:effectLst/>
        </p:spPr>
      </p:pic>
    </p:spTree>
    <p:extLst>
      <p:ext uri="{BB962C8B-B14F-4D97-AF65-F5344CB8AC3E}">
        <p14:creationId xmlns:p14="http://schemas.microsoft.com/office/powerpoint/2010/main" val="3997353578"/>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775CD93-9DF2-48CB-9F57-1BCA9A46C7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922" y="453981"/>
            <a:ext cx="6675120" cy="1877811"/>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ítulo 1"/>
          <p:cNvSpPr>
            <a:spLocks noGrp="1"/>
          </p:cNvSpPr>
          <p:nvPr>
            <p:ph type="title" idx="4294967295"/>
          </p:nvPr>
        </p:nvSpPr>
        <p:spPr>
          <a:xfrm>
            <a:off x="731520" y="731520"/>
            <a:ext cx="6089904" cy="1426464"/>
          </a:xfrm>
        </p:spPr>
        <p:txBody>
          <a:bodyPr vert="horz" lIns="91440" tIns="45720" rIns="91440" bIns="45720" rtlCol="0" anchor="ctr">
            <a:normAutofit/>
          </a:bodyPr>
          <a:lstStyle/>
          <a:p>
            <a:r>
              <a:rPr lang="en-US" kern="1200">
                <a:solidFill>
                  <a:srgbClr val="FFFFFF"/>
                </a:solidFill>
                <a:latin typeface="+mj-lt"/>
                <a:ea typeface="+mj-ea"/>
                <a:cs typeface="+mj-cs"/>
              </a:rPr>
              <a:t>Componentes:</a:t>
            </a:r>
          </a:p>
        </p:txBody>
      </p:sp>
      <p:sp>
        <p:nvSpPr>
          <p:cNvPr id="10" name="Rectangle 9">
            <a:extLst>
              <a:ext uri="{FF2B5EF4-FFF2-40B4-BE49-F238E27FC236}">
                <a16:creationId xmlns:a16="http://schemas.microsoft.com/office/drawing/2014/main" id="{6166C6D1-23AC-49C4-BA07-238E4E9F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77100" y="461737"/>
            <a:ext cx="2149361" cy="1870055"/>
          </a:xfrm>
          <a:prstGeom prst="rect">
            <a:avLst/>
          </a:prstGeom>
          <a:solidFill>
            <a:schemeClr val="accent1">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2" name="Rectangle 11">
            <a:extLst>
              <a:ext uri="{FF2B5EF4-FFF2-40B4-BE49-F238E27FC236}">
                <a16:creationId xmlns:a16="http://schemas.microsoft.com/office/drawing/2014/main" id="{E186B68C-84BC-4A6E-99D1-EE87483C13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73768" y="453155"/>
            <a:ext cx="2149358" cy="1878638"/>
          </a:xfrm>
          <a:prstGeom prst="rect">
            <a:avLst/>
          </a:prstGeom>
          <a:solidFill>
            <a:srgbClr val="A5A5A5"/>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4" name="Rectangle 13">
            <a:extLst>
              <a:ext uri="{FF2B5EF4-FFF2-40B4-BE49-F238E27FC236}">
                <a16:creationId xmlns:a16="http://schemas.microsoft.com/office/drawing/2014/main" id="{1C091803-41C2-48E0-9228-5148460C7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920" y="2480956"/>
            <a:ext cx="11264206" cy="3918122"/>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Marcador de contenido 2"/>
          <p:cNvSpPr>
            <a:spLocks noGrp="1"/>
          </p:cNvSpPr>
          <p:nvPr>
            <p:ph idx="4294967295"/>
          </p:nvPr>
        </p:nvSpPr>
        <p:spPr>
          <a:xfrm>
            <a:off x="789456" y="2798385"/>
            <a:ext cx="10597729" cy="3283260"/>
          </a:xfrm>
        </p:spPr>
        <p:txBody>
          <a:bodyPr vert="horz" lIns="91440" tIns="45720" rIns="91440" bIns="45720" rtlCol="0" anchor="ctr">
            <a:normAutofit/>
          </a:bodyPr>
          <a:lstStyle/>
          <a:p>
            <a:pPr algn="just"/>
            <a:r>
              <a:rPr lang="en-US" sz="1900" b="1" dirty="0" err="1"/>
              <a:t>Acción</a:t>
            </a:r>
            <a:r>
              <a:rPr lang="en-US" sz="1900" b="1" dirty="0"/>
              <a:t>: </a:t>
            </a:r>
            <a:r>
              <a:rPr lang="en-US" sz="1900" dirty="0"/>
              <a:t>Un paso </a:t>
            </a:r>
            <a:r>
              <a:rPr lang="en-US" sz="1900" dirty="0" err="1"/>
              <a:t>en</a:t>
            </a:r>
            <a:r>
              <a:rPr lang="en-US" sz="1900" dirty="0"/>
              <a:t> la </a:t>
            </a:r>
            <a:r>
              <a:rPr lang="en-US" sz="1900" dirty="0" err="1"/>
              <a:t>actividad</a:t>
            </a:r>
            <a:r>
              <a:rPr lang="en-US" sz="1900" dirty="0"/>
              <a:t> </a:t>
            </a:r>
            <a:r>
              <a:rPr lang="en-US" sz="1900" dirty="0" err="1"/>
              <a:t>en</a:t>
            </a:r>
            <a:r>
              <a:rPr lang="en-US" sz="1900" dirty="0"/>
              <a:t> el que los </a:t>
            </a:r>
            <a:r>
              <a:rPr lang="en-US" sz="1900" dirty="0" err="1"/>
              <a:t>usuarios</a:t>
            </a:r>
            <a:r>
              <a:rPr lang="en-US" sz="1900" dirty="0"/>
              <a:t> o el software </a:t>
            </a:r>
            <a:r>
              <a:rPr lang="en-US" sz="1900" dirty="0" err="1"/>
              <a:t>realizan</a:t>
            </a:r>
            <a:r>
              <a:rPr lang="en-US" sz="1900" dirty="0"/>
              <a:t> una </a:t>
            </a:r>
            <a:r>
              <a:rPr lang="en-US" sz="1900" dirty="0" err="1"/>
              <a:t>tarea</a:t>
            </a:r>
            <a:r>
              <a:rPr lang="en-US" sz="1900" dirty="0"/>
              <a:t> dada., las </a:t>
            </a:r>
            <a:r>
              <a:rPr lang="en-US" sz="1900" dirty="0" err="1"/>
              <a:t>acciones</a:t>
            </a:r>
            <a:r>
              <a:rPr lang="en-US" sz="1900" dirty="0"/>
              <a:t> se </a:t>
            </a:r>
            <a:r>
              <a:rPr lang="en-US" sz="1900" dirty="0" err="1"/>
              <a:t>representan</a:t>
            </a:r>
            <a:r>
              <a:rPr lang="en-US" sz="1900" dirty="0"/>
              <a:t> a </a:t>
            </a:r>
            <a:r>
              <a:rPr lang="en-US" sz="1900" dirty="0" err="1"/>
              <a:t>través</a:t>
            </a:r>
            <a:r>
              <a:rPr lang="en-US" sz="1900" dirty="0"/>
              <a:t> de </a:t>
            </a:r>
            <a:r>
              <a:rPr lang="en-US" sz="1900" dirty="0" err="1"/>
              <a:t>rectángulos</a:t>
            </a:r>
            <a:r>
              <a:rPr lang="en-US" sz="1900" dirty="0"/>
              <a:t> con </a:t>
            </a:r>
            <a:r>
              <a:rPr lang="en-US" sz="1900" dirty="0" err="1"/>
              <a:t>aristas</a:t>
            </a:r>
            <a:r>
              <a:rPr lang="en-US" sz="1900" dirty="0"/>
              <a:t> </a:t>
            </a:r>
            <a:r>
              <a:rPr lang="en-US" sz="1900" dirty="0" err="1"/>
              <a:t>redondeadas</a:t>
            </a:r>
            <a:r>
              <a:rPr lang="en-US" sz="1900" dirty="0"/>
              <a:t>.</a:t>
            </a:r>
          </a:p>
          <a:p>
            <a:pPr algn="just"/>
            <a:r>
              <a:rPr lang="en-US" sz="1900" b="1" dirty="0" err="1"/>
              <a:t>Nodo</a:t>
            </a:r>
            <a:r>
              <a:rPr lang="en-US" sz="1900" b="1" dirty="0"/>
              <a:t> de </a:t>
            </a:r>
            <a:r>
              <a:rPr lang="en-US" sz="1900" b="1" dirty="0" err="1"/>
              <a:t>decisión</a:t>
            </a:r>
            <a:r>
              <a:rPr lang="en-US" sz="1900" b="1" dirty="0"/>
              <a:t>:</a:t>
            </a:r>
            <a:r>
              <a:rPr lang="en-US" sz="1900" dirty="0"/>
              <a:t> Una </a:t>
            </a:r>
            <a:r>
              <a:rPr lang="en-US" sz="1900" dirty="0" err="1"/>
              <a:t>rama</a:t>
            </a:r>
            <a:r>
              <a:rPr lang="en-US" sz="1900" dirty="0"/>
              <a:t> </a:t>
            </a:r>
            <a:r>
              <a:rPr lang="en-US" sz="1900" dirty="0" err="1"/>
              <a:t>condicional</a:t>
            </a:r>
            <a:r>
              <a:rPr lang="en-US" sz="1900" dirty="0"/>
              <a:t> </a:t>
            </a:r>
            <a:r>
              <a:rPr lang="en-US" sz="1900" dirty="0" err="1"/>
              <a:t>en</a:t>
            </a:r>
            <a:r>
              <a:rPr lang="en-US" sz="1900" dirty="0"/>
              <a:t> el </a:t>
            </a:r>
            <a:r>
              <a:rPr lang="en-US" sz="1900" dirty="0" err="1"/>
              <a:t>flujo</a:t>
            </a:r>
            <a:r>
              <a:rPr lang="en-US" sz="1900" dirty="0"/>
              <a:t> que se </a:t>
            </a:r>
            <a:r>
              <a:rPr lang="en-US" sz="1900" dirty="0" err="1"/>
              <a:t>representa</a:t>
            </a:r>
            <a:r>
              <a:rPr lang="en-US" sz="1900" dirty="0"/>
              <a:t> con un diamante. </a:t>
            </a:r>
            <a:r>
              <a:rPr lang="en-US" sz="1900" dirty="0" err="1"/>
              <a:t>Incluye</a:t>
            </a:r>
            <a:r>
              <a:rPr lang="en-US" sz="1900" dirty="0"/>
              <a:t> una sola entrada y dos o </a:t>
            </a:r>
            <a:r>
              <a:rPr lang="en-US" sz="1900" dirty="0" err="1"/>
              <a:t>más</a:t>
            </a:r>
            <a:r>
              <a:rPr lang="en-US" sz="1900" dirty="0"/>
              <a:t> </a:t>
            </a:r>
            <a:r>
              <a:rPr lang="en-US" sz="1900" dirty="0" err="1"/>
              <a:t>salidas</a:t>
            </a:r>
            <a:r>
              <a:rPr lang="en-US" sz="1900" dirty="0"/>
              <a:t>.</a:t>
            </a:r>
          </a:p>
          <a:p>
            <a:pPr algn="just"/>
            <a:r>
              <a:rPr lang="en-US" sz="1900" b="1" dirty="0" err="1"/>
              <a:t>Flujos</a:t>
            </a:r>
            <a:r>
              <a:rPr lang="en-US" sz="1900" b="1" dirty="0"/>
              <a:t> de control:</a:t>
            </a:r>
            <a:r>
              <a:rPr lang="en-US" sz="1900" dirty="0"/>
              <a:t> </a:t>
            </a:r>
            <a:r>
              <a:rPr lang="en-US" sz="1900" dirty="0" err="1"/>
              <a:t>Otro</a:t>
            </a:r>
            <a:r>
              <a:rPr lang="en-US" sz="1900" dirty="0"/>
              <a:t> </a:t>
            </a:r>
            <a:r>
              <a:rPr lang="en-US" sz="1900" dirty="0" err="1"/>
              <a:t>nombre</a:t>
            </a:r>
            <a:r>
              <a:rPr lang="en-US" sz="1900" dirty="0"/>
              <a:t> para los </a:t>
            </a:r>
            <a:r>
              <a:rPr lang="en-US" sz="1900" dirty="0" err="1"/>
              <a:t>conectores</a:t>
            </a:r>
            <a:r>
              <a:rPr lang="en-US" sz="1900" dirty="0"/>
              <a:t> que </a:t>
            </a:r>
            <a:r>
              <a:rPr lang="en-US" sz="1900" dirty="0" err="1"/>
              <a:t>muestran</a:t>
            </a:r>
            <a:r>
              <a:rPr lang="en-US" sz="1900" dirty="0"/>
              <a:t> el </a:t>
            </a:r>
            <a:r>
              <a:rPr lang="en-US" sz="1900" dirty="0" err="1"/>
              <a:t>flujo</a:t>
            </a:r>
            <a:r>
              <a:rPr lang="en-US" sz="1900" dirty="0"/>
              <a:t> entre pasos </a:t>
            </a:r>
            <a:r>
              <a:rPr lang="en-US" sz="1900" dirty="0" err="1"/>
              <a:t>en</a:t>
            </a:r>
            <a:r>
              <a:rPr lang="en-US" sz="1900" dirty="0"/>
              <a:t> el </a:t>
            </a:r>
            <a:r>
              <a:rPr lang="en-US" sz="1900" dirty="0" err="1"/>
              <a:t>diagrama</a:t>
            </a:r>
            <a:r>
              <a:rPr lang="en-US" sz="1900" dirty="0"/>
              <a:t>.</a:t>
            </a:r>
          </a:p>
          <a:p>
            <a:pPr algn="just"/>
            <a:r>
              <a:rPr lang="en-US" sz="1900" b="1" dirty="0" err="1"/>
              <a:t>Nodo</a:t>
            </a:r>
            <a:r>
              <a:rPr lang="en-US" sz="1900" b="1" dirty="0"/>
              <a:t> </a:t>
            </a:r>
            <a:r>
              <a:rPr lang="en-US" sz="1900" b="1" dirty="0" err="1"/>
              <a:t>inicial</a:t>
            </a:r>
            <a:r>
              <a:rPr lang="en-US" sz="1900" b="1" dirty="0"/>
              <a:t>:</a:t>
            </a:r>
            <a:r>
              <a:rPr lang="en-US" sz="1900" dirty="0"/>
              <a:t> </a:t>
            </a:r>
            <a:r>
              <a:rPr lang="en-US" sz="1900" dirty="0" err="1"/>
              <a:t>Simboliza</a:t>
            </a:r>
            <a:r>
              <a:rPr lang="en-US" sz="1900" dirty="0"/>
              <a:t> el </a:t>
            </a:r>
            <a:r>
              <a:rPr lang="en-US" sz="1900" dirty="0" err="1"/>
              <a:t>inicio</a:t>
            </a:r>
            <a:r>
              <a:rPr lang="en-US" sz="1900" dirty="0"/>
              <a:t> de la </a:t>
            </a:r>
            <a:r>
              <a:rPr lang="en-US" sz="1900" dirty="0" err="1"/>
              <a:t>actividad</a:t>
            </a:r>
            <a:r>
              <a:rPr lang="en-US" sz="1900" dirty="0"/>
              <a:t>. El </a:t>
            </a:r>
            <a:r>
              <a:rPr lang="en-US" sz="1900" dirty="0" err="1"/>
              <a:t>nodo</a:t>
            </a:r>
            <a:r>
              <a:rPr lang="en-US" sz="1900" dirty="0"/>
              <a:t> </a:t>
            </a:r>
            <a:r>
              <a:rPr lang="en-US" sz="1900" dirty="0" err="1"/>
              <a:t>inicial</a:t>
            </a:r>
            <a:r>
              <a:rPr lang="en-US" sz="1900" dirty="0"/>
              <a:t> se </a:t>
            </a:r>
            <a:r>
              <a:rPr lang="en-US" sz="1900" dirty="0" err="1"/>
              <a:t>representa</a:t>
            </a:r>
            <a:r>
              <a:rPr lang="en-US" sz="1900" dirty="0"/>
              <a:t> con un </a:t>
            </a:r>
            <a:r>
              <a:rPr lang="en-US" sz="1900" dirty="0" err="1"/>
              <a:t>círculo</a:t>
            </a:r>
            <a:r>
              <a:rPr lang="en-US" sz="1900" dirty="0"/>
              <a:t> negro.</a:t>
            </a:r>
          </a:p>
          <a:p>
            <a:pPr algn="just"/>
            <a:r>
              <a:rPr lang="en-US" sz="1900" b="1" dirty="0" err="1"/>
              <a:t>Nodo</a:t>
            </a:r>
            <a:r>
              <a:rPr lang="en-US" sz="1900" b="1" dirty="0"/>
              <a:t> terminal:</a:t>
            </a:r>
            <a:r>
              <a:rPr lang="en-US" sz="1900" dirty="0"/>
              <a:t> </a:t>
            </a:r>
            <a:r>
              <a:rPr lang="en-US" sz="1900" dirty="0" err="1"/>
              <a:t>Representa</a:t>
            </a:r>
            <a:r>
              <a:rPr lang="en-US" sz="1900" dirty="0"/>
              <a:t> el paso final </a:t>
            </a:r>
            <a:r>
              <a:rPr lang="en-US" sz="1900" dirty="0" err="1"/>
              <a:t>en</a:t>
            </a:r>
            <a:r>
              <a:rPr lang="en-US" sz="1900" dirty="0"/>
              <a:t> la </a:t>
            </a:r>
            <a:r>
              <a:rPr lang="en-US" sz="1900" dirty="0" err="1"/>
              <a:t>actividad</a:t>
            </a:r>
            <a:r>
              <a:rPr lang="en-US" sz="1900" dirty="0"/>
              <a:t>. El </a:t>
            </a:r>
            <a:r>
              <a:rPr lang="en-US" sz="1900" dirty="0" err="1"/>
              <a:t>nodo</a:t>
            </a:r>
            <a:r>
              <a:rPr lang="en-US" sz="1900" dirty="0"/>
              <a:t> terminal se </a:t>
            </a:r>
            <a:r>
              <a:rPr lang="en-US" sz="1900" dirty="0" err="1"/>
              <a:t>representa</a:t>
            </a:r>
            <a:r>
              <a:rPr lang="en-US" sz="1900" dirty="0"/>
              <a:t> por medio de un </a:t>
            </a:r>
            <a:r>
              <a:rPr lang="en-US" sz="1900" dirty="0" err="1"/>
              <a:t>círculo</a:t>
            </a:r>
            <a:r>
              <a:rPr lang="en-US" sz="1900" dirty="0"/>
              <a:t> negro de contorno </a:t>
            </a:r>
            <a:r>
              <a:rPr lang="en-US" sz="1900" dirty="0" err="1"/>
              <a:t>blanco</a:t>
            </a:r>
            <a:r>
              <a:rPr lang="en-US" sz="1900" dirty="0"/>
              <a:t>.</a:t>
            </a:r>
          </a:p>
          <a:p>
            <a:endParaRPr lang="en-US" sz="1900" dirty="0"/>
          </a:p>
        </p:txBody>
      </p:sp>
    </p:spTree>
    <p:extLst>
      <p:ext uri="{BB962C8B-B14F-4D97-AF65-F5344CB8AC3E}">
        <p14:creationId xmlns:p14="http://schemas.microsoft.com/office/powerpoint/2010/main" val="501587589"/>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p:cNvSpPr>
            <a:spLocks noGrp="1"/>
          </p:cNvSpPr>
          <p:nvPr>
            <p:ph type="title" idx="4294967295"/>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Simbología</a:t>
            </a:r>
          </a:p>
        </p:txBody>
      </p:sp>
      <p:pic>
        <p:nvPicPr>
          <p:cNvPr id="3" name="Imagen 2"/>
          <p:cNvPicPr>
            <a:picLocks noChangeAspect="1"/>
          </p:cNvPicPr>
          <p:nvPr/>
        </p:nvPicPr>
        <p:blipFill>
          <a:blip r:embed="rId2"/>
          <a:stretch>
            <a:fillRect/>
          </a:stretch>
        </p:blipFill>
        <p:spPr>
          <a:xfrm>
            <a:off x="4694548" y="1405603"/>
            <a:ext cx="6863468" cy="508003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179532139"/>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4038598" y="1437757"/>
            <a:ext cx="7186613" cy="509588"/>
          </a:xfrm>
          <a:prstGeom prst="rect">
            <a:avLst/>
          </a:prstGeom>
        </p:spPr>
      </p:pic>
      <p:pic>
        <p:nvPicPr>
          <p:cNvPr id="5" name="Imagen 4"/>
          <p:cNvPicPr>
            <a:picLocks noChangeAspect="1"/>
          </p:cNvPicPr>
          <p:nvPr/>
        </p:nvPicPr>
        <p:blipFill>
          <a:blip r:embed="rId3"/>
          <a:stretch>
            <a:fillRect/>
          </a:stretch>
        </p:blipFill>
        <p:spPr>
          <a:xfrm>
            <a:off x="4038599" y="2120244"/>
            <a:ext cx="7186613" cy="1514475"/>
          </a:xfrm>
          <a:prstGeom prst="rect">
            <a:avLst/>
          </a:prstGeom>
        </p:spPr>
      </p:pic>
      <p:pic>
        <p:nvPicPr>
          <p:cNvPr id="6" name="Imagen 5"/>
          <p:cNvPicPr>
            <a:picLocks noChangeAspect="1"/>
          </p:cNvPicPr>
          <p:nvPr/>
        </p:nvPicPr>
        <p:blipFill>
          <a:blip r:embed="rId4"/>
          <a:stretch>
            <a:fillRect/>
          </a:stretch>
        </p:blipFill>
        <p:spPr>
          <a:xfrm>
            <a:off x="4038600" y="3980518"/>
            <a:ext cx="7186613" cy="2111375"/>
          </a:xfrm>
          <a:prstGeom prst="rect">
            <a:avLst/>
          </a:prstGeom>
        </p:spPr>
      </p:pic>
      <p:sp>
        <p:nvSpPr>
          <p:cNvPr id="2" name="Título 1"/>
          <p:cNvSpPr>
            <a:spLocks noGrp="1"/>
          </p:cNvSpPr>
          <p:nvPr>
            <p:ph type="title" idx="4294967295"/>
          </p:nvPr>
        </p:nvSpPr>
        <p:spPr>
          <a:xfrm>
            <a:off x="640080" y="2074363"/>
            <a:ext cx="2752354" cy="2709275"/>
          </a:xfrm>
          <a:prstGeom prst="ellipse">
            <a:avLst/>
          </a:prstGeom>
          <a:solidFill>
            <a:schemeClr val="tx1">
              <a:lumMod val="85000"/>
              <a:lumOff val="15000"/>
            </a:schemeClr>
          </a:solidFill>
          <a:ln w="174625" cmpd="thinThick">
            <a:solidFill>
              <a:schemeClr val="tx1">
                <a:lumMod val="85000"/>
                <a:lumOff val="15000"/>
              </a:schemeClr>
            </a:solidFill>
          </a:ln>
        </p:spPr>
        <p:txBody>
          <a:bodyPr vert="horz" lIns="91440" tIns="45720" rIns="91440" bIns="45720" rtlCol="0" anchor="ctr">
            <a:normAutofit/>
          </a:bodyPr>
          <a:lstStyle/>
          <a:p>
            <a:pPr algn="ctr"/>
            <a:r>
              <a:rPr lang="en-US" sz="2600" kern="1200">
                <a:solidFill>
                  <a:schemeClr val="bg1"/>
                </a:solidFill>
                <a:latin typeface="+mj-lt"/>
                <a:ea typeface="+mj-ea"/>
                <a:cs typeface="+mj-cs"/>
              </a:rPr>
              <a:t>Simbología</a:t>
            </a:r>
          </a:p>
        </p:txBody>
      </p:sp>
    </p:spTree>
    <p:extLst>
      <p:ext uri="{BB962C8B-B14F-4D97-AF65-F5344CB8AC3E}">
        <p14:creationId xmlns:p14="http://schemas.microsoft.com/office/powerpoint/2010/main" val="494691237"/>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599650" y="1362381"/>
            <a:ext cx="7488020" cy="4770537"/>
          </a:xfrm>
          <a:prstGeom prst="rect">
            <a:avLst/>
          </a:prstGeom>
        </p:spPr>
        <p:txBody>
          <a:bodyPr wrap="square">
            <a:spAutoFit/>
          </a:bodyPr>
          <a:lstStyle/>
          <a:p>
            <a:pPr marL="342900" indent="-342900" algn="just">
              <a:buFont typeface="Wingdings" panose="05000000000000000000" pitchFamily="2" charset="2"/>
              <a:buChar char="ü"/>
            </a:pPr>
            <a:r>
              <a:rPr lang="es-CL" sz="2000" dirty="0">
                <a:solidFill>
                  <a:srgbClr val="002060"/>
                </a:solidFill>
                <a:ea typeface="Times New Roman" panose="02020603050405020304" pitchFamily="18" charset="0"/>
                <a:cs typeface="Times New Roman" panose="02020603050405020304" pitchFamily="18" charset="0"/>
              </a:rPr>
              <a:t>Todo </a:t>
            </a:r>
            <a:r>
              <a:rPr lang="es-CL" sz="3200" dirty="0">
                <a:solidFill>
                  <a:srgbClr val="002060"/>
                </a:solidFill>
                <a:latin typeface="+mj-lt"/>
                <a:ea typeface="Times New Roman" panose="02020603050405020304" pitchFamily="18" charset="0"/>
                <a:cs typeface="Times New Roman" panose="02020603050405020304" pitchFamily="18" charset="0"/>
              </a:rPr>
              <a:t>sistema</a:t>
            </a:r>
            <a:r>
              <a:rPr lang="es-CL" sz="2000" dirty="0">
                <a:solidFill>
                  <a:srgbClr val="002060"/>
                </a:solidFill>
                <a:ea typeface="Times New Roman" panose="02020603050405020304" pitchFamily="18" charset="0"/>
                <a:cs typeface="Times New Roman" panose="02020603050405020304" pitchFamily="18" charset="0"/>
              </a:rPr>
              <a:t> es una entidad que está en constante movimiento, pues son dinámicos. Los procesos dentro de los sistemas están trabajando y es hace necesario </a:t>
            </a:r>
            <a:r>
              <a:rPr lang="es-CL" sz="3200" dirty="0">
                <a:solidFill>
                  <a:srgbClr val="002060"/>
                </a:solidFill>
                <a:latin typeface="+mj-lt"/>
                <a:ea typeface="Times New Roman" panose="02020603050405020304" pitchFamily="18" charset="0"/>
                <a:cs typeface="Times New Roman" panose="02020603050405020304" pitchFamily="18" charset="0"/>
              </a:rPr>
              <a:t>representar</a:t>
            </a:r>
            <a:r>
              <a:rPr lang="es-CL" sz="2000" dirty="0">
                <a:solidFill>
                  <a:srgbClr val="002060"/>
                </a:solidFill>
                <a:ea typeface="Times New Roman" panose="02020603050405020304" pitchFamily="18" charset="0"/>
                <a:cs typeface="Times New Roman" panose="02020603050405020304" pitchFamily="18" charset="0"/>
              </a:rPr>
              <a:t> estas dinámicas al momento de diseñar una solución.</a:t>
            </a:r>
          </a:p>
          <a:p>
            <a:pPr marL="342900" indent="-342900" algn="just">
              <a:buFont typeface="Wingdings" panose="05000000000000000000" pitchFamily="2" charset="2"/>
              <a:buChar char="ü"/>
            </a:pPr>
            <a:endParaRPr lang="es-CL" sz="2000" dirty="0">
              <a:solidFill>
                <a:srgbClr val="002060"/>
              </a:solidFill>
              <a:ea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ü"/>
            </a:pPr>
            <a:r>
              <a:rPr lang="es-CL" sz="2000" dirty="0">
                <a:solidFill>
                  <a:srgbClr val="002060"/>
                </a:solidFill>
                <a:ea typeface="Times New Roman" panose="02020603050405020304" pitchFamily="18" charset="0"/>
                <a:cs typeface="Times New Roman" panose="02020603050405020304" pitchFamily="18" charset="0"/>
              </a:rPr>
              <a:t>Desde otra perspectiva, también se vuelve muy útil modelar cómo se comportan ciertos objetos cuya conducta es más compleja que la de otros. Los cambios de estado de un objeto se producen por eventos y las respuestas que dan a dichos eventos.</a:t>
            </a:r>
          </a:p>
          <a:p>
            <a:pPr marL="342900" indent="-342900" algn="just">
              <a:buFont typeface="Wingdings" panose="05000000000000000000" pitchFamily="2" charset="2"/>
              <a:buChar char="ü"/>
            </a:pPr>
            <a:endParaRPr lang="es-CL" sz="2000" dirty="0">
              <a:solidFill>
                <a:srgbClr val="002060"/>
              </a:solidFill>
              <a:ea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ü"/>
            </a:pPr>
            <a:r>
              <a:rPr lang="es-CL" sz="2000" dirty="0">
                <a:solidFill>
                  <a:srgbClr val="002060"/>
                </a:solidFill>
                <a:ea typeface="Times New Roman" panose="02020603050405020304" pitchFamily="18" charset="0"/>
                <a:cs typeface="Times New Roman" panose="02020603050405020304" pitchFamily="18" charset="0"/>
              </a:rPr>
              <a:t>Otra interacción importante es la que se produce en los flujos de trabajo, donde participan los actores que interactúan con el sistema. Este tipo de diseño permite tener la especificación de las operaciones realizadas en orden.</a:t>
            </a:r>
          </a:p>
        </p:txBody>
      </p:sp>
      <p:pic>
        <p:nvPicPr>
          <p:cNvPr id="2" name="Imagen 1"/>
          <p:cNvPicPr>
            <a:picLocks noChangeAspect="1"/>
          </p:cNvPicPr>
          <p:nvPr/>
        </p:nvPicPr>
        <p:blipFill>
          <a:blip r:embed="rId3"/>
          <a:stretch>
            <a:fillRect/>
          </a:stretch>
        </p:blipFill>
        <p:spPr>
          <a:xfrm>
            <a:off x="8640308" y="1980065"/>
            <a:ext cx="2981325" cy="3958822"/>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1447070868"/>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idx="4294967295"/>
          </p:nvPr>
        </p:nvSpPr>
        <p:spPr>
          <a:xfrm>
            <a:off x="150828" y="914400"/>
            <a:ext cx="10364771" cy="776288"/>
          </a:xfrm>
        </p:spPr>
        <p:txBody>
          <a:bodyPr/>
          <a:lstStyle/>
          <a:p>
            <a:r>
              <a:rPr lang="es-ES" dirty="0"/>
              <a:t>Simbología</a:t>
            </a:r>
            <a:endParaRPr lang="es-CL" dirty="0"/>
          </a:p>
        </p:txBody>
      </p:sp>
      <p:pic>
        <p:nvPicPr>
          <p:cNvPr id="4" name="Imagen 3"/>
          <p:cNvPicPr>
            <a:picLocks noChangeAspect="1"/>
          </p:cNvPicPr>
          <p:nvPr/>
        </p:nvPicPr>
        <p:blipFill>
          <a:blip r:embed="rId2"/>
          <a:stretch>
            <a:fillRect/>
          </a:stretch>
        </p:blipFill>
        <p:spPr>
          <a:xfrm>
            <a:off x="1805476" y="1788837"/>
            <a:ext cx="9035121" cy="56697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5" name="Imagen 4"/>
          <p:cNvPicPr>
            <a:picLocks noChangeAspect="1"/>
          </p:cNvPicPr>
          <p:nvPr/>
        </p:nvPicPr>
        <p:blipFill>
          <a:blip r:embed="rId3"/>
          <a:stretch>
            <a:fillRect/>
          </a:stretch>
        </p:blipFill>
        <p:spPr>
          <a:xfrm>
            <a:off x="1805476" y="2676325"/>
            <a:ext cx="9035121" cy="3672628"/>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val="318645167"/>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p:cNvSpPr>
            <a:spLocks noGrp="1"/>
          </p:cNvSpPr>
          <p:nvPr>
            <p:ph type="title" idx="4294967295"/>
          </p:nvPr>
        </p:nvSpPr>
        <p:spPr>
          <a:xfrm>
            <a:off x="648929" y="629266"/>
            <a:ext cx="3505495" cy="1622321"/>
          </a:xfrm>
        </p:spPr>
        <p:txBody>
          <a:bodyPr vert="horz" lIns="91440" tIns="45720" rIns="91440" bIns="45720" rtlCol="0" anchor="ctr">
            <a:normAutofit/>
          </a:bodyPr>
          <a:lstStyle/>
          <a:p>
            <a:r>
              <a:rPr lang="en-US" kern="1200">
                <a:solidFill>
                  <a:schemeClr val="tx1"/>
                </a:solidFill>
                <a:latin typeface="+mj-lt"/>
                <a:ea typeface="+mj-ea"/>
                <a:cs typeface="+mj-cs"/>
              </a:rPr>
              <a:t>Transiciones</a:t>
            </a:r>
          </a:p>
        </p:txBody>
      </p:sp>
      <p:sp>
        <p:nvSpPr>
          <p:cNvPr id="3" name="Marcador de contenido 2"/>
          <p:cNvSpPr>
            <a:spLocks noGrp="1"/>
          </p:cNvSpPr>
          <p:nvPr>
            <p:ph idx="4294967295"/>
          </p:nvPr>
        </p:nvSpPr>
        <p:spPr>
          <a:xfrm>
            <a:off x="648931" y="2438400"/>
            <a:ext cx="3505494" cy="3785419"/>
          </a:xfrm>
        </p:spPr>
        <p:txBody>
          <a:bodyPr vert="horz" lIns="91440" tIns="45720" rIns="91440" bIns="45720" rtlCol="0">
            <a:normAutofit/>
          </a:bodyPr>
          <a:lstStyle/>
          <a:p>
            <a:pPr marL="0" indent="0" algn="just">
              <a:buNone/>
            </a:pPr>
            <a:r>
              <a:rPr lang="en-US" sz="2000" dirty="0"/>
              <a:t>Las </a:t>
            </a:r>
            <a:r>
              <a:rPr lang="en-US" sz="2000" dirty="0" err="1"/>
              <a:t>transiciones</a:t>
            </a:r>
            <a:r>
              <a:rPr lang="en-US" sz="2000" dirty="0"/>
              <a:t> </a:t>
            </a:r>
            <a:r>
              <a:rPr lang="en-US" sz="2000" dirty="0" err="1"/>
              <a:t>reflejan</a:t>
            </a:r>
            <a:r>
              <a:rPr lang="en-US" sz="2000" dirty="0"/>
              <a:t> el paso de un </a:t>
            </a:r>
            <a:r>
              <a:rPr lang="en-US" sz="2000" dirty="0" err="1"/>
              <a:t>estado</a:t>
            </a:r>
            <a:r>
              <a:rPr lang="en-US" sz="2000" dirty="0"/>
              <a:t> a </a:t>
            </a:r>
            <a:r>
              <a:rPr lang="en-US" sz="2000" dirty="0" err="1"/>
              <a:t>otro</a:t>
            </a:r>
            <a:r>
              <a:rPr lang="en-US" sz="2000" dirty="0"/>
              <a:t>, bien sea de </a:t>
            </a:r>
            <a:r>
              <a:rPr lang="en-US" sz="2000" dirty="0" err="1"/>
              <a:t>actividad</a:t>
            </a:r>
            <a:r>
              <a:rPr lang="en-US" sz="2000" dirty="0"/>
              <a:t> o de </a:t>
            </a:r>
            <a:r>
              <a:rPr lang="en-US" sz="2000" dirty="0" err="1"/>
              <a:t>acción</a:t>
            </a:r>
            <a:r>
              <a:rPr lang="en-US" sz="2000" dirty="0"/>
              <a:t>, Como </a:t>
            </a:r>
            <a:r>
              <a:rPr lang="en-US" sz="2000" dirty="0" err="1"/>
              <a:t>todo</a:t>
            </a:r>
            <a:r>
              <a:rPr lang="en-US" sz="2000" dirty="0"/>
              <a:t> </a:t>
            </a:r>
            <a:r>
              <a:rPr lang="en-US" sz="2000" dirty="0" err="1"/>
              <a:t>flujo</a:t>
            </a:r>
            <a:r>
              <a:rPr lang="en-US" sz="2000" dirty="0"/>
              <a:t> de control debe </a:t>
            </a:r>
            <a:r>
              <a:rPr lang="en-US" sz="2000" dirty="0" err="1"/>
              <a:t>empezar</a:t>
            </a:r>
            <a:r>
              <a:rPr lang="en-US" sz="2000" dirty="0"/>
              <a:t> y </a:t>
            </a:r>
            <a:r>
              <a:rPr lang="en-US" sz="2000" dirty="0" err="1"/>
              <a:t>terminar</a:t>
            </a:r>
            <a:r>
              <a:rPr lang="en-US" sz="2000" dirty="0"/>
              <a:t> </a:t>
            </a:r>
            <a:r>
              <a:rPr lang="en-US" sz="2000" dirty="0" err="1"/>
              <a:t>en</a:t>
            </a:r>
            <a:r>
              <a:rPr lang="en-US" sz="2000" dirty="0"/>
              <a:t> </a:t>
            </a:r>
            <a:r>
              <a:rPr lang="en-US" sz="2000" dirty="0" err="1"/>
              <a:t>algún</a:t>
            </a:r>
            <a:r>
              <a:rPr lang="en-US" sz="2000" dirty="0"/>
              <a:t> </a:t>
            </a:r>
            <a:r>
              <a:rPr lang="en-US" sz="2000" dirty="0" err="1"/>
              <a:t>momento</a:t>
            </a:r>
            <a:r>
              <a:rPr lang="en-US" sz="2000" dirty="0"/>
              <a:t>, </a:t>
            </a:r>
            <a:r>
              <a:rPr lang="en-US" sz="2000" dirty="0" err="1"/>
              <a:t>esto</a:t>
            </a:r>
            <a:r>
              <a:rPr lang="en-US" sz="2000" dirty="0"/>
              <a:t> se </a:t>
            </a:r>
            <a:r>
              <a:rPr lang="en-US" sz="2000" dirty="0" err="1"/>
              <a:t>puede</a:t>
            </a:r>
            <a:r>
              <a:rPr lang="en-US" sz="2000" dirty="0"/>
              <a:t> </a:t>
            </a:r>
            <a:r>
              <a:rPr lang="en-US" sz="2000" dirty="0" err="1"/>
              <a:t>indicar</a:t>
            </a:r>
            <a:r>
              <a:rPr lang="en-US" sz="2000" dirty="0"/>
              <a:t> </a:t>
            </a:r>
            <a:r>
              <a:rPr lang="en-US" sz="2000" dirty="0" err="1"/>
              <a:t>utilizando</a:t>
            </a:r>
            <a:r>
              <a:rPr lang="en-US" sz="2000" dirty="0"/>
              <a:t> dos </a:t>
            </a:r>
            <a:r>
              <a:rPr lang="en-US" sz="2000" dirty="0" err="1"/>
              <a:t>disparadores</a:t>
            </a:r>
            <a:r>
              <a:rPr lang="en-US" sz="2000" dirty="0"/>
              <a:t> de </a:t>
            </a:r>
            <a:r>
              <a:rPr lang="en-US" sz="2000" dirty="0" err="1"/>
              <a:t>inicio</a:t>
            </a:r>
            <a:r>
              <a:rPr lang="en-US" sz="2000" dirty="0"/>
              <a:t> y fin .</a:t>
            </a:r>
          </a:p>
          <a:p>
            <a:pPr marL="0" indent="0" algn="just">
              <a:buNone/>
            </a:pPr>
            <a:endParaRPr lang="en-US" sz="2000" dirty="0"/>
          </a:p>
          <a:p>
            <a:pPr marL="0" indent="0" algn="just">
              <a:buNone/>
            </a:pPr>
            <a:endParaRPr lang="en-US" sz="2000" dirty="0"/>
          </a:p>
          <a:p>
            <a:pPr marL="0"/>
            <a:endParaRPr lang="en-US" sz="2000" dirty="0"/>
          </a:p>
          <a:p>
            <a:pPr marL="0"/>
            <a:endParaRPr lang="en-US" sz="2000" dirty="0"/>
          </a:p>
          <a:p>
            <a:endParaRPr lang="en-US" sz="2000" dirty="0"/>
          </a:p>
          <a:p>
            <a:endParaRPr lang="en-US" sz="2000" dirty="0"/>
          </a:p>
          <a:p>
            <a:endParaRPr lang="en-US" sz="2000" dirty="0"/>
          </a:p>
          <a:p>
            <a:endParaRPr lang="en-US" sz="2000" dirty="0"/>
          </a:p>
        </p:txBody>
      </p:sp>
      <p:sp>
        <p:nvSpPr>
          <p:cNvPr id="9" name="Rectangle 8">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Imagen 3" descr="Diagrama&#10;&#10;Descripción generada automáticamente"/>
          <p:cNvPicPr>
            <a:picLocks noChangeAspect="1"/>
          </p:cNvPicPr>
          <p:nvPr/>
        </p:nvPicPr>
        <p:blipFill>
          <a:blip r:embed="rId2"/>
          <a:stretch>
            <a:fillRect/>
          </a:stretch>
        </p:blipFill>
        <p:spPr>
          <a:xfrm>
            <a:off x="5405862" y="1583957"/>
            <a:ext cx="6019331" cy="3686840"/>
          </a:xfrm>
          <a:prstGeom prst="rect">
            <a:avLst/>
          </a:prstGeom>
          <a:effectLst/>
        </p:spPr>
      </p:pic>
    </p:spTree>
    <p:extLst>
      <p:ext uri="{BB962C8B-B14F-4D97-AF65-F5344CB8AC3E}">
        <p14:creationId xmlns:p14="http://schemas.microsoft.com/office/powerpoint/2010/main" val="3118219770"/>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321732"/>
            <a:ext cx="7058307" cy="1964266"/>
          </a:xfrm>
          <a:prstGeom prst="rect">
            <a:avLst/>
          </a:prstGeom>
          <a:solidFill>
            <a:srgbClr val="3F49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p:cNvSpPr>
            <a:spLocks noGrp="1"/>
          </p:cNvSpPr>
          <p:nvPr>
            <p:ph type="title" idx="4294967295"/>
          </p:nvPr>
        </p:nvSpPr>
        <p:spPr>
          <a:xfrm>
            <a:off x="524256" y="516804"/>
            <a:ext cx="6594189" cy="1625210"/>
          </a:xfrm>
        </p:spPr>
        <p:txBody>
          <a:bodyPr vert="horz" lIns="91440" tIns="45720" rIns="91440" bIns="45720" rtlCol="0" anchor="ctr">
            <a:normAutofit/>
          </a:bodyPr>
          <a:lstStyle/>
          <a:p>
            <a:r>
              <a:rPr lang="en-US" kern="1200">
                <a:solidFill>
                  <a:srgbClr val="FFFFFF"/>
                </a:solidFill>
                <a:latin typeface="+mj-lt"/>
                <a:ea typeface="+mj-ea"/>
                <a:cs typeface="+mj-cs"/>
              </a:rPr>
              <a:t>Bifurcaciones</a:t>
            </a:r>
          </a:p>
        </p:txBody>
      </p:sp>
      <p:sp>
        <p:nvSpPr>
          <p:cNvPr id="12" name="Rectangle 11">
            <a:extLst>
              <a:ext uri="{FF2B5EF4-FFF2-40B4-BE49-F238E27FC236}">
                <a16:creationId xmlns:a16="http://schemas.microsoft.com/office/drawing/2014/main" id="{36D30126-6314-4A93-B27E-5C66CF7819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9184" y="2432305"/>
            <a:ext cx="7056669" cy="4102852"/>
          </a:xfrm>
          <a:prstGeom prst="rect">
            <a:avLst/>
          </a:prstGeom>
          <a:solidFill>
            <a:srgbClr val="7F7F7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Marcador de contenido 4" descr="Diagrama&#10;&#10;Descripción generada automáticamente"/>
          <p:cNvPicPr>
            <a:picLocks noGrp="1" noChangeAspect="1"/>
          </p:cNvPicPr>
          <p:nvPr>
            <p:ph sz="half" idx="4294967295"/>
          </p:nvPr>
        </p:nvPicPr>
        <p:blipFill>
          <a:blip r:embed="rId2"/>
          <a:stretch>
            <a:fillRect/>
          </a:stretch>
        </p:blipFill>
        <p:spPr>
          <a:xfrm>
            <a:off x="566744" y="2771480"/>
            <a:ext cx="6579910" cy="348791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4" name="Rectangle 13">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321732"/>
            <a:ext cx="4335613" cy="62145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Marcador de contenido 2"/>
          <p:cNvSpPr>
            <a:spLocks noGrp="1"/>
          </p:cNvSpPr>
          <p:nvPr>
            <p:ph sz="half" idx="4294967295"/>
          </p:nvPr>
        </p:nvSpPr>
        <p:spPr>
          <a:xfrm>
            <a:off x="8029319" y="917725"/>
            <a:ext cx="3424739" cy="4852362"/>
          </a:xfrm>
        </p:spPr>
        <p:txBody>
          <a:bodyPr vert="horz" lIns="91440" tIns="45720" rIns="91440" bIns="45720" rtlCol="0" anchor="ctr">
            <a:normAutofit/>
          </a:bodyPr>
          <a:lstStyle/>
          <a:p>
            <a:pPr marL="0" indent="0" algn="just">
              <a:buNone/>
            </a:pPr>
            <a:r>
              <a:rPr lang="en-US" sz="2000" dirty="0">
                <a:solidFill>
                  <a:srgbClr val="FFFFFF"/>
                </a:solidFill>
              </a:rPr>
              <a:t>Para </a:t>
            </a:r>
            <a:r>
              <a:rPr lang="en-US" sz="2000" dirty="0" err="1">
                <a:solidFill>
                  <a:srgbClr val="FFFFFF"/>
                </a:solidFill>
              </a:rPr>
              <a:t>poder</a:t>
            </a:r>
            <a:r>
              <a:rPr lang="en-US" sz="2000" dirty="0">
                <a:solidFill>
                  <a:srgbClr val="FFFFFF"/>
                </a:solidFill>
              </a:rPr>
              <a:t> </a:t>
            </a:r>
            <a:r>
              <a:rPr lang="en-US" sz="2000" dirty="0" err="1">
                <a:solidFill>
                  <a:srgbClr val="FFFFFF"/>
                </a:solidFill>
              </a:rPr>
              <a:t>representar</a:t>
            </a:r>
            <a:r>
              <a:rPr lang="en-US" sz="2000" dirty="0">
                <a:solidFill>
                  <a:srgbClr val="FFFFFF"/>
                </a:solidFill>
              </a:rPr>
              <a:t> </a:t>
            </a:r>
            <a:r>
              <a:rPr lang="en-US" sz="2000" dirty="0" err="1">
                <a:solidFill>
                  <a:srgbClr val="FFFFFF"/>
                </a:solidFill>
              </a:rPr>
              <a:t>dichos</a:t>
            </a:r>
            <a:r>
              <a:rPr lang="en-US" sz="2000" dirty="0">
                <a:solidFill>
                  <a:srgbClr val="FFFFFF"/>
                </a:solidFill>
              </a:rPr>
              <a:t> </a:t>
            </a:r>
            <a:r>
              <a:rPr lang="en-US" sz="2000" dirty="0" err="1">
                <a:solidFill>
                  <a:srgbClr val="FFFFFF"/>
                </a:solidFill>
              </a:rPr>
              <a:t>caminos</a:t>
            </a:r>
            <a:r>
              <a:rPr lang="en-US" sz="2000" dirty="0">
                <a:solidFill>
                  <a:srgbClr val="FFFFFF"/>
                </a:solidFill>
              </a:rPr>
              <a:t> alternativos o </a:t>
            </a:r>
            <a:r>
              <a:rPr lang="en-US" sz="2000" dirty="0" err="1">
                <a:solidFill>
                  <a:srgbClr val="FFFFFF"/>
                </a:solidFill>
              </a:rPr>
              <a:t>bifurcación</a:t>
            </a:r>
            <a:r>
              <a:rPr lang="en-US" sz="2000" dirty="0">
                <a:solidFill>
                  <a:srgbClr val="FFFFFF"/>
                </a:solidFill>
              </a:rPr>
              <a:t> se </a:t>
            </a:r>
            <a:r>
              <a:rPr lang="en-US" sz="2000" dirty="0" err="1">
                <a:solidFill>
                  <a:srgbClr val="FFFFFF"/>
                </a:solidFill>
              </a:rPr>
              <a:t>utilizará</a:t>
            </a:r>
            <a:r>
              <a:rPr lang="en-US" sz="2000" dirty="0">
                <a:solidFill>
                  <a:srgbClr val="FFFFFF"/>
                </a:solidFill>
              </a:rPr>
              <a:t> </a:t>
            </a:r>
            <a:r>
              <a:rPr lang="en-US" sz="2000" dirty="0" err="1">
                <a:solidFill>
                  <a:srgbClr val="FFFFFF"/>
                </a:solidFill>
              </a:rPr>
              <a:t>como</a:t>
            </a:r>
            <a:r>
              <a:rPr lang="en-US" sz="2000" dirty="0">
                <a:solidFill>
                  <a:srgbClr val="FFFFFF"/>
                </a:solidFill>
              </a:rPr>
              <a:t> </a:t>
            </a:r>
            <a:r>
              <a:rPr lang="en-US" sz="2000" dirty="0" err="1">
                <a:solidFill>
                  <a:srgbClr val="FFFFFF"/>
                </a:solidFill>
              </a:rPr>
              <a:t>símbolo</a:t>
            </a:r>
            <a:r>
              <a:rPr lang="en-US" sz="2000" dirty="0">
                <a:solidFill>
                  <a:srgbClr val="FFFFFF"/>
                </a:solidFill>
              </a:rPr>
              <a:t> el </a:t>
            </a:r>
            <a:r>
              <a:rPr lang="en-US" sz="2000" dirty="0" err="1">
                <a:solidFill>
                  <a:srgbClr val="FFFFFF"/>
                </a:solidFill>
              </a:rPr>
              <a:t>rombo</a:t>
            </a:r>
            <a:r>
              <a:rPr lang="en-US" sz="2000" dirty="0">
                <a:solidFill>
                  <a:srgbClr val="FFFFFF"/>
                </a:solidFill>
              </a:rPr>
              <a:t>. </a:t>
            </a:r>
            <a:r>
              <a:rPr lang="en-US" sz="2000" dirty="0" err="1">
                <a:solidFill>
                  <a:srgbClr val="FFFFFF"/>
                </a:solidFill>
              </a:rPr>
              <a:t>Dicha</a:t>
            </a:r>
            <a:r>
              <a:rPr lang="en-US" sz="2000" dirty="0">
                <a:solidFill>
                  <a:srgbClr val="FFFFFF"/>
                </a:solidFill>
              </a:rPr>
              <a:t> </a:t>
            </a:r>
            <a:r>
              <a:rPr lang="en-US" sz="2000" dirty="0" err="1">
                <a:solidFill>
                  <a:srgbClr val="FFFFFF"/>
                </a:solidFill>
              </a:rPr>
              <a:t>bifurcación</a:t>
            </a:r>
            <a:r>
              <a:rPr lang="en-US" sz="2000" dirty="0">
                <a:solidFill>
                  <a:srgbClr val="FFFFFF"/>
                </a:solidFill>
              </a:rPr>
              <a:t> </a:t>
            </a:r>
            <a:r>
              <a:rPr lang="en-US" sz="2000" dirty="0" err="1">
                <a:solidFill>
                  <a:srgbClr val="FFFFFF"/>
                </a:solidFill>
              </a:rPr>
              <a:t>tendrá</a:t>
            </a:r>
            <a:r>
              <a:rPr lang="en-US" sz="2000" dirty="0">
                <a:solidFill>
                  <a:srgbClr val="FFFFFF"/>
                </a:solidFill>
              </a:rPr>
              <a:t> una </a:t>
            </a:r>
            <a:r>
              <a:rPr lang="en-US" sz="2000" dirty="0" err="1">
                <a:solidFill>
                  <a:srgbClr val="FFFFFF"/>
                </a:solidFill>
              </a:rPr>
              <a:t>transición</a:t>
            </a:r>
            <a:r>
              <a:rPr lang="en-US" sz="2000" dirty="0">
                <a:solidFill>
                  <a:srgbClr val="FFFFFF"/>
                </a:solidFill>
              </a:rPr>
              <a:t> de entrada y dos de </a:t>
            </a:r>
            <a:r>
              <a:rPr lang="en-US" sz="2000" dirty="0" err="1">
                <a:solidFill>
                  <a:srgbClr val="FFFFFF"/>
                </a:solidFill>
              </a:rPr>
              <a:t>salida</a:t>
            </a:r>
            <a:r>
              <a:rPr lang="en-US" sz="2000" dirty="0">
                <a:solidFill>
                  <a:srgbClr val="FFFFFF"/>
                </a:solidFill>
              </a:rPr>
              <a:t>. </a:t>
            </a:r>
            <a:r>
              <a:rPr lang="en-US" sz="2000" dirty="0" err="1">
                <a:solidFill>
                  <a:srgbClr val="FFFFFF"/>
                </a:solidFill>
              </a:rPr>
              <a:t>En</a:t>
            </a:r>
            <a:r>
              <a:rPr lang="en-US" sz="2000" dirty="0">
                <a:solidFill>
                  <a:srgbClr val="FFFFFF"/>
                </a:solidFill>
              </a:rPr>
              <a:t> </a:t>
            </a:r>
            <a:r>
              <a:rPr lang="en-US" sz="2000" dirty="0" err="1">
                <a:solidFill>
                  <a:srgbClr val="FFFFFF"/>
                </a:solidFill>
              </a:rPr>
              <a:t>cada</a:t>
            </a:r>
            <a:r>
              <a:rPr lang="en-US" sz="2000" dirty="0">
                <a:solidFill>
                  <a:srgbClr val="FFFFFF"/>
                </a:solidFill>
              </a:rPr>
              <a:t> </a:t>
            </a:r>
            <a:r>
              <a:rPr lang="en-US" sz="2000" dirty="0" err="1">
                <a:solidFill>
                  <a:srgbClr val="FFFFFF"/>
                </a:solidFill>
              </a:rPr>
              <a:t>transición</a:t>
            </a:r>
            <a:r>
              <a:rPr lang="en-US" sz="2000" dirty="0">
                <a:solidFill>
                  <a:srgbClr val="FFFFFF"/>
                </a:solidFill>
              </a:rPr>
              <a:t> de </a:t>
            </a:r>
            <a:r>
              <a:rPr lang="en-US" sz="2000" dirty="0" err="1">
                <a:solidFill>
                  <a:srgbClr val="FFFFFF"/>
                </a:solidFill>
              </a:rPr>
              <a:t>salida</a:t>
            </a:r>
            <a:r>
              <a:rPr lang="en-US" sz="2000" dirty="0">
                <a:solidFill>
                  <a:srgbClr val="FFFFFF"/>
                </a:solidFill>
              </a:rPr>
              <a:t> se </a:t>
            </a:r>
            <a:r>
              <a:rPr lang="en-US" sz="2000" dirty="0" err="1">
                <a:solidFill>
                  <a:srgbClr val="FFFFFF"/>
                </a:solidFill>
              </a:rPr>
              <a:t>colocará</a:t>
            </a:r>
            <a:r>
              <a:rPr lang="en-US" sz="2000" dirty="0">
                <a:solidFill>
                  <a:srgbClr val="FFFFFF"/>
                </a:solidFill>
              </a:rPr>
              <a:t> una </a:t>
            </a:r>
            <a:r>
              <a:rPr lang="en-US" sz="2000" dirty="0" err="1">
                <a:solidFill>
                  <a:srgbClr val="FFFFFF"/>
                </a:solidFill>
              </a:rPr>
              <a:t>expresión</a:t>
            </a:r>
            <a:r>
              <a:rPr lang="en-US" sz="2000" dirty="0">
                <a:solidFill>
                  <a:srgbClr val="FFFFFF"/>
                </a:solidFill>
              </a:rPr>
              <a:t> </a:t>
            </a:r>
            <a:r>
              <a:rPr lang="en-US" sz="2000" dirty="0" err="1">
                <a:solidFill>
                  <a:srgbClr val="FFFFFF"/>
                </a:solidFill>
              </a:rPr>
              <a:t>booleana</a:t>
            </a:r>
            <a:r>
              <a:rPr lang="en-US" sz="2000" dirty="0">
                <a:solidFill>
                  <a:srgbClr val="FFFFFF"/>
                </a:solidFill>
              </a:rPr>
              <a:t>. </a:t>
            </a:r>
          </a:p>
        </p:txBody>
      </p:sp>
    </p:spTree>
    <p:extLst>
      <p:ext uri="{BB962C8B-B14F-4D97-AF65-F5344CB8AC3E}">
        <p14:creationId xmlns:p14="http://schemas.microsoft.com/office/powerpoint/2010/main" val="3572034216"/>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p:cNvSpPr>
            <a:spLocks noGrp="1"/>
          </p:cNvSpPr>
          <p:nvPr>
            <p:ph type="title" idx="4294967295"/>
          </p:nvPr>
        </p:nvSpPr>
        <p:spPr>
          <a:xfrm>
            <a:off x="395927" y="1008668"/>
            <a:ext cx="3758498" cy="1242919"/>
          </a:xfrm>
        </p:spPr>
        <p:txBody>
          <a:bodyPr vert="horz" lIns="91440" tIns="45720" rIns="91440" bIns="45720" rtlCol="0" anchor="ctr">
            <a:normAutofit/>
          </a:bodyPr>
          <a:lstStyle/>
          <a:p>
            <a:r>
              <a:rPr lang="en-US" kern="1200" dirty="0">
                <a:solidFill>
                  <a:schemeClr val="tx1"/>
                </a:solidFill>
                <a:latin typeface="+mj-lt"/>
                <a:ea typeface="+mj-ea"/>
                <a:cs typeface="+mj-cs"/>
              </a:rPr>
              <a:t>División y </a:t>
            </a:r>
            <a:r>
              <a:rPr lang="en-US" kern="1200" dirty="0" err="1">
                <a:solidFill>
                  <a:schemeClr val="tx1"/>
                </a:solidFill>
                <a:latin typeface="+mj-lt"/>
                <a:ea typeface="+mj-ea"/>
                <a:cs typeface="+mj-cs"/>
              </a:rPr>
              <a:t>unión</a:t>
            </a:r>
            <a:endParaRPr lang="en-US" kern="1200" dirty="0">
              <a:solidFill>
                <a:schemeClr val="tx1"/>
              </a:solidFill>
              <a:latin typeface="+mj-lt"/>
              <a:ea typeface="+mj-ea"/>
              <a:cs typeface="+mj-cs"/>
            </a:endParaRPr>
          </a:p>
        </p:txBody>
      </p:sp>
      <p:sp>
        <p:nvSpPr>
          <p:cNvPr id="3" name="Marcador de contenido 2"/>
          <p:cNvSpPr>
            <a:spLocks noGrp="1"/>
          </p:cNvSpPr>
          <p:nvPr>
            <p:ph sz="half" idx="4294967295"/>
          </p:nvPr>
        </p:nvSpPr>
        <p:spPr>
          <a:xfrm>
            <a:off x="648931" y="2438400"/>
            <a:ext cx="3505494" cy="3785419"/>
          </a:xfrm>
        </p:spPr>
        <p:txBody>
          <a:bodyPr vert="horz" lIns="91440" tIns="45720" rIns="91440" bIns="45720" rtlCol="0">
            <a:normAutofit/>
          </a:bodyPr>
          <a:lstStyle/>
          <a:p>
            <a:pPr algn="just"/>
            <a:r>
              <a:rPr lang="en-US" sz="2000" dirty="0"/>
              <a:t>Hay </a:t>
            </a:r>
            <a:r>
              <a:rPr lang="en-US" sz="2000" dirty="0" err="1"/>
              <a:t>algunos</a:t>
            </a:r>
            <a:r>
              <a:rPr lang="en-US" sz="2000" dirty="0"/>
              <a:t> </a:t>
            </a:r>
            <a:r>
              <a:rPr lang="en-US" sz="2000" dirty="0" err="1"/>
              <a:t>casos</a:t>
            </a:r>
            <a:r>
              <a:rPr lang="en-US" sz="2000" dirty="0"/>
              <a:t> </a:t>
            </a:r>
            <a:r>
              <a:rPr lang="en-US" sz="2000" dirty="0" err="1"/>
              <a:t>en</a:t>
            </a:r>
            <a:r>
              <a:rPr lang="en-US" sz="2000" dirty="0"/>
              <a:t> los que se </a:t>
            </a:r>
            <a:r>
              <a:rPr lang="en-US" sz="2000" dirty="0" err="1"/>
              <a:t>requieren</a:t>
            </a:r>
            <a:r>
              <a:rPr lang="en-US" sz="2000" dirty="0"/>
              <a:t> </a:t>
            </a:r>
            <a:r>
              <a:rPr lang="en-US" sz="2000" dirty="0" err="1"/>
              <a:t>tareas</a:t>
            </a:r>
            <a:r>
              <a:rPr lang="en-US" sz="2000" dirty="0"/>
              <a:t> </a:t>
            </a:r>
            <a:r>
              <a:rPr lang="en-US" sz="2000" dirty="0" err="1"/>
              <a:t>concurrentes</a:t>
            </a:r>
            <a:r>
              <a:rPr lang="en-US" sz="2000" dirty="0"/>
              <a:t>. UML </a:t>
            </a:r>
            <a:r>
              <a:rPr lang="en-US" sz="2000" dirty="0" err="1"/>
              <a:t>representa</a:t>
            </a:r>
            <a:r>
              <a:rPr lang="en-US" sz="2000" dirty="0"/>
              <a:t> </a:t>
            </a:r>
            <a:r>
              <a:rPr lang="en-US" sz="2000" dirty="0" err="1"/>
              <a:t>gráficamente</a:t>
            </a:r>
            <a:r>
              <a:rPr lang="en-US" sz="2000" dirty="0"/>
              <a:t> el </a:t>
            </a:r>
            <a:r>
              <a:rPr lang="en-US" sz="2000" dirty="0" err="1"/>
              <a:t>proceso</a:t>
            </a:r>
            <a:r>
              <a:rPr lang="en-US" sz="2000" dirty="0"/>
              <a:t> de </a:t>
            </a:r>
            <a:r>
              <a:rPr lang="en-US" sz="2000" dirty="0" err="1"/>
              <a:t>división</a:t>
            </a:r>
            <a:r>
              <a:rPr lang="en-US" sz="2000" dirty="0"/>
              <a:t>, que </a:t>
            </a:r>
            <a:r>
              <a:rPr lang="en-US" sz="2000" dirty="0" err="1"/>
              <a:t>representa</a:t>
            </a:r>
            <a:r>
              <a:rPr lang="en-US" sz="2000" dirty="0"/>
              <a:t> la </a:t>
            </a:r>
            <a:r>
              <a:rPr lang="en-US" sz="2000" dirty="0" err="1"/>
              <a:t>concurrencia</a:t>
            </a:r>
            <a:r>
              <a:rPr lang="en-US" sz="2000" dirty="0"/>
              <a:t>, y el </a:t>
            </a:r>
            <a:r>
              <a:rPr lang="en-US" sz="2000" dirty="0" err="1"/>
              <a:t>momento</a:t>
            </a:r>
            <a:r>
              <a:rPr lang="en-US" sz="2000" dirty="0"/>
              <a:t> de la </a:t>
            </a:r>
            <a:r>
              <a:rPr lang="en-US" sz="2000" dirty="0" err="1"/>
              <a:t>unión</a:t>
            </a:r>
            <a:r>
              <a:rPr lang="en-US" sz="2000" dirty="0"/>
              <a:t> de nuevo al </a:t>
            </a:r>
            <a:r>
              <a:rPr lang="en-US" sz="2000" dirty="0" err="1"/>
              <a:t>flujo</a:t>
            </a:r>
            <a:r>
              <a:rPr lang="en-US" sz="2000" dirty="0"/>
              <a:t> de control </a:t>
            </a:r>
            <a:r>
              <a:rPr lang="en-US" sz="2000" dirty="0" err="1"/>
              <a:t>secuencial</a:t>
            </a:r>
            <a:r>
              <a:rPr lang="en-US" sz="2000" dirty="0"/>
              <a:t>, por una </a:t>
            </a:r>
            <a:r>
              <a:rPr lang="en-US" sz="2000" dirty="0" err="1"/>
              <a:t>línea</a:t>
            </a:r>
            <a:r>
              <a:rPr lang="en-US" sz="2000" dirty="0"/>
              <a:t> horizontal </a:t>
            </a:r>
            <a:r>
              <a:rPr lang="en-US" sz="2000" dirty="0" err="1"/>
              <a:t>ancha</a:t>
            </a:r>
            <a:r>
              <a:rPr lang="en-US" sz="2000" dirty="0"/>
              <a:t>.</a:t>
            </a:r>
          </a:p>
        </p:txBody>
      </p:sp>
      <p:sp>
        <p:nvSpPr>
          <p:cNvPr id="10" name="Rectangle 9">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Marcador de contenido 4"/>
          <p:cNvPicPr>
            <a:picLocks noGrp="1" noChangeAspect="1"/>
          </p:cNvPicPr>
          <p:nvPr>
            <p:ph sz="half" idx="4294967295"/>
          </p:nvPr>
        </p:nvPicPr>
        <p:blipFill>
          <a:blip r:embed="rId2"/>
          <a:stretch>
            <a:fillRect/>
          </a:stretch>
        </p:blipFill>
        <p:spPr>
          <a:xfrm>
            <a:off x="5405862" y="936086"/>
            <a:ext cx="6019331" cy="4982582"/>
          </a:xfrm>
          <a:prstGeom prst="rect">
            <a:avLst/>
          </a:prstGeom>
          <a:effectLst/>
        </p:spPr>
      </p:pic>
    </p:spTree>
    <p:extLst>
      <p:ext uri="{BB962C8B-B14F-4D97-AF65-F5344CB8AC3E}">
        <p14:creationId xmlns:p14="http://schemas.microsoft.com/office/powerpoint/2010/main" val="4034364614"/>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775CD93-9DF2-48CB-9F57-1BCA9A46C7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6343" y="448055"/>
            <a:ext cx="7201941" cy="1508760"/>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ítulo 1"/>
          <p:cNvSpPr>
            <a:spLocks noGrp="1"/>
          </p:cNvSpPr>
          <p:nvPr>
            <p:ph type="title" idx="4294967295"/>
          </p:nvPr>
        </p:nvSpPr>
        <p:spPr>
          <a:xfrm>
            <a:off x="777240" y="694944"/>
            <a:ext cx="6610388" cy="1042416"/>
          </a:xfrm>
        </p:spPr>
        <p:txBody>
          <a:bodyPr vert="horz" lIns="91440" tIns="45720" rIns="91440" bIns="45720" rtlCol="0" anchor="ctr">
            <a:normAutofit/>
          </a:bodyPr>
          <a:lstStyle/>
          <a:p>
            <a:r>
              <a:rPr lang="en-US" sz="4200" kern="1200">
                <a:solidFill>
                  <a:srgbClr val="FFFFFF"/>
                </a:solidFill>
                <a:latin typeface="+mj-lt"/>
                <a:ea typeface="+mj-ea"/>
                <a:cs typeface="+mj-cs"/>
              </a:rPr>
              <a:t>Calles</a:t>
            </a:r>
          </a:p>
        </p:txBody>
      </p:sp>
      <p:sp>
        <p:nvSpPr>
          <p:cNvPr id="12" name="Rectangle 11">
            <a:extLst>
              <a:ext uri="{FF2B5EF4-FFF2-40B4-BE49-F238E27FC236}">
                <a16:creationId xmlns:a16="http://schemas.microsoft.com/office/drawing/2014/main" id="{E186B68C-84BC-4A6E-99D1-EE87483C13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45755" y="450222"/>
            <a:ext cx="1861718" cy="1506594"/>
          </a:xfrm>
          <a:prstGeom prst="rect">
            <a:avLst/>
          </a:prstGeom>
          <a:solidFill>
            <a:srgbClr val="C4A27B">
              <a:alpha val="95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4" name="Rectangle 13">
            <a:extLst>
              <a:ext uri="{FF2B5EF4-FFF2-40B4-BE49-F238E27FC236}">
                <a16:creationId xmlns:a16="http://schemas.microsoft.com/office/drawing/2014/main" id="{6166C6D1-23AC-49C4-BA07-238E4E9F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70314" y="453269"/>
            <a:ext cx="1862765" cy="1505231"/>
          </a:xfrm>
          <a:prstGeom prst="rect">
            <a:avLst/>
          </a:prstGeom>
          <a:solidFill>
            <a:srgbClr val="A5A5A5"/>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6" name="Rectangle 15">
            <a:extLst>
              <a:ext uri="{FF2B5EF4-FFF2-40B4-BE49-F238E27FC236}">
                <a16:creationId xmlns:a16="http://schemas.microsoft.com/office/drawing/2014/main" id="{33A87B69-D1B1-4DA7-B224-F220FC5235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6344" y="2130552"/>
            <a:ext cx="7205472" cy="4270248"/>
          </a:xfrm>
          <a:prstGeom prst="rect">
            <a:avLst/>
          </a:prstGeom>
          <a:solidFill>
            <a:srgbClr val="C4A27B">
              <a:alpha val="2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pic>
        <p:nvPicPr>
          <p:cNvPr id="5" name="Marcador de contenido 4" descr="Diagrama&#10;&#10;Descripción generada automáticamente"/>
          <p:cNvPicPr>
            <a:picLocks noGrp="1" noChangeAspect="1"/>
          </p:cNvPicPr>
          <p:nvPr>
            <p:ph sz="half" idx="4294967295"/>
          </p:nvPr>
        </p:nvPicPr>
        <p:blipFill>
          <a:blip r:embed="rId2"/>
          <a:stretch>
            <a:fillRect/>
          </a:stretch>
        </p:blipFill>
        <p:spPr>
          <a:xfrm>
            <a:off x="976202" y="2331973"/>
            <a:ext cx="6183249" cy="386453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8" name="Rectangle 17">
            <a:extLst>
              <a:ext uri="{FF2B5EF4-FFF2-40B4-BE49-F238E27FC236}">
                <a16:creationId xmlns:a16="http://schemas.microsoft.com/office/drawing/2014/main" id="{1C091803-41C2-48E0-9228-5148460C7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45755" y="2127680"/>
            <a:ext cx="3887324" cy="4273119"/>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Marcador de contenido 2"/>
          <p:cNvSpPr>
            <a:spLocks noGrp="1"/>
          </p:cNvSpPr>
          <p:nvPr>
            <p:ph sz="half" idx="4294967295"/>
          </p:nvPr>
        </p:nvSpPr>
        <p:spPr>
          <a:xfrm>
            <a:off x="8109311" y="2393792"/>
            <a:ext cx="3360212" cy="3740893"/>
          </a:xfrm>
        </p:spPr>
        <p:txBody>
          <a:bodyPr vert="horz" lIns="91440" tIns="45720" rIns="91440" bIns="45720" rtlCol="0" anchor="ctr">
            <a:normAutofit/>
          </a:bodyPr>
          <a:lstStyle/>
          <a:p>
            <a:pPr algn="just"/>
            <a:r>
              <a:rPr lang="en-US" sz="1800" dirty="0" err="1"/>
              <a:t>Cada</a:t>
            </a:r>
            <a:r>
              <a:rPr lang="en-US" sz="1800" dirty="0"/>
              <a:t> </a:t>
            </a:r>
            <a:r>
              <a:rPr lang="en-US" sz="1800" dirty="0" err="1"/>
              <a:t>calle</a:t>
            </a:r>
            <a:r>
              <a:rPr lang="en-US" sz="1800" dirty="0"/>
              <a:t> </a:t>
            </a:r>
            <a:r>
              <a:rPr lang="en-US" sz="1800" dirty="0" err="1"/>
              <a:t>representa</a:t>
            </a:r>
            <a:r>
              <a:rPr lang="en-US" sz="1800" dirty="0"/>
              <a:t> a la </a:t>
            </a:r>
            <a:r>
              <a:rPr lang="en-US" sz="1800" dirty="0" err="1"/>
              <a:t>parte</a:t>
            </a:r>
            <a:r>
              <a:rPr lang="en-US" sz="1800" dirty="0"/>
              <a:t> de la </a:t>
            </a:r>
            <a:r>
              <a:rPr lang="en-US" sz="1800" dirty="0" err="1"/>
              <a:t>organización</a:t>
            </a:r>
            <a:r>
              <a:rPr lang="en-US" sz="1800" dirty="0"/>
              <a:t> </a:t>
            </a:r>
            <a:r>
              <a:rPr lang="en-US" sz="1800" dirty="0" err="1"/>
              <a:t>responsable</a:t>
            </a:r>
            <a:r>
              <a:rPr lang="en-US" sz="1800" dirty="0"/>
              <a:t> de las </a:t>
            </a:r>
            <a:r>
              <a:rPr lang="en-US" sz="1800" dirty="0" err="1"/>
              <a:t>actividades</a:t>
            </a:r>
            <a:r>
              <a:rPr lang="en-US" sz="1800" dirty="0"/>
              <a:t> que </a:t>
            </a:r>
            <a:r>
              <a:rPr lang="en-US" sz="1800" dirty="0" err="1"/>
              <a:t>aparecen</a:t>
            </a:r>
            <a:r>
              <a:rPr lang="en-US" sz="1800" dirty="0"/>
              <a:t> </a:t>
            </a:r>
            <a:r>
              <a:rPr lang="en-US" sz="1800" dirty="0" err="1"/>
              <a:t>en</a:t>
            </a:r>
            <a:r>
              <a:rPr lang="en-US" sz="1800" dirty="0"/>
              <a:t> el </a:t>
            </a:r>
            <a:r>
              <a:rPr lang="en-US" sz="1800" dirty="0" err="1"/>
              <a:t>objeto</a:t>
            </a:r>
            <a:r>
              <a:rPr lang="en-US" sz="1800" dirty="0"/>
              <a:t> o </a:t>
            </a:r>
            <a:r>
              <a:rPr lang="en-US" sz="1800" dirty="0" err="1"/>
              <a:t>responsable</a:t>
            </a:r>
            <a:r>
              <a:rPr lang="en-US" sz="1800" dirty="0"/>
              <a:t> de la </a:t>
            </a:r>
            <a:r>
              <a:rPr lang="en-US" sz="1800" dirty="0" err="1"/>
              <a:t>actividad</a:t>
            </a:r>
            <a:r>
              <a:rPr lang="en-US" sz="1800" dirty="0"/>
              <a:t>.</a:t>
            </a:r>
          </a:p>
        </p:txBody>
      </p:sp>
    </p:spTree>
    <p:extLst>
      <p:ext uri="{BB962C8B-B14F-4D97-AF65-F5344CB8AC3E}">
        <p14:creationId xmlns:p14="http://schemas.microsoft.com/office/powerpoint/2010/main" val="520436149"/>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p:cNvSpPr>
            <a:spLocks noGrp="1"/>
          </p:cNvSpPr>
          <p:nvPr>
            <p:ph type="title" idx="4294967295"/>
          </p:nvPr>
        </p:nvSpPr>
        <p:spPr>
          <a:xfrm>
            <a:off x="1028700" y="1967266"/>
            <a:ext cx="2628900" cy="2547257"/>
          </a:xfrm>
          <a:noFill/>
        </p:spPr>
        <p:txBody>
          <a:bodyPr vert="horz" lIns="91440" tIns="45720" rIns="91440" bIns="45720" rtlCol="0" anchor="ctr">
            <a:normAutofit/>
          </a:bodyPr>
          <a:lstStyle/>
          <a:p>
            <a:pPr algn="ctr"/>
            <a:r>
              <a:rPr lang="en-US" sz="3600" b="1" kern="1200">
                <a:solidFill>
                  <a:srgbClr val="FFFFFF"/>
                </a:solidFill>
                <a:latin typeface="+mj-lt"/>
                <a:ea typeface="+mj-ea"/>
                <a:cs typeface="+mj-cs"/>
              </a:rPr>
              <a:t>EJEMPLO DE DIAGRAMA DE ACTIVIDADES</a:t>
            </a:r>
          </a:p>
        </p:txBody>
      </p:sp>
      <p:pic>
        <p:nvPicPr>
          <p:cNvPr id="4" name="Marcador de contenido 3"/>
          <p:cNvPicPr>
            <a:picLocks noGrp="1" noChangeAspect="1"/>
          </p:cNvPicPr>
          <p:nvPr>
            <p:ph idx="4294967295"/>
          </p:nvPr>
        </p:nvPicPr>
        <p:blipFill>
          <a:blip r:embed="rId2"/>
          <a:stretch>
            <a:fillRect/>
          </a:stretch>
        </p:blipFill>
        <p:spPr>
          <a:xfrm>
            <a:off x="4527804" y="1546191"/>
            <a:ext cx="7030212" cy="4628366"/>
          </a:xfrm>
          <a:prstGeom prst="rect">
            <a:avLst/>
          </a:prstGeom>
        </p:spPr>
      </p:pic>
    </p:spTree>
    <p:extLst>
      <p:ext uri="{BB962C8B-B14F-4D97-AF65-F5344CB8AC3E}">
        <p14:creationId xmlns:p14="http://schemas.microsoft.com/office/powerpoint/2010/main" val="1575131588"/>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p:cNvSpPr>
            <a:spLocks noGrp="1"/>
          </p:cNvSpPr>
          <p:nvPr>
            <p:ph type="title" idx="4294967295"/>
          </p:nvPr>
        </p:nvSpPr>
        <p:spPr>
          <a:xfrm>
            <a:off x="1028700" y="1967266"/>
            <a:ext cx="2628900" cy="2547257"/>
          </a:xfrm>
          <a:noFill/>
        </p:spPr>
        <p:txBody>
          <a:bodyPr vert="horz" lIns="91440" tIns="45720" rIns="91440" bIns="45720" rtlCol="0" anchor="ctr">
            <a:normAutofit/>
          </a:bodyPr>
          <a:lstStyle/>
          <a:p>
            <a:pPr algn="ctr"/>
            <a:r>
              <a:rPr lang="en-US" sz="3600" b="1" kern="1200">
                <a:solidFill>
                  <a:srgbClr val="FFFFFF"/>
                </a:solidFill>
                <a:latin typeface="+mj-lt"/>
                <a:ea typeface="+mj-ea"/>
                <a:cs typeface="+mj-cs"/>
              </a:rPr>
              <a:t>EJEMPLO DE DIAGRAMA DE ACTIVIDADES</a:t>
            </a:r>
          </a:p>
        </p:txBody>
      </p:sp>
      <p:pic>
        <p:nvPicPr>
          <p:cNvPr id="7" name="Marcador de contenido 6"/>
          <p:cNvPicPr>
            <a:picLocks noGrp="1" noChangeAspect="1"/>
          </p:cNvPicPr>
          <p:nvPr>
            <p:ph idx="4294967295"/>
          </p:nvPr>
        </p:nvPicPr>
        <p:blipFill>
          <a:blip r:embed="rId2"/>
          <a:stretch>
            <a:fillRect/>
          </a:stretch>
        </p:blipFill>
        <p:spPr>
          <a:xfrm>
            <a:off x="4647415" y="1225485"/>
            <a:ext cx="6994688" cy="4958440"/>
          </a:xfrm>
          <a:prstGeom prst="rect">
            <a:avLst/>
          </a:prstGeom>
        </p:spPr>
      </p:pic>
    </p:spTree>
    <p:extLst>
      <p:ext uri="{BB962C8B-B14F-4D97-AF65-F5344CB8AC3E}">
        <p14:creationId xmlns:p14="http://schemas.microsoft.com/office/powerpoint/2010/main" val="775046483"/>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p:cNvSpPr>
            <a:spLocks noGrp="1"/>
          </p:cNvSpPr>
          <p:nvPr>
            <p:ph type="title" idx="4294967295"/>
          </p:nvPr>
        </p:nvSpPr>
        <p:spPr>
          <a:xfrm>
            <a:off x="1028700" y="1967266"/>
            <a:ext cx="2628900" cy="2547257"/>
          </a:xfrm>
          <a:noFill/>
        </p:spPr>
        <p:txBody>
          <a:bodyPr vert="horz" lIns="91440" tIns="45720" rIns="91440" bIns="45720" rtlCol="0" anchor="ctr">
            <a:normAutofit/>
          </a:bodyPr>
          <a:lstStyle/>
          <a:p>
            <a:pPr algn="ctr"/>
            <a:r>
              <a:rPr lang="en-US" sz="3600" b="1" kern="1200">
                <a:solidFill>
                  <a:srgbClr val="FFFFFF"/>
                </a:solidFill>
                <a:latin typeface="+mj-lt"/>
                <a:ea typeface="+mj-ea"/>
                <a:cs typeface="+mj-cs"/>
              </a:rPr>
              <a:t>EJEMPLO DE DIAGRAMA DE ACTIVIDADES</a:t>
            </a:r>
          </a:p>
        </p:txBody>
      </p:sp>
      <p:pic>
        <p:nvPicPr>
          <p:cNvPr id="5" name="Marcador de contenido 4"/>
          <p:cNvPicPr>
            <a:picLocks noGrp="1" noChangeAspect="1"/>
          </p:cNvPicPr>
          <p:nvPr>
            <p:ph idx="4294967295"/>
          </p:nvPr>
        </p:nvPicPr>
        <p:blipFill>
          <a:blip r:embed="rId2"/>
          <a:stretch>
            <a:fillRect/>
          </a:stretch>
        </p:blipFill>
        <p:spPr>
          <a:xfrm>
            <a:off x="4788817" y="1055802"/>
            <a:ext cx="6834432" cy="5156403"/>
          </a:xfrm>
          <a:prstGeom prst="rect">
            <a:avLst/>
          </a:prstGeom>
        </p:spPr>
      </p:pic>
    </p:spTree>
    <p:extLst>
      <p:ext uri="{BB962C8B-B14F-4D97-AF65-F5344CB8AC3E}">
        <p14:creationId xmlns:p14="http://schemas.microsoft.com/office/powerpoint/2010/main" val="3303877962"/>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p:cNvSpPr>
            <a:spLocks noGrp="1"/>
          </p:cNvSpPr>
          <p:nvPr>
            <p:ph type="title" idx="4294967295"/>
          </p:nvPr>
        </p:nvSpPr>
        <p:spPr>
          <a:xfrm>
            <a:off x="1028700" y="1967266"/>
            <a:ext cx="2628900" cy="2547257"/>
          </a:xfrm>
          <a:noFill/>
        </p:spPr>
        <p:txBody>
          <a:bodyPr vert="horz" lIns="91440" tIns="45720" rIns="91440" bIns="45720" rtlCol="0" anchor="ctr">
            <a:normAutofit/>
          </a:bodyPr>
          <a:lstStyle/>
          <a:p>
            <a:pPr algn="ctr"/>
            <a:r>
              <a:rPr lang="en-US" sz="3600" b="1" kern="1200">
                <a:solidFill>
                  <a:srgbClr val="FFFFFF"/>
                </a:solidFill>
                <a:latin typeface="+mj-lt"/>
                <a:ea typeface="+mj-ea"/>
                <a:cs typeface="+mj-cs"/>
              </a:rPr>
              <a:t>EJEMPLO DE DIAGRAMA DE ACTIVIDADES</a:t>
            </a:r>
          </a:p>
        </p:txBody>
      </p:sp>
      <p:pic>
        <p:nvPicPr>
          <p:cNvPr id="5" name="Marcador de contenido 4"/>
          <p:cNvPicPr>
            <a:picLocks noGrp="1" noChangeAspect="1"/>
          </p:cNvPicPr>
          <p:nvPr>
            <p:ph idx="4294967295"/>
          </p:nvPr>
        </p:nvPicPr>
        <p:blipFill>
          <a:blip r:embed="rId2"/>
          <a:stretch>
            <a:fillRect/>
          </a:stretch>
        </p:blipFill>
        <p:spPr>
          <a:xfrm>
            <a:off x="4777316" y="1308866"/>
            <a:ext cx="6780700" cy="5233335"/>
          </a:xfrm>
          <a:prstGeom prst="rect">
            <a:avLst/>
          </a:prstGeom>
        </p:spPr>
      </p:pic>
    </p:spTree>
    <p:extLst>
      <p:ext uri="{BB962C8B-B14F-4D97-AF65-F5344CB8AC3E}">
        <p14:creationId xmlns:p14="http://schemas.microsoft.com/office/powerpoint/2010/main" val="1921121192"/>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p:cNvSpPr>
            <a:spLocks noGrp="1"/>
          </p:cNvSpPr>
          <p:nvPr>
            <p:ph type="title" idx="4294967295"/>
          </p:nvPr>
        </p:nvSpPr>
        <p:spPr>
          <a:xfrm>
            <a:off x="1028700" y="1967266"/>
            <a:ext cx="2628900" cy="2547257"/>
          </a:xfrm>
          <a:noFill/>
        </p:spPr>
        <p:txBody>
          <a:bodyPr vert="horz" lIns="91440" tIns="45720" rIns="91440" bIns="45720" rtlCol="0" anchor="ctr">
            <a:normAutofit/>
          </a:bodyPr>
          <a:lstStyle/>
          <a:p>
            <a:pPr algn="ctr"/>
            <a:r>
              <a:rPr lang="en-US" sz="3600" b="1" kern="1200">
                <a:solidFill>
                  <a:srgbClr val="FFFFFF"/>
                </a:solidFill>
                <a:latin typeface="+mj-lt"/>
                <a:ea typeface="+mj-ea"/>
                <a:cs typeface="+mj-cs"/>
              </a:rPr>
              <a:t>EJEMPLO DE DIAGRAMA DE ACTIVIDADES</a:t>
            </a:r>
          </a:p>
        </p:txBody>
      </p:sp>
      <p:pic>
        <p:nvPicPr>
          <p:cNvPr id="4" name="Marcador de contenido 3"/>
          <p:cNvPicPr>
            <a:picLocks noGrp="1" noChangeAspect="1"/>
          </p:cNvPicPr>
          <p:nvPr>
            <p:ph idx="4294967295"/>
          </p:nvPr>
        </p:nvPicPr>
        <p:blipFill>
          <a:blip r:embed="rId2"/>
          <a:stretch>
            <a:fillRect/>
          </a:stretch>
        </p:blipFill>
        <p:spPr>
          <a:xfrm>
            <a:off x="4777316" y="1187776"/>
            <a:ext cx="6780700" cy="5495827"/>
          </a:xfrm>
          <a:prstGeom prst="rect">
            <a:avLst/>
          </a:prstGeom>
        </p:spPr>
      </p:pic>
    </p:spTree>
    <p:extLst>
      <p:ext uri="{BB962C8B-B14F-4D97-AF65-F5344CB8AC3E}">
        <p14:creationId xmlns:p14="http://schemas.microsoft.com/office/powerpoint/2010/main" val="3119280346"/>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CuadroTexto 5">
            <a:extLst>
              <a:ext uri="{FF2B5EF4-FFF2-40B4-BE49-F238E27FC236}">
                <a16:creationId xmlns:a16="http://schemas.microsoft.com/office/drawing/2014/main" id="{D5E6221D-EBB7-4CC9-98B6-A97B3A191FDF}"/>
              </a:ext>
            </a:extLst>
          </p:cNvPr>
          <p:cNvSpPr txBox="1"/>
          <p:nvPr/>
        </p:nvSpPr>
        <p:spPr>
          <a:xfrm>
            <a:off x="4965430" y="629268"/>
            <a:ext cx="6586491" cy="1286160"/>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4400" b="1">
                <a:latin typeface="+mj-lt"/>
                <a:ea typeface="+mj-ea"/>
                <a:cs typeface="+mj-cs"/>
              </a:rPr>
              <a:t>Diagramas de interacción</a:t>
            </a:r>
          </a:p>
        </p:txBody>
      </p:sp>
      <p:sp>
        <p:nvSpPr>
          <p:cNvPr id="2" name="1 Rectángulo"/>
          <p:cNvSpPr/>
          <p:nvPr/>
        </p:nvSpPr>
        <p:spPr>
          <a:xfrm>
            <a:off x="4965431" y="2438400"/>
            <a:ext cx="6586489" cy="3785419"/>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2000" dirty="0"/>
              <a:t>Este </a:t>
            </a:r>
            <a:r>
              <a:rPr lang="en-US" sz="2000" dirty="0" err="1"/>
              <a:t>tipo</a:t>
            </a:r>
            <a:r>
              <a:rPr lang="en-US" sz="2000" dirty="0"/>
              <a:t> de </a:t>
            </a:r>
            <a:r>
              <a:rPr lang="en-US" sz="2000" dirty="0" err="1"/>
              <a:t>diagramas</a:t>
            </a:r>
            <a:r>
              <a:rPr lang="en-US" sz="2000" dirty="0"/>
              <a:t> </a:t>
            </a:r>
            <a:r>
              <a:rPr lang="en-US" sz="2000" dirty="0" err="1"/>
              <a:t>muestran</a:t>
            </a:r>
            <a:r>
              <a:rPr lang="en-US" sz="2000" dirty="0"/>
              <a:t> las </a:t>
            </a:r>
            <a:r>
              <a:rPr lang="en-US" sz="2000" dirty="0" err="1"/>
              <a:t>interacciones</a:t>
            </a:r>
            <a:r>
              <a:rPr lang="en-US" sz="2000" dirty="0"/>
              <a:t> y </a:t>
            </a:r>
            <a:r>
              <a:rPr lang="en-US" sz="2000" dirty="0" err="1"/>
              <a:t>relaciones</a:t>
            </a:r>
            <a:r>
              <a:rPr lang="en-US" sz="2000" dirty="0"/>
              <a:t> que </a:t>
            </a:r>
            <a:r>
              <a:rPr lang="en-US" sz="2000" dirty="0" err="1"/>
              <a:t>involucran</a:t>
            </a:r>
            <a:r>
              <a:rPr lang="en-US" sz="2000" dirty="0"/>
              <a:t> a un conjunto de </a:t>
            </a:r>
            <a:r>
              <a:rPr lang="en-US" sz="2000" dirty="0" err="1"/>
              <a:t>objetos</a:t>
            </a:r>
            <a:r>
              <a:rPr lang="en-US" sz="2000" dirty="0"/>
              <a:t>, </a:t>
            </a:r>
            <a:r>
              <a:rPr lang="en-US" sz="2000" dirty="0" err="1"/>
              <a:t>incluyendo</a:t>
            </a:r>
            <a:r>
              <a:rPr lang="en-US" sz="2000" dirty="0"/>
              <a:t> los </a:t>
            </a:r>
            <a:r>
              <a:rPr lang="en-US" sz="2000" dirty="0" err="1"/>
              <a:t>mensajes</a:t>
            </a:r>
            <a:r>
              <a:rPr lang="en-US" sz="2000" dirty="0"/>
              <a:t> que </a:t>
            </a:r>
            <a:r>
              <a:rPr lang="en-US" sz="2000" dirty="0" err="1"/>
              <a:t>pueden</a:t>
            </a:r>
            <a:r>
              <a:rPr lang="en-US" sz="2000" dirty="0"/>
              <a:t> </a:t>
            </a:r>
            <a:r>
              <a:rPr lang="en-US" sz="2000" dirty="0" err="1"/>
              <a:t>enviarse</a:t>
            </a:r>
            <a:r>
              <a:rPr lang="en-US" sz="2000" dirty="0"/>
              <a:t> entre </a:t>
            </a:r>
            <a:r>
              <a:rPr lang="en-US" sz="2000" dirty="0" err="1"/>
              <a:t>ellos</a:t>
            </a:r>
            <a:r>
              <a:rPr lang="en-US" sz="2000" dirty="0"/>
              <a:t>, </a:t>
            </a:r>
            <a:r>
              <a:rPr lang="en-US" sz="2000" dirty="0" err="1"/>
              <a:t>cubriendo</a:t>
            </a:r>
            <a:r>
              <a:rPr lang="en-US" sz="2000" dirty="0"/>
              <a:t> la vista </a:t>
            </a:r>
            <a:r>
              <a:rPr lang="en-US" sz="2000" dirty="0" err="1"/>
              <a:t>dinámica</a:t>
            </a:r>
            <a:r>
              <a:rPr lang="en-US" sz="2000" dirty="0"/>
              <a:t> del </a:t>
            </a:r>
            <a:r>
              <a:rPr lang="en-US" sz="2000" dirty="0" err="1"/>
              <a:t>sistema</a:t>
            </a:r>
            <a:r>
              <a:rPr lang="en-US" sz="2000" dirty="0"/>
              <a:t>.</a:t>
            </a:r>
          </a:p>
          <a:p>
            <a:pPr indent="-228600">
              <a:lnSpc>
                <a:spcPct val="90000"/>
              </a:lnSpc>
              <a:spcAft>
                <a:spcPts val="600"/>
              </a:spcAft>
              <a:buFont typeface="Arial" panose="020B0604020202020204" pitchFamily="34" charset="0"/>
              <a:buChar char="•"/>
            </a:pPr>
            <a:endParaRPr lang="en-US" sz="2000" dirty="0"/>
          </a:p>
          <a:p>
            <a:pPr indent="-228600">
              <a:lnSpc>
                <a:spcPct val="90000"/>
              </a:lnSpc>
              <a:spcAft>
                <a:spcPts val="600"/>
              </a:spcAft>
              <a:buFont typeface="Arial" panose="020B0604020202020204" pitchFamily="34" charset="0"/>
              <a:buChar char="•"/>
            </a:pPr>
            <a:r>
              <a:rPr lang="en-US" sz="2000" dirty="0"/>
              <a:t>Los </a:t>
            </a:r>
            <a:r>
              <a:rPr lang="en-US" sz="2000" dirty="0" err="1"/>
              <a:t>diagramas</a:t>
            </a:r>
            <a:r>
              <a:rPr lang="en-US" sz="2000" dirty="0"/>
              <a:t> que </a:t>
            </a:r>
            <a:r>
              <a:rPr lang="en-US" sz="2000" dirty="0" err="1"/>
              <a:t>conforman</a:t>
            </a:r>
            <a:r>
              <a:rPr lang="en-US" sz="2000" dirty="0"/>
              <a:t> </a:t>
            </a:r>
            <a:r>
              <a:rPr lang="en-US" sz="2000" dirty="0" err="1"/>
              <a:t>esta</a:t>
            </a:r>
            <a:r>
              <a:rPr lang="en-US" sz="2000" dirty="0"/>
              <a:t> </a:t>
            </a:r>
            <a:r>
              <a:rPr lang="en-US" sz="2000" dirty="0" err="1"/>
              <a:t>categoría</a:t>
            </a:r>
            <a:r>
              <a:rPr lang="en-US" sz="2000" dirty="0"/>
              <a:t> son:</a:t>
            </a:r>
          </a:p>
          <a:p>
            <a:pPr indent="-228600">
              <a:lnSpc>
                <a:spcPct val="90000"/>
              </a:lnSpc>
              <a:spcAft>
                <a:spcPts val="600"/>
              </a:spcAft>
              <a:buFont typeface="Arial" panose="020B0604020202020204" pitchFamily="34" charset="0"/>
              <a:buChar char="•"/>
            </a:pPr>
            <a:endParaRPr lang="en-US" sz="2000" dirty="0"/>
          </a:p>
          <a:p>
            <a:pPr marL="800100" lvl="1" indent="-228600">
              <a:lnSpc>
                <a:spcPct val="90000"/>
              </a:lnSpc>
              <a:spcAft>
                <a:spcPts val="600"/>
              </a:spcAft>
              <a:buFont typeface="Arial" panose="020B0604020202020204" pitchFamily="34" charset="0"/>
              <a:buChar char="•"/>
            </a:pPr>
            <a:r>
              <a:rPr lang="en-US" sz="2000" dirty="0" err="1"/>
              <a:t>Diagrama</a:t>
            </a:r>
            <a:r>
              <a:rPr lang="en-US" sz="2000" dirty="0"/>
              <a:t> de </a:t>
            </a:r>
            <a:r>
              <a:rPr lang="en-US" sz="2000" dirty="0" err="1"/>
              <a:t>Secuencia</a:t>
            </a:r>
            <a:r>
              <a:rPr lang="en-US" sz="2000" dirty="0"/>
              <a:t>. </a:t>
            </a:r>
          </a:p>
          <a:p>
            <a:pPr marL="800100" lvl="1" indent="-228600">
              <a:lnSpc>
                <a:spcPct val="90000"/>
              </a:lnSpc>
              <a:spcAft>
                <a:spcPts val="600"/>
              </a:spcAft>
              <a:buFont typeface="Arial" panose="020B0604020202020204" pitchFamily="34" charset="0"/>
              <a:buChar char="•"/>
            </a:pPr>
            <a:r>
              <a:rPr lang="en-US" sz="2000" dirty="0" err="1"/>
              <a:t>Diagrama</a:t>
            </a:r>
            <a:r>
              <a:rPr lang="en-US" sz="2000" dirty="0"/>
              <a:t> de </a:t>
            </a:r>
            <a:r>
              <a:rPr lang="en-US" sz="2000" dirty="0" err="1"/>
              <a:t>Actividades</a:t>
            </a:r>
            <a:endParaRPr lang="en-US" sz="2000" dirty="0"/>
          </a:p>
        </p:txBody>
      </p:sp>
      <p:pic>
        <p:nvPicPr>
          <p:cNvPr id="8" name="Picture 7" descr="Rompecabezas blanco con una pieza roja">
            <a:extLst>
              <a:ext uri="{FF2B5EF4-FFF2-40B4-BE49-F238E27FC236}">
                <a16:creationId xmlns:a16="http://schemas.microsoft.com/office/drawing/2014/main" id="{343A85FC-408E-4270-9A2C-BB7B2A2206C9}"/>
              </a:ext>
            </a:extLst>
          </p:cNvPr>
          <p:cNvPicPr>
            <a:picLocks noChangeAspect="1"/>
          </p:cNvPicPr>
          <p:nvPr/>
        </p:nvPicPr>
        <p:blipFill rotWithShape="1">
          <a:blip r:embed="rId2"/>
          <a:srcRect l="31791" r="30187"/>
          <a:stretch/>
        </p:blipFill>
        <p:spPr>
          <a:xfrm>
            <a:off x="20" y="10"/>
            <a:ext cx="4635571" cy="6857990"/>
          </a:xfrm>
          <a:prstGeom prst="rect">
            <a:avLst/>
          </a:prstGeom>
          <a:effectLst/>
        </p:spPr>
      </p:pic>
      <p:cxnSp>
        <p:nvCxnSpPr>
          <p:cNvPr id="12" name="Straight Connector 11">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rgbClr val="A92211"/>
            </a:solidFill>
          </a:ln>
        </p:spPr>
        <p:style>
          <a:lnRef idx="1">
            <a:schemeClr val="accent1"/>
          </a:lnRef>
          <a:fillRef idx="0">
            <a:schemeClr val="accent1"/>
          </a:fillRef>
          <a:effectRef idx="0">
            <a:schemeClr val="accent1"/>
          </a:effectRef>
          <a:fontRef idx="minor">
            <a:schemeClr val="tx1"/>
          </a:fontRef>
        </p:style>
      </p:cxnSp>
      <p:sp>
        <p:nvSpPr>
          <p:cNvPr id="3" name="Cheurón 2"/>
          <p:cNvSpPr/>
          <p:nvPr/>
        </p:nvSpPr>
        <p:spPr>
          <a:xfrm>
            <a:off x="12815583" y="5572125"/>
            <a:ext cx="488349" cy="1009650"/>
          </a:xfrm>
          <a:prstGeom prst="chevron">
            <a:avLst>
              <a:gd name="adj" fmla="val 98050"/>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solidFill>
                <a:schemeClr val="tx1"/>
              </a:solidFill>
            </a:endParaRPr>
          </a:p>
        </p:txBody>
      </p:sp>
    </p:spTree>
    <p:extLst>
      <p:ext uri="{BB962C8B-B14F-4D97-AF65-F5344CB8AC3E}">
        <p14:creationId xmlns:p14="http://schemas.microsoft.com/office/powerpoint/2010/main" val="75780941"/>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CDA1A2E9-63FE-408D-A803-8E306ECAB4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059" y="450222"/>
            <a:ext cx="3902420" cy="4235636"/>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ítulo 1"/>
          <p:cNvSpPr>
            <a:spLocks noGrp="1"/>
          </p:cNvSpPr>
          <p:nvPr>
            <p:ph type="title" idx="4294967295"/>
          </p:nvPr>
        </p:nvSpPr>
        <p:spPr>
          <a:xfrm>
            <a:off x="734664" y="930530"/>
            <a:ext cx="3361677" cy="3275019"/>
          </a:xfrm>
        </p:spPr>
        <p:txBody>
          <a:bodyPr vert="horz" lIns="91440" tIns="45720" rIns="91440" bIns="45720" rtlCol="0" anchor="ctr">
            <a:normAutofit/>
          </a:bodyPr>
          <a:lstStyle/>
          <a:p>
            <a:r>
              <a:rPr lang="en-US" sz="4600" b="1">
                <a:solidFill>
                  <a:srgbClr val="FFFFFF"/>
                </a:solidFill>
              </a:rPr>
              <a:t>EJEMPLO DE DIAGRAMA DE ACTIVIDADES</a:t>
            </a:r>
          </a:p>
        </p:txBody>
      </p:sp>
      <p:sp>
        <p:nvSpPr>
          <p:cNvPr id="16" name="Rectangle 15">
            <a:extLst>
              <a:ext uri="{FF2B5EF4-FFF2-40B4-BE49-F238E27FC236}">
                <a16:creationId xmlns:a16="http://schemas.microsoft.com/office/drawing/2014/main" id="{FBE9F90C-C163-435B-9A68-D15C92D1CF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058" y="4843002"/>
            <a:ext cx="2391411" cy="1564776"/>
          </a:xfrm>
          <a:prstGeom prst="rect">
            <a:avLst/>
          </a:prstGeom>
          <a:solidFill>
            <a:schemeClr val="accent5">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8" name="Rectangle 17">
            <a:extLst>
              <a:ext uri="{FF2B5EF4-FFF2-40B4-BE49-F238E27FC236}">
                <a16:creationId xmlns:a16="http://schemas.microsoft.com/office/drawing/2014/main" id="{1A882A9F-F4E9-4E23-8F0B-20B5DF42EA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13417" y="4843002"/>
            <a:ext cx="1351062" cy="1568472"/>
          </a:xfrm>
          <a:prstGeom prst="rect">
            <a:avLst/>
          </a:prstGeom>
          <a:solidFill>
            <a:srgbClr val="465161"/>
          </a:solidFill>
          <a:ln w="25400">
            <a:solidFill>
              <a:srgbClr val="4651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1B1B1B"/>
              </a:solidFill>
            </a:endParaRPr>
          </a:p>
        </p:txBody>
      </p:sp>
      <p:pic>
        <p:nvPicPr>
          <p:cNvPr id="4" name="Marcador de contenido 3"/>
          <p:cNvPicPr>
            <a:picLocks noGrp="1" noChangeAspect="1"/>
          </p:cNvPicPr>
          <p:nvPr>
            <p:ph idx="4294967295"/>
          </p:nvPr>
        </p:nvPicPr>
        <p:blipFill rotWithShape="1">
          <a:blip r:embed="rId2"/>
          <a:srcRect l="5448" r="3863" b="2"/>
          <a:stretch/>
        </p:blipFill>
        <p:spPr>
          <a:xfrm>
            <a:off x="4517401" y="999241"/>
            <a:ext cx="7203993" cy="540853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643342423"/>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1 Rectángulo"/>
          <p:cNvSpPr/>
          <p:nvPr/>
        </p:nvSpPr>
        <p:spPr>
          <a:xfrm>
            <a:off x="4965430" y="629268"/>
            <a:ext cx="6586491" cy="1286160"/>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4400" dirty="0" err="1">
                <a:latin typeface="+mj-lt"/>
                <a:ea typeface="+mj-ea"/>
                <a:cs typeface="+mj-cs"/>
              </a:rPr>
              <a:t>Diagramas</a:t>
            </a:r>
            <a:r>
              <a:rPr lang="en-US" sz="4400" dirty="0">
                <a:latin typeface="+mj-lt"/>
                <a:ea typeface="+mj-ea"/>
                <a:cs typeface="+mj-cs"/>
              </a:rPr>
              <a:t> De </a:t>
            </a:r>
            <a:r>
              <a:rPr lang="en-US" sz="4400" dirty="0" err="1">
                <a:latin typeface="+mj-lt"/>
                <a:ea typeface="+mj-ea"/>
                <a:cs typeface="+mj-cs"/>
              </a:rPr>
              <a:t>Secuencia</a:t>
            </a:r>
            <a:endParaRPr lang="en-US" sz="4400" dirty="0">
              <a:latin typeface="+mj-lt"/>
              <a:ea typeface="+mj-ea"/>
              <a:cs typeface="+mj-cs"/>
            </a:endParaRPr>
          </a:p>
        </p:txBody>
      </p:sp>
      <p:sp>
        <p:nvSpPr>
          <p:cNvPr id="6" name="4 CuadroTexto"/>
          <p:cNvSpPr txBox="1"/>
          <p:nvPr/>
        </p:nvSpPr>
        <p:spPr>
          <a:xfrm>
            <a:off x="4965431" y="2438400"/>
            <a:ext cx="6586489" cy="3785419"/>
          </a:xfrm>
          <a:prstGeom prst="rect">
            <a:avLst/>
          </a:prstGeom>
        </p:spPr>
        <p:txBody>
          <a:bodyPr vert="horz" lIns="91440" tIns="45720" rIns="91440" bIns="45720" rtlCol="0">
            <a:normAutofit/>
          </a:bodyPr>
          <a:lstStyle/>
          <a:p>
            <a:pPr indent="-228600" algn="just">
              <a:lnSpc>
                <a:spcPct val="90000"/>
              </a:lnSpc>
              <a:spcAft>
                <a:spcPts val="600"/>
              </a:spcAft>
              <a:buFont typeface="Arial" panose="020B0604020202020204" pitchFamily="34" charset="0"/>
              <a:buChar char="•"/>
            </a:pPr>
            <a:r>
              <a:rPr lang="en-US" sz="2000" dirty="0" err="1"/>
              <a:t>Permite</a:t>
            </a:r>
            <a:r>
              <a:rPr lang="en-US" sz="2000" dirty="0"/>
              <a:t> </a:t>
            </a:r>
            <a:r>
              <a:rPr lang="en-US" sz="2000" dirty="0" err="1"/>
              <a:t>mostrar</a:t>
            </a:r>
            <a:r>
              <a:rPr lang="en-US" sz="2000" dirty="0"/>
              <a:t> la </a:t>
            </a:r>
            <a:r>
              <a:rPr lang="en-US" sz="2000" dirty="0" err="1"/>
              <a:t>interacción</a:t>
            </a:r>
            <a:r>
              <a:rPr lang="en-US" sz="2000" dirty="0"/>
              <a:t> de </a:t>
            </a:r>
            <a:r>
              <a:rPr lang="en-US" sz="2000" dirty="0" err="1"/>
              <a:t>varios</a:t>
            </a:r>
            <a:r>
              <a:rPr lang="en-US" sz="2000" dirty="0"/>
              <a:t> </a:t>
            </a:r>
            <a:r>
              <a:rPr lang="en-US" sz="2000" dirty="0" err="1"/>
              <a:t>objetos</a:t>
            </a:r>
            <a:r>
              <a:rPr lang="en-US" sz="2000" dirty="0"/>
              <a:t> a </a:t>
            </a:r>
            <a:r>
              <a:rPr lang="en-US" sz="2000" dirty="0" err="1"/>
              <a:t>través</a:t>
            </a:r>
            <a:r>
              <a:rPr lang="en-US" sz="2000" dirty="0"/>
              <a:t> del </a:t>
            </a:r>
            <a:r>
              <a:rPr lang="en-US" sz="2000" dirty="0" err="1"/>
              <a:t>tiempo</a:t>
            </a:r>
            <a:r>
              <a:rPr lang="en-US" sz="2000" dirty="0"/>
              <a:t>. Por </a:t>
            </a:r>
            <a:r>
              <a:rPr lang="en-US" sz="2000" dirty="0" err="1"/>
              <a:t>cada</a:t>
            </a:r>
            <a:r>
              <a:rPr lang="en-US" sz="2000" dirty="0"/>
              <a:t> </a:t>
            </a:r>
            <a:r>
              <a:rPr lang="en-US" sz="2000" dirty="0" err="1"/>
              <a:t>caso</a:t>
            </a:r>
            <a:r>
              <a:rPr lang="en-US" sz="2000" dirty="0"/>
              <a:t> de </a:t>
            </a:r>
            <a:r>
              <a:rPr lang="en-US" sz="2000" dirty="0" err="1"/>
              <a:t>uso</a:t>
            </a:r>
            <a:r>
              <a:rPr lang="en-US" sz="2000" dirty="0"/>
              <a:t>, es </a:t>
            </a:r>
            <a:r>
              <a:rPr lang="en-US" sz="2000" dirty="0" err="1"/>
              <a:t>necesario</a:t>
            </a:r>
            <a:r>
              <a:rPr lang="en-US" sz="2000" dirty="0"/>
              <a:t> un </a:t>
            </a:r>
            <a:r>
              <a:rPr lang="en-US" sz="2000" dirty="0" err="1"/>
              <a:t>diagrama</a:t>
            </a:r>
            <a:r>
              <a:rPr lang="en-US" sz="2000" dirty="0"/>
              <a:t> de </a:t>
            </a:r>
            <a:r>
              <a:rPr lang="en-US" sz="2000" dirty="0" err="1"/>
              <a:t>secuencia</a:t>
            </a:r>
            <a:r>
              <a:rPr lang="en-US" sz="2000" dirty="0"/>
              <a:t>. </a:t>
            </a:r>
            <a:r>
              <a:rPr lang="en-US" sz="2000" dirty="0" err="1"/>
              <a:t>Contiene</a:t>
            </a:r>
            <a:r>
              <a:rPr lang="en-US" sz="2000" dirty="0"/>
              <a:t>, </a:t>
            </a:r>
            <a:r>
              <a:rPr lang="en-US" sz="2000" dirty="0" err="1"/>
              <a:t>además</a:t>
            </a:r>
            <a:r>
              <a:rPr lang="en-US" sz="2000" dirty="0"/>
              <a:t>, los </a:t>
            </a:r>
            <a:r>
              <a:rPr lang="en-US" sz="2000" dirty="0" err="1"/>
              <a:t>detalles</a:t>
            </a:r>
            <a:r>
              <a:rPr lang="en-US" sz="2000" dirty="0"/>
              <a:t> de la </a:t>
            </a:r>
            <a:r>
              <a:rPr lang="en-US" sz="2000" dirty="0" err="1"/>
              <a:t>implementación</a:t>
            </a:r>
            <a:r>
              <a:rPr lang="en-US" sz="2000" dirty="0"/>
              <a:t> de </a:t>
            </a:r>
            <a:r>
              <a:rPr lang="en-US" sz="2000" dirty="0" err="1"/>
              <a:t>muestra</a:t>
            </a:r>
            <a:r>
              <a:rPr lang="en-US" sz="2000" dirty="0"/>
              <a:t> de un </a:t>
            </a:r>
            <a:r>
              <a:rPr lang="en-US" sz="2000" dirty="0" err="1"/>
              <a:t>diagrama</a:t>
            </a:r>
            <a:r>
              <a:rPr lang="en-US" sz="2000" dirty="0"/>
              <a:t> de </a:t>
            </a:r>
            <a:r>
              <a:rPr lang="en-US" sz="2000" dirty="0" err="1"/>
              <a:t>casos</a:t>
            </a:r>
            <a:r>
              <a:rPr lang="en-US" sz="2000" dirty="0"/>
              <a:t>, </a:t>
            </a:r>
            <a:r>
              <a:rPr lang="en-US" sz="2000" dirty="0" err="1"/>
              <a:t>incluyendo</a:t>
            </a:r>
            <a:r>
              <a:rPr lang="en-US" sz="2000" dirty="0"/>
              <a:t> los </a:t>
            </a:r>
            <a:r>
              <a:rPr lang="en-US" sz="2000" dirty="0" err="1"/>
              <a:t>objetos</a:t>
            </a:r>
            <a:r>
              <a:rPr lang="en-US" sz="2000" dirty="0"/>
              <a:t> y las </a:t>
            </a:r>
            <a:r>
              <a:rPr lang="en-US" sz="2000" dirty="0" err="1"/>
              <a:t>clases</a:t>
            </a:r>
            <a:r>
              <a:rPr lang="en-US" sz="2000" dirty="0"/>
              <a:t> </a:t>
            </a:r>
            <a:r>
              <a:rPr lang="en-US" sz="2000" dirty="0" err="1"/>
              <a:t>necesarias</a:t>
            </a:r>
            <a:r>
              <a:rPr lang="en-US" sz="2000" dirty="0"/>
              <a:t> para </a:t>
            </a:r>
            <a:r>
              <a:rPr lang="en-US" sz="2000" dirty="0" err="1"/>
              <a:t>implementar</a:t>
            </a:r>
            <a:r>
              <a:rPr lang="en-US" sz="2000" dirty="0"/>
              <a:t> la </a:t>
            </a:r>
            <a:r>
              <a:rPr lang="en-US" sz="2000" dirty="0" err="1"/>
              <a:t>interacción</a:t>
            </a:r>
            <a:r>
              <a:rPr lang="en-US" sz="2000" dirty="0"/>
              <a:t> entre </a:t>
            </a:r>
            <a:r>
              <a:rPr lang="en-US" sz="2000" dirty="0" err="1"/>
              <a:t>ellos</a:t>
            </a:r>
            <a:r>
              <a:rPr lang="en-US" sz="2000" dirty="0"/>
              <a:t>.</a:t>
            </a:r>
          </a:p>
        </p:txBody>
      </p:sp>
      <p:pic>
        <p:nvPicPr>
          <p:cNvPr id="3" name="Imagen 2"/>
          <p:cNvPicPr>
            <a:picLocks noChangeAspect="1"/>
          </p:cNvPicPr>
          <p:nvPr/>
        </p:nvPicPr>
        <p:blipFill rotWithShape="1">
          <a:blip r:embed="rId2">
            <a:extLst>
              <a:ext uri="{28A0092B-C50C-407E-A947-70E740481C1C}">
                <a14:useLocalDpi xmlns:a14="http://schemas.microsoft.com/office/drawing/2010/main" val="0"/>
              </a:ext>
            </a:extLst>
          </a:blip>
          <a:srcRect l="29907" r="36296"/>
          <a:stretch/>
        </p:blipFill>
        <p:spPr>
          <a:xfrm>
            <a:off x="20" y="10"/>
            <a:ext cx="4635571" cy="6857990"/>
          </a:xfrm>
          <a:prstGeom prst="rect">
            <a:avLst/>
          </a:prstGeom>
          <a:effectLst/>
        </p:spPr>
      </p:pic>
      <p:cxnSp>
        <p:nvCxnSpPr>
          <p:cNvPr id="14" name="Straight Connector 11">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rgbClr val="5454FF"/>
            </a:solidFill>
          </a:ln>
        </p:spPr>
        <p:style>
          <a:lnRef idx="1">
            <a:schemeClr val="accent1"/>
          </a:lnRef>
          <a:fillRef idx="0">
            <a:schemeClr val="accent1"/>
          </a:fillRef>
          <a:effectRef idx="0">
            <a:schemeClr val="accent1"/>
          </a:effectRef>
          <a:fontRef idx="minor">
            <a:schemeClr val="tx1"/>
          </a:fontRef>
        </p:style>
      </p:cxnSp>
      <p:sp>
        <p:nvSpPr>
          <p:cNvPr id="7" name="4 CuadroTexto"/>
          <p:cNvSpPr txBox="1"/>
          <p:nvPr/>
        </p:nvSpPr>
        <p:spPr>
          <a:xfrm>
            <a:off x="5080934" y="4647414"/>
            <a:ext cx="6470986" cy="1323439"/>
          </a:xfrm>
          <a:prstGeom prst="rect">
            <a:avLst/>
          </a:prstGeom>
          <a:noFill/>
        </p:spPr>
        <p:txBody>
          <a:bodyPr wrap="square" rtlCol="0">
            <a:spAutoFit/>
          </a:bodyPr>
          <a:lstStyle/>
          <a:p>
            <a:pPr algn="just">
              <a:spcAft>
                <a:spcPts val="600"/>
              </a:spcAft>
            </a:pPr>
            <a:r>
              <a:rPr lang="es-ES" sz="2000" dirty="0">
                <a:solidFill>
                  <a:srgbClr val="002060"/>
                </a:solidFill>
                <a:ea typeface="Times New Roman" panose="02020603050405020304" pitchFamily="18" charset="0"/>
                <a:cs typeface="Times New Roman" panose="02020603050405020304" pitchFamily="18" charset="0"/>
              </a:rPr>
              <a:t>El diagrama de secuencia muestra los objetos interactuantes en forma horizontal, cada uno con líneas discontinuas verticales, usando, para la interacción, el paso de mensajes con flechas horizontales.</a:t>
            </a:r>
            <a:endParaRPr lang="es-MX" sz="2000" dirty="0">
              <a:solidFill>
                <a:srgbClr val="002060"/>
              </a:solidFill>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4120487"/>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7E3032D0-D813-4BF0-A7FE-3C50531376D9}"/>
              </a:ext>
            </a:extLst>
          </p:cNvPr>
          <p:cNvSpPr>
            <a:spLocks noGrp="1"/>
          </p:cNvSpPr>
          <p:nvPr>
            <p:ph type="title" idx="4294967295"/>
          </p:nvPr>
        </p:nvSpPr>
        <p:spPr>
          <a:xfrm>
            <a:off x="556532" y="643467"/>
            <a:ext cx="11210925" cy="744836"/>
          </a:xfrm>
        </p:spPr>
        <p:txBody>
          <a:bodyPr vert="horz" lIns="91440" tIns="45720" rIns="91440" bIns="45720" rtlCol="0" anchor="ctr">
            <a:normAutofit/>
          </a:bodyPr>
          <a:lstStyle/>
          <a:p>
            <a:pPr algn="ctr"/>
            <a:r>
              <a:rPr lang="en-US" sz="3200" b="1" kern="1200" dirty="0" err="1">
                <a:solidFill>
                  <a:schemeClr val="bg1"/>
                </a:solidFill>
                <a:latin typeface="+mj-lt"/>
                <a:ea typeface="+mj-ea"/>
                <a:cs typeface="+mj-cs"/>
              </a:rPr>
              <a:t>Simbología</a:t>
            </a:r>
            <a:r>
              <a:rPr lang="en-US" sz="3200" b="1" kern="1200" dirty="0">
                <a:solidFill>
                  <a:schemeClr val="bg1"/>
                </a:solidFill>
                <a:latin typeface="+mj-lt"/>
                <a:ea typeface="+mj-ea"/>
                <a:cs typeface="+mj-cs"/>
              </a:rPr>
              <a:t> de los </a:t>
            </a:r>
            <a:r>
              <a:rPr lang="en-US" sz="3200" b="1" kern="1200" dirty="0" err="1">
                <a:solidFill>
                  <a:schemeClr val="bg1"/>
                </a:solidFill>
                <a:latin typeface="+mj-lt"/>
                <a:ea typeface="+mj-ea"/>
                <a:cs typeface="+mj-cs"/>
              </a:rPr>
              <a:t>Diagramas</a:t>
            </a:r>
            <a:r>
              <a:rPr lang="en-US" sz="3200" b="1" kern="1200" dirty="0">
                <a:solidFill>
                  <a:schemeClr val="bg1"/>
                </a:solidFill>
                <a:latin typeface="+mj-lt"/>
                <a:ea typeface="+mj-ea"/>
                <a:cs typeface="+mj-cs"/>
              </a:rPr>
              <a:t> de </a:t>
            </a:r>
            <a:r>
              <a:rPr lang="en-US" sz="3200" b="1" kern="1200" dirty="0" err="1">
                <a:solidFill>
                  <a:schemeClr val="bg1"/>
                </a:solidFill>
                <a:latin typeface="+mj-lt"/>
                <a:ea typeface="+mj-ea"/>
                <a:cs typeface="+mj-cs"/>
              </a:rPr>
              <a:t>Secuencia</a:t>
            </a:r>
            <a:endParaRPr lang="en-US" sz="3200" kern="1200" dirty="0">
              <a:solidFill>
                <a:schemeClr val="bg1"/>
              </a:solidFill>
              <a:latin typeface="+mj-lt"/>
              <a:ea typeface="+mj-ea"/>
              <a:cs typeface="+mj-cs"/>
            </a:endParaRPr>
          </a:p>
        </p:txBody>
      </p:sp>
      <p:pic>
        <p:nvPicPr>
          <p:cNvPr id="4" name="Marcador de contenido 3">
            <a:extLst>
              <a:ext uri="{FF2B5EF4-FFF2-40B4-BE49-F238E27FC236}">
                <a16:creationId xmlns:a16="http://schemas.microsoft.com/office/drawing/2014/main" id="{48529B45-AB6F-4E38-9018-03E7260CAD22}"/>
              </a:ext>
            </a:extLst>
          </p:cNvPr>
          <p:cNvPicPr>
            <a:picLocks noGrp="1" noChangeAspect="1"/>
          </p:cNvPicPr>
          <p:nvPr>
            <p:ph idx="4294967295"/>
          </p:nvPr>
        </p:nvPicPr>
        <p:blipFill>
          <a:blip r:embed="rId2"/>
          <a:stretch>
            <a:fillRect/>
          </a:stretch>
        </p:blipFill>
        <p:spPr>
          <a:xfrm>
            <a:off x="1975178" y="1812049"/>
            <a:ext cx="8788398" cy="4394199"/>
          </a:xfrm>
          <a:prstGeom prst="rect">
            <a:avLst/>
          </a:prstGeom>
        </p:spPr>
      </p:pic>
    </p:spTree>
    <p:extLst>
      <p:ext uri="{BB962C8B-B14F-4D97-AF65-F5344CB8AC3E}">
        <p14:creationId xmlns:p14="http://schemas.microsoft.com/office/powerpoint/2010/main" val="1562983945"/>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9">
            <a:extLst>
              <a:ext uri="{FF2B5EF4-FFF2-40B4-BE49-F238E27FC236}">
                <a16:creationId xmlns:a16="http://schemas.microsoft.com/office/drawing/2014/main" id="{6166C6D1-23AC-49C4-BA07-238E4E9F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059" y="450222"/>
            <a:ext cx="3362146" cy="3755311"/>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ítulo 1">
            <a:extLst>
              <a:ext uri="{FF2B5EF4-FFF2-40B4-BE49-F238E27FC236}">
                <a16:creationId xmlns:a16="http://schemas.microsoft.com/office/drawing/2014/main" id="{AF72102E-B734-4BA4-85D4-8E040103D55D}"/>
              </a:ext>
            </a:extLst>
          </p:cNvPr>
          <p:cNvSpPr>
            <a:spLocks noGrp="1"/>
          </p:cNvSpPr>
          <p:nvPr>
            <p:ph type="title" idx="4294967295"/>
          </p:nvPr>
        </p:nvSpPr>
        <p:spPr>
          <a:xfrm>
            <a:off x="774701" y="762000"/>
            <a:ext cx="2771672" cy="3230578"/>
          </a:xfrm>
        </p:spPr>
        <p:txBody>
          <a:bodyPr vert="horz" lIns="91440" tIns="45720" rIns="91440" bIns="45720" rtlCol="0" anchor="ctr">
            <a:normAutofit/>
          </a:bodyPr>
          <a:lstStyle/>
          <a:p>
            <a:r>
              <a:rPr lang="en-US" sz="2800" b="1" dirty="0" err="1">
                <a:solidFill>
                  <a:srgbClr val="FFFFFF"/>
                </a:solidFill>
              </a:rPr>
              <a:t>Elementos</a:t>
            </a:r>
            <a:r>
              <a:rPr lang="en-US" sz="2800" b="1" dirty="0">
                <a:solidFill>
                  <a:srgbClr val="FFFFFF"/>
                </a:solidFill>
              </a:rPr>
              <a:t> de un</a:t>
            </a:r>
            <a:br>
              <a:rPr lang="en-US" sz="2800" b="1" dirty="0">
                <a:solidFill>
                  <a:srgbClr val="FFFFFF"/>
                </a:solidFill>
              </a:rPr>
            </a:br>
            <a:r>
              <a:rPr lang="en-US" sz="2800" b="1" dirty="0">
                <a:solidFill>
                  <a:srgbClr val="FFFFFF"/>
                </a:solidFill>
              </a:rPr>
              <a:t>DIAGRAMA DE SECUENCIAS</a:t>
            </a:r>
          </a:p>
        </p:txBody>
      </p:sp>
      <p:sp>
        <p:nvSpPr>
          <p:cNvPr id="19" name="Rectangle 11">
            <a:extLst>
              <a:ext uri="{FF2B5EF4-FFF2-40B4-BE49-F238E27FC236}">
                <a16:creationId xmlns:a16="http://schemas.microsoft.com/office/drawing/2014/main" id="{DEA9DF29-C038-40AA-A00E-4192194623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88503" y="450222"/>
            <a:ext cx="3473218" cy="3755311"/>
          </a:xfrm>
          <a:prstGeom prst="rect">
            <a:avLst/>
          </a:prstGeom>
          <a:solidFill>
            <a:srgbClr val="FEB154">
              <a:alpha val="2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pic>
        <p:nvPicPr>
          <p:cNvPr id="5" name="Imagen 4">
            <a:extLst>
              <a:ext uri="{FF2B5EF4-FFF2-40B4-BE49-F238E27FC236}">
                <a16:creationId xmlns:a16="http://schemas.microsoft.com/office/drawing/2014/main" id="{F1DA2C38-4094-49BE-BFE1-811D670C4CA9}"/>
              </a:ext>
            </a:extLst>
          </p:cNvPr>
          <p:cNvPicPr>
            <a:picLocks noChangeAspect="1"/>
          </p:cNvPicPr>
          <p:nvPr/>
        </p:nvPicPr>
        <p:blipFill>
          <a:blip r:embed="rId2"/>
          <a:stretch>
            <a:fillRect/>
          </a:stretch>
        </p:blipFill>
        <p:spPr>
          <a:xfrm>
            <a:off x="4395487" y="992754"/>
            <a:ext cx="2658839" cy="3089052"/>
          </a:xfrm>
          <a:prstGeom prst="rect">
            <a:avLst/>
          </a:prstGeom>
          <a:ln>
            <a:noFill/>
          </a:ln>
          <a:effectLst>
            <a:outerShdw blurRad="292100" dist="139700" dir="2700000" algn="tl" rotWithShape="0">
              <a:srgbClr val="333333">
                <a:alpha val="65000"/>
              </a:srgbClr>
            </a:outerShdw>
          </a:effectLst>
        </p:spPr>
      </p:pic>
      <p:sp>
        <p:nvSpPr>
          <p:cNvPr id="20" name="Rectangle 13">
            <a:extLst>
              <a:ext uri="{FF2B5EF4-FFF2-40B4-BE49-F238E27FC236}">
                <a16:creationId xmlns:a16="http://schemas.microsoft.com/office/drawing/2014/main" id="{061BBD3B-0EAE-4028-80C3-B139437093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88092" y="4376732"/>
            <a:ext cx="3473217" cy="2020757"/>
          </a:xfrm>
          <a:prstGeom prst="rect">
            <a:avLst/>
          </a:prstGeom>
          <a:solidFill>
            <a:srgbClr val="FEB154">
              <a:alpha val="2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1C091803-41C2-48E0-9228-5148460C7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25609" y="445459"/>
            <a:ext cx="4084983" cy="5957175"/>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Marcador de contenido 2">
            <a:extLst>
              <a:ext uri="{FF2B5EF4-FFF2-40B4-BE49-F238E27FC236}">
                <a16:creationId xmlns:a16="http://schemas.microsoft.com/office/drawing/2014/main" id="{13397C57-AD77-426B-B35A-68E9E1E1984A}"/>
              </a:ext>
            </a:extLst>
          </p:cNvPr>
          <p:cNvSpPr>
            <a:spLocks noGrp="1"/>
          </p:cNvSpPr>
          <p:nvPr>
            <p:ph idx="4294967295"/>
          </p:nvPr>
        </p:nvSpPr>
        <p:spPr>
          <a:xfrm>
            <a:off x="7965649" y="1593130"/>
            <a:ext cx="3467110" cy="4449667"/>
          </a:xfrm>
        </p:spPr>
        <p:txBody>
          <a:bodyPr vert="horz" lIns="91440" tIns="45720" rIns="91440" bIns="45720" rtlCol="0" anchor="ctr">
            <a:normAutofit/>
          </a:bodyPr>
          <a:lstStyle/>
          <a:p>
            <a:pPr algn="just"/>
            <a:r>
              <a:rPr lang="en-US" sz="2100" b="1" i="1" u="sng" dirty="0"/>
              <a:t>ROL DE LA CLASE</a:t>
            </a:r>
            <a:r>
              <a:rPr lang="en-US" sz="2100" dirty="0"/>
              <a:t>: El </a:t>
            </a:r>
            <a:r>
              <a:rPr lang="en-US" sz="2100" dirty="0" err="1"/>
              <a:t>rol</a:t>
            </a:r>
            <a:r>
              <a:rPr lang="en-US" sz="2100" dirty="0"/>
              <a:t> de la </a:t>
            </a:r>
            <a:r>
              <a:rPr lang="en-US" sz="2100" dirty="0" err="1"/>
              <a:t>clase</a:t>
            </a:r>
            <a:r>
              <a:rPr lang="en-US" sz="2100" dirty="0"/>
              <a:t> describe la </a:t>
            </a:r>
            <a:r>
              <a:rPr lang="en-US" sz="2100" dirty="0" err="1"/>
              <a:t>manera</a:t>
            </a:r>
            <a:r>
              <a:rPr lang="en-US" sz="2100" dirty="0"/>
              <a:t> </a:t>
            </a:r>
            <a:r>
              <a:rPr lang="en-US" sz="2100" dirty="0" err="1"/>
              <a:t>en</a:t>
            </a:r>
            <a:r>
              <a:rPr lang="en-US" sz="2100" dirty="0"/>
              <a:t> que un </a:t>
            </a:r>
            <a:r>
              <a:rPr lang="en-US" sz="2100" dirty="0" err="1"/>
              <a:t>objeto</a:t>
            </a:r>
            <a:r>
              <a:rPr lang="en-US" sz="2100" dirty="0"/>
              <a:t> se </a:t>
            </a:r>
            <a:r>
              <a:rPr lang="en-US" sz="2100" dirty="0" err="1"/>
              <a:t>va</a:t>
            </a:r>
            <a:r>
              <a:rPr lang="en-US" sz="2100" dirty="0"/>
              <a:t> a </a:t>
            </a:r>
            <a:r>
              <a:rPr lang="en-US" sz="2100" dirty="0" err="1"/>
              <a:t>comportar</a:t>
            </a:r>
            <a:r>
              <a:rPr lang="en-US" sz="2100" dirty="0"/>
              <a:t> </a:t>
            </a:r>
            <a:r>
              <a:rPr lang="en-US" sz="2100" dirty="0" err="1"/>
              <a:t>en</a:t>
            </a:r>
            <a:r>
              <a:rPr lang="en-US" sz="2100" dirty="0"/>
              <a:t> el </a:t>
            </a:r>
            <a:r>
              <a:rPr lang="en-US" sz="2100" dirty="0" err="1"/>
              <a:t>contexto</a:t>
            </a:r>
            <a:r>
              <a:rPr lang="en-US" sz="2100" dirty="0"/>
              <a:t>. No se </a:t>
            </a:r>
            <a:r>
              <a:rPr lang="en-US" sz="2100" dirty="0" err="1"/>
              <a:t>listan</a:t>
            </a:r>
            <a:r>
              <a:rPr lang="en-US" sz="2100" dirty="0"/>
              <a:t> los </a:t>
            </a:r>
            <a:r>
              <a:rPr lang="en-US" sz="2100" dirty="0" err="1"/>
              <a:t>atributos</a:t>
            </a:r>
            <a:r>
              <a:rPr lang="en-US" sz="2100" dirty="0"/>
              <a:t> del </a:t>
            </a:r>
            <a:r>
              <a:rPr lang="en-US" sz="2100" dirty="0" err="1"/>
              <a:t>objeto</a:t>
            </a:r>
            <a:r>
              <a:rPr lang="en-US" sz="2100" dirty="0"/>
              <a:t>.</a:t>
            </a:r>
          </a:p>
          <a:p>
            <a:pPr algn="just"/>
            <a:endParaRPr lang="en-US" sz="2100" dirty="0"/>
          </a:p>
          <a:p>
            <a:pPr algn="just"/>
            <a:r>
              <a:rPr lang="en-US" sz="2100" b="1" i="1" u="sng" dirty="0"/>
              <a:t>ACTIVACIÓN</a:t>
            </a:r>
            <a:r>
              <a:rPr lang="en-US" sz="2100" b="1" dirty="0"/>
              <a:t>: </a:t>
            </a:r>
            <a:r>
              <a:rPr lang="en-US" sz="2100" dirty="0"/>
              <a:t>Los </a:t>
            </a:r>
            <a:r>
              <a:rPr lang="en-US" sz="2100" dirty="0" err="1"/>
              <a:t>cuadros</a:t>
            </a:r>
            <a:r>
              <a:rPr lang="en-US" sz="2100" dirty="0"/>
              <a:t> de </a:t>
            </a:r>
            <a:r>
              <a:rPr lang="en-US" sz="2100" i="1" dirty="0" err="1"/>
              <a:t>activación</a:t>
            </a:r>
            <a:r>
              <a:rPr lang="en-US" sz="2100" i="1" dirty="0"/>
              <a:t> </a:t>
            </a:r>
            <a:r>
              <a:rPr lang="en-US" sz="2100" dirty="0" err="1"/>
              <a:t>representan</a:t>
            </a:r>
            <a:r>
              <a:rPr lang="en-US" sz="2100" dirty="0"/>
              <a:t> el </a:t>
            </a:r>
            <a:r>
              <a:rPr lang="en-US" sz="2100" dirty="0" err="1"/>
              <a:t>tiempo</a:t>
            </a:r>
            <a:r>
              <a:rPr lang="en-US" sz="2100" dirty="0"/>
              <a:t> que un </a:t>
            </a:r>
            <a:r>
              <a:rPr lang="en-US" sz="2100" i="1" dirty="0" err="1"/>
              <a:t>objeto</a:t>
            </a:r>
            <a:r>
              <a:rPr lang="en-US" sz="2100" i="1" dirty="0"/>
              <a:t> </a:t>
            </a:r>
            <a:r>
              <a:rPr lang="en-US" sz="2100" dirty="0" err="1"/>
              <a:t>necesita</a:t>
            </a:r>
            <a:r>
              <a:rPr lang="en-US" sz="2100" dirty="0"/>
              <a:t> para </a:t>
            </a:r>
            <a:r>
              <a:rPr lang="en-US" sz="2100" dirty="0" err="1"/>
              <a:t>completar</a:t>
            </a:r>
            <a:r>
              <a:rPr lang="en-US" sz="2100" dirty="0"/>
              <a:t> una </a:t>
            </a:r>
            <a:r>
              <a:rPr lang="en-US" sz="2100" dirty="0" err="1"/>
              <a:t>tarea</a:t>
            </a:r>
            <a:r>
              <a:rPr lang="en-US" sz="2100" dirty="0"/>
              <a:t>.</a:t>
            </a:r>
          </a:p>
          <a:p>
            <a:pPr algn="just"/>
            <a:endParaRPr lang="en-US" sz="2100" dirty="0"/>
          </a:p>
          <a:p>
            <a:pPr marL="0"/>
            <a:endParaRPr lang="en-US" sz="2100" dirty="0"/>
          </a:p>
        </p:txBody>
      </p:sp>
      <p:sp>
        <p:nvSpPr>
          <p:cNvPr id="18" name="Rectangle 17">
            <a:extLst>
              <a:ext uri="{FF2B5EF4-FFF2-40B4-BE49-F238E27FC236}">
                <a16:creationId xmlns:a16="http://schemas.microsoft.com/office/drawing/2014/main" id="{05CC4153-3F0D-4F4C-8F12-E8FC3FA40A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058" y="4381877"/>
            <a:ext cx="3362146" cy="2025711"/>
          </a:xfrm>
          <a:prstGeom prst="rect">
            <a:avLst/>
          </a:prstGeom>
          <a:solidFill>
            <a:srgbClr val="5B3C31">
              <a:alpha val="95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pic>
        <p:nvPicPr>
          <p:cNvPr id="4" name="Imagen 3">
            <a:extLst>
              <a:ext uri="{FF2B5EF4-FFF2-40B4-BE49-F238E27FC236}">
                <a16:creationId xmlns:a16="http://schemas.microsoft.com/office/drawing/2014/main" id="{10AA103F-AFF5-4839-BEB1-0D625807661C}"/>
              </a:ext>
            </a:extLst>
          </p:cNvPr>
          <p:cNvPicPr>
            <a:picLocks noChangeAspect="1"/>
          </p:cNvPicPr>
          <p:nvPr/>
        </p:nvPicPr>
        <p:blipFill>
          <a:blip r:embed="rId3"/>
          <a:stretch>
            <a:fillRect/>
          </a:stretch>
        </p:blipFill>
        <p:spPr>
          <a:xfrm>
            <a:off x="4180481" y="4950729"/>
            <a:ext cx="3044858" cy="123244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415119905"/>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F72102E-B734-4BA4-85D4-8E040103D55D}"/>
              </a:ext>
            </a:extLst>
          </p:cNvPr>
          <p:cNvSpPr>
            <a:spLocks noGrp="1"/>
          </p:cNvSpPr>
          <p:nvPr>
            <p:ph type="title" idx="4294967295"/>
          </p:nvPr>
        </p:nvSpPr>
        <p:spPr>
          <a:xfrm>
            <a:off x="1311554" y="1003608"/>
            <a:ext cx="7958137" cy="1077913"/>
          </a:xfrm>
        </p:spPr>
        <p:txBody>
          <a:bodyPr>
            <a:normAutofit fontScale="90000"/>
          </a:bodyPr>
          <a:lstStyle/>
          <a:p>
            <a:pPr algn="ctr"/>
            <a:r>
              <a:rPr lang="es-VE" sz="3200" b="1" dirty="0">
                <a:latin typeface="Century" panose="02040604050505020304" pitchFamily="18" charset="0"/>
              </a:rPr>
              <a:t>Elementos de un</a:t>
            </a:r>
            <a:br>
              <a:rPr lang="es-VE" b="1" dirty="0"/>
            </a:br>
            <a:r>
              <a:rPr lang="es-VE" b="1" dirty="0">
                <a:latin typeface="Century" panose="02040604050505020304" pitchFamily="18" charset="0"/>
              </a:rPr>
              <a:t>DIAGRAMA DE SECUENCIAS</a:t>
            </a:r>
          </a:p>
        </p:txBody>
      </p:sp>
      <p:sp>
        <p:nvSpPr>
          <p:cNvPr id="3" name="Marcador de contenido 2">
            <a:extLst>
              <a:ext uri="{FF2B5EF4-FFF2-40B4-BE49-F238E27FC236}">
                <a16:creationId xmlns:a16="http://schemas.microsoft.com/office/drawing/2014/main" id="{13397C57-AD77-426B-B35A-68E9E1E1984A}"/>
              </a:ext>
            </a:extLst>
          </p:cNvPr>
          <p:cNvSpPr>
            <a:spLocks noGrp="1"/>
          </p:cNvSpPr>
          <p:nvPr>
            <p:ph idx="4294967295"/>
          </p:nvPr>
        </p:nvSpPr>
        <p:spPr>
          <a:xfrm>
            <a:off x="0" y="2052638"/>
            <a:ext cx="9191625" cy="3997325"/>
          </a:xfrm>
        </p:spPr>
        <p:txBody>
          <a:bodyPr/>
          <a:lstStyle/>
          <a:p>
            <a:endParaRPr lang="es-VE" dirty="0"/>
          </a:p>
          <a:p>
            <a:pPr marL="0" indent="0">
              <a:buNone/>
            </a:pPr>
            <a:endParaRPr lang="es-VE" dirty="0"/>
          </a:p>
        </p:txBody>
      </p:sp>
      <p:sp>
        <p:nvSpPr>
          <p:cNvPr id="7" name="Rectángulo 6">
            <a:extLst>
              <a:ext uri="{FF2B5EF4-FFF2-40B4-BE49-F238E27FC236}">
                <a16:creationId xmlns:a16="http://schemas.microsoft.com/office/drawing/2014/main" id="{3CB85D77-FDE7-4777-8AAE-DB31EB5612CB}"/>
              </a:ext>
            </a:extLst>
          </p:cNvPr>
          <p:cNvSpPr/>
          <p:nvPr/>
        </p:nvSpPr>
        <p:spPr>
          <a:xfrm>
            <a:off x="1510747" y="2274838"/>
            <a:ext cx="10131355" cy="923330"/>
          </a:xfrm>
          <a:prstGeom prst="rect">
            <a:avLst/>
          </a:prstGeom>
        </p:spPr>
        <p:txBody>
          <a:bodyPr wrap="square">
            <a:spAutoFit/>
          </a:bodyPr>
          <a:lstStyle/>
          <a:p>
            <a:pPr algn="just"/>
            <a:r>
              <a:rPr lang="es-VE" b="1" i="1" u="sng" dirty="0"/>
              <a:t>MENSAJES:</a:t>
            </a:r>
            <a:r>
              <a:rPr lang="es-VE" dirty="0"/>
              <a:t> Los mensajes son flechas que representan comunicaciones entre objetos. Las medias flechas representan mensajes asincrónicos. Los mensajes asincrónicos son enviados desde un objeto que no va a esperar una respuesta del receptor para continuar con sus tareas.</a:t>
            </a:r>
          </a:p>
        </p:txBody>
      </p:sp>
      <p:pic>
        <p:nvPicPr>
          <p:cNvPr id="8" name="Imagen 7">
            <a:extLst>
              <a:ext uri="{FF2B5EF4-FFF2-40B4-BE49-F238E27FC236}">
                <a16:creationId xmlns:a16="http://schemas.microsoft.com/office/drawing/2014/main" id="{DD3B125F-75B8-48FA-A438-EFD38CC6EE52}"/>
              </a:ext>
            </a:extLst>
          </p:cNvPr>
          <p:cNvPicPr>
            <a:picLocks noChangeAspect="1"/>
          </p:cNvPicPr>
          <p:nvPr/>
        </p:nvPicPr>
        <p:blipFill>
          <a:blip r:embed="rId2"/>
          <a:stretch>
            <a:fillRect/>
          </a:stretch>
        </p:blipFill>
        <p:spPr>
          <a:xfrm>
            <a:off x="2404793" y="3481030"/>
            <a:ext cx="8613912" cy="276225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311370372"/>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F72102E-B734-4BA4-85D4-8E040103D55D}"/>
              </a:ext>
            </a:extLst>
          </p:cNvPr>
          <p:cNvSpPr>
            <a:spLocks noGrp="1"/>
          </p:cNvSpPr>
          <p:nvPr>
            <p:ph type="title" idx="4294967295"/>
          </p:nvPr>
        </p:nvSpPr>
        <p:spPr>
          <a:xfrm>
            <a:off x="1" y="999241"/>
            <a:ext cx="12192000" cy="859722"/>
          </a:xfrm>
        </p:spPr>
        <p:txBody>
          <a:bodyPr>
            <a:normAutofit fontScale="90000"/>
          </a:bodyPr>
          <a:lstStyle/>
          <a:p>
            <a:pPr algn="ctr"/>
            <a:r>
              <a:rPr lang="es-VE" sz="3200" b="1" dirty="0">
                <a:latin typeface="Century" panose="02040604050505020304" pitchFamily="18" charset="0"/>
              </a:rPr>
              <a:t>Elementos de un</a:t>
            </a:r>
            <a:br>
              <a:rPr lang="es-VE" b="1" dirty="0"/>
            </a:br>
            <a:r>
              <a:rPr lang="es-VE" b="1" dirty="0">
                <a:latin typeface="Century" panose="02040604050505020304" pitchFamily="18" charset="0"/>
              </a:rPr>
              <a:t>DIAGRAMA DE SECUENCIAS</a:t>
            </a:r>
          </a:p>
        </p:txBody>
      </p:sp>
      <p:sp>
        <p:nvSpPr>
          <p:cNvPr id="3" name="Marcador de contenido 2">
            <a:extLst>
              <a:ext uri="{FF2B5EF4-FFF2-40B4-BE49-F238E27FC236}">
                <a16:creationId xmlns:a16="http://schemas.microsoft.com/office/drawing/2014/main" id="{13397C57-AD77-426B-B35A-68E9E1E1984A}"/>
              </a:ext>
            </a:extLst>
          </p:cNvPr>
          <p:cNvSpPr>
            <a:spLocks noGrp="1"/>
          </p:cNvSpPr>
          <p:nvPr>
            <p:ph idx="4294967295"/>
          </p:nvPr>
        </p:nvSpPr>
        <p:spPr>
          <a:xfrm>
            <a:off x="0" y="2052638"/>
            <a:ext cx="9191625" cy="3997325"/>
          </a:xfrm>
        </p:spPr>
        <p:txBody>
          <a:bodyPr/>
          <a:lstStyle/>
          <a:p>
            <a:endParaRPr lang="es-VE" dirty="0"/>
          </a:p>
          <a:p>
            <a:pPr marL="0" indent="0">
              <a:buNone/>
            </a:pPr>
            <a:endParaRPr lang="es-VE" dirty="0"/>
          </a:p>
        </p:txBody>
      </p:sp>
      <p:sp>
        <p:nvSpPr>
          <p:cNvPr id="4" name="Rectángulo 3">
            <a:extLst>
              <a:ext uri="{FF2B5EF4-FFF2-40B4-BE49-F238E27FC236}">
                <a16:creationId xmlns:a16="http://schemas.microsoft.com/office/drawing/2014/main" id="{8B3B38F3-9BC6-4E60-A6D6-0FDCB6460E05}"/>
              </a:ext>
            </a:extLst>
          </p:cNvPr>
          <p:cNvSpPr/>
          <p:nvPr/>
        </p:nvSpPr>
        <p:spPr>
          <a:xfrm>
            <a:off x="1620843" y="2052116"/>
            <a:ext cx="8706678" cy="646331"/>
          </a:xfrm>
          <a:prstGeom prst="rect">
            <a:avLst/>
          </a:prstGeom>
        </p:spPr>
        <p:txBody>
          <a:bodyPr wrap="square">
            <a:spAutoFit/>
          </a:bodyPr>
          <a:lstStyle/>
          <a:p>
            <a:pPr algn="just"/>
            <a:r>
              <a:rPr lang="es-VE" b="1" i="1" u="sng" dirty="0"/>
              <a:t>LÍNEAS DE VIDA</a:t>
            </a:r>
            <a:r>
              <a:rPr lang="es-VE" b="1" dirty="0"/>
              <a:t>: </a:t>
            </a:r>
            <a:r>
              <a:rPr lang="es-VE" dirty="0"/>
              <a:t>Las </a:t>
            </a:r>
            <a:r>
              <a:rPr lang="es-VE" i="1" dirty="0"/>
              <a:t>líneas de vida </a:t>
            </a:r>
            <a:r>
              <a:rPr lang="es-VE" dirty="0"/>
              <a:t>son verticales y en línea de puntos, ellas indican la presencia del </a:t>
            </a:r>
            <a:r>
              <a:rPr lang="es-VE" i="1" dirty="0"/>
              <a:t>objeto </a:t>
            </a:r>
            <a:r>
              <a:rPr lang="es-VE" dirty="0"/>
              <a:t>durante el tiempo.</a:t>
            </a:r>
            <a:r>
              <a:rPr lang="es-VE" dirty="0">
                <a:solidFill>
                  <a:srgbClr val="000000"/>
                </a:solidFill>
              </a:rPr>
              <a:t>.</a:t>
            </a:r>
            <a:endParaRPr lang="es-VE" dirty="0">
              <a:effectLst/>
            </a:endParaRPr>
          </a:p>
        </p:txBody>
      </p:sp>
      <p:pic>
        <p:nvPicPr>
          <p:cNvPr id="5" name="Imagen 4">
            <a:extLst>
              <a:ext uri="{FF2B5EF4-FFF2-40B4-BE49-F238E27FC236}">
                <a16:creationId xmlns:a16="http://schemas.microsoft.com/office/drawing/2014/main" id="{9B284A62-95C9-4D8A-BD64-BC76400C1999}"/>
              </a:ext>
            </a:extLst>
          </p:cNvPr>
          <p:cNvPicPr>
            <a:picLocks noChangeAspect="1"/>
          </p:cNvPicPr>
          <p:nvPr/>
        </p:nvPicPr>
        <p:blipFill>
          <a:blip r:embed="rId2"/>
          <a:stretch>
            <a:fillRect/>
          </a:stretch>
        </p:blipFill>
        <p:spPr>
          <a:xfrm>
            <a:off x="4022922" y="2891600"/>
            <a:ext cx="5406887" cy="353552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4041464848"/>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CEB41C5C-0F34-4DDA-9D7C-5E717F35F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384" y="303591"/>
            <a:ext cx="5735590" cy="5896743"/>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AF72102E-B734-4BA4-85D4-8E040103D55D}"/>
              </a:ext>
            </a:extLst>
          </p:cNvPr>
          <p:cNvSpPr>
            <a:spLocks noGrp="1"/>
          </p:cNvSpPr>
          <p:nvPr>
            <p:ph type="title" idx="4294967295"/>
          </p:nvPr>
        </p:nvSpPr>
        <p:spPr>
          <a:xfrm>
            <a:off x="594360" y="640263"/>
            <a:ext cx="5239512" cy="1344975"/>
          </a:xfrm>
        </p:spPr>
        <p:txBody>
          <a:bodyPr vert="horz" lIns="91440" tIns="45720" rIns="91440" bIns="45720" rtlCol="0" anchor="ctr">
            <a:normAutofit/>
          </a:bodyPr>
          <a:lstStyle/>
          <a:p>
            <a:r>
              <a:rPr lang="en-US" sz="3400" b="1" kern="1200" dirty="0" err="1">
                <a:solidFill>
                  <a:schemeClr val="bg1"/>
                </a:solidFill>
                <a:latin typeface="+mj-lt"/>
                <a:ea typeface="+mj-ea"/>
                <a:cs typeface="+mj-cs"/>
              </a:rPr>
              <a:t>Elementos</a:t>
            </a:r>
            <a:r>
              <a:rPr lang="en-US" sz="3400" b="1" kern="1200" dirty="0">
                <a:solidFill>
                  <a:schemeClr val="bg1"/>
                </a:solidFill>
                <a:latin typeface="+mj-lt"/>
                <a:ea typeface="+mj-ea"/>
                <a:cs typeface="+mj-cs"/>
              </a:rPr>
              <a:t> de un</a:t>
            </a:r>
            <a:br>
              <a:rPr lang="en-US" sz="3400" b="1" kern="1200" dirty="0">
                <a:solidFill>
                  <a:schemeClr val="bg1"/>
                </a:solidFill>
                <a:latin typeface="+mj-lt"/>
                <a:ea typeface="+mj-ea"/>
                <a:cs typeface="+mj-cs"/>
              </a:rPr>
            </a:br>
            <a:r>
              <a:rPr lang="en-US" sz="3400" b="1" kern="1200" dirty="0">
                <a:solidFill>
                  <a:schemeClr val="bg1"/>
                </a:solidFill>
                <a:latin typeface="+mj-lt"/>
                <a:ea typeface="+mj-ea"/>
                <a:cs typeface="+mj-cs"/>
              </a:rPr>
              <a:t>DIAGRAMA DE SECUENCIAS</a:t>
            </a:r>
          </a:p>
        </p:txBody>
      </p:sp>
      <p:cxnSp>
        <p:nvCxnSpPr>
          <p:cNvPr id="13" name="Straight Connector 12">
            <a:extLst>
              <a:ext uri="{FF2B5EF4-FFF2-40B4-BE49-F238E27FC236}">
                <a16:creationId xmlns:a16="http://schemas.microsoft.com/office/drawing/2014/main" id="{57E1E5E6-F385-4E9C-B201-BA5BDE5CAD5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07023" y="2050687"/>
            <a:ext cx="4562441" cy="0"/>
          </a:xfrm>
          <a:prstGeom prst="line">
            <a:avLst/>
          </a:prstGeom>
          <a:ln w="22225">
            <a:solidFill>
              <a:srgbClr val="E7E6E6"/>
            </a:solidFill>
          </a:ln>
        </p:spPr>
        <p:style>
          <a:lnRef idx="1">
            <a:schemeClr val="accent1"/>
          </a:lnRef>
          <a:fillRef idx="0">
            <a:schemeClr val="accent1"/>
          </a:fillRef>
          <a:effectRef idx="0">
            <a:schemeClr val="accent1"/>
          </a:effectRef>
          <a:fontRef idx="minor">
            <a:schemeClr val="tx1"/>
          </a:fontRef>
        </p:style>
      </p:cxnSp>
      <p:sp>
        <p:nvSpPr>
          <p:cNvPr id="3" name="Marcador de contenido 2">
            <a:extLst>
              <a:ext uri="{FF2B5EF4-FFF2-40B4-BE49-F238E27FC236}">
                <a16:creationId xmlns:a16="http://schemas.microsoft.com/office/drawing/2014/main" id="{13397C57-AD77-426B-B35A-68E9E1E1984A}"/>
              </a:ext>
            </a:extLst>
          </p:cNvPr>
          <p:cNvSpPr>
            <a:spLocks noGrp="1"/>
          </p:cNvSpPr>
          <p:nvPr>
            <p:ph idx="4294967295"/>
          </p:nvPr>
        </p:nvSpPr>
        <p:spPr>
          <a:xfrm>
            <a:off x="593610" y="2121763"/>
            <a:ext cx="5235490" cy="3773010"/>
          </a:xfrm>
        </p:spPr>
        <p:txBody>
          <a:bodyPr vert="horz" lIns="91440" tIns="45720" rIns="91440" bIns="45720" rtlCol="0">
            <a:normAutofit/>
          </a:bodyPr>
          <a:lstStyle/>
          <a:p>
            <a:pPr algn="just"/>
            <a:r>
              <a:rPr lang="en-US" sz="2000" b="1" i="1" u="sng" dirty="0" err="1">
                <a:solidFill>
                  <a:schemeClr val="bg1"/>
                </a:solidFill>
              </a:rPr>
              <a:t>LOOPS</a:t>
            </a:r>
            <a:r>
              <a:rPr lang="en-US" sz="2000" b="1" dirty="0" err="1">
                <a:solidFill>
                  <a:schemeClr val="bg1"/>
                </a:solidFill>
              </a:rPr>
              <a:t>:</a:t>
            </a:r>
            <a:r>
              <a:rPr lang="en-US" sz="2000" dirty="0" err="1">
                <a:solidFill>
                  <a:schemeClr val="bg1"/>
                </a:solidFill>
              </a:rPr>
              <a:t>Una</a:t>
            </a:r>
            <a:r>
              <a:rPr lang="en-US" sz="2000" dirty="0">
                <a:solidFill>
                  <a:schemeClr val="bg1"/>
                </a:solidFill>
              </a:rPr>
              <a:t> </a:t>
            </a:r>
            <a:r>
              <a:rPr lang="en-US" sz="2000" dirty="0" err="1">
                <a:solidFill>
                  <a:schemeClr val="bg1"/>
                </a:solidFill>
              </a:rPr>
              <a:t>repetición</a:t>
            </a:r>
            <a:r>
              <a:rPr lang="en-US" sz="2000" dirty="0">
                <a:solidFill>
                  <a:schemeClr val="bg1"/>
                </a:solidFill>
              </a:rPr>
              <a:t> o </a:t>
            </a:r>
            <a:r>
              <a:rPr lang="en-US" sz="2000" i="1" dirty="0">
                <a:solidFill>
                  <a:schemeClr val="bg1"/>
                </a:solidFill>
              </a:rPr>
              <a:t>loop </a:t>
            </a:r>
            <a:r>
              <a:rPr lang="en-US" sz="2000" dirty="0" err="1">
                <a:solidFill>
                  <a:schemeClr val="bg1"/>
                </a:solidFill>
              </a:rPr>
              <a:t>en</a:t>
            </a:r>
            <a:r>
              <a:rPr lang="en-US" sz="2000" dirty="0">
                <a:solidFill>
                  <a:schemeClr val="bg1"/>
                </a:solidFill>
              </a:rPr>
              <a:t> un </a:t>
            </a:r>
            <a:r>
              <a:rPr lang="en-US" sz="2000" i="1" dirty="0" err="1">
                <a:solidFill>
                  <a:schemeClr val="bg1"/>
                </a:solidFill>
              </a:rPr>
              <a:t>diagrama</a:t>
            </a:r>
            <a:r>
              <a:rPr lang="en-US" sz="2000" i="1" dirty="0">
                <a:solidFill>
                  <a:schemeClr val="bg1"/>
                </a:solidFill>
              </a:rPr>
              <a:t> de </a:t>
            </a:r>
            <a:r>
              <a:rPr lang="en-US" sz="2000" i="1" dirty="0" err="1">
                <a:solidFill>
                  <a:schemeClr val="bg1"/>
                </a:solidFill>
              </a:rPr>
              <a:t>secuencias</a:t>
            </a:r>
            <a:r>
              <a:rPr lang="en-US" sz="2000" dirty="0">
                <a:solidFill>
                  <a:schemeClr val="bg1"/>
                </a:solidFill>
              </a:rPr>
              <a:t>, es </a:t>
            </a:r>
            <a:r>
              <a:rPr lang="en-US" sz="2000" dirty="0" err="1">
                <a:solidFill>
                  <a:schemeClr val="bg1"/>
                </a:solidFill>
              </a:rPr>
              <a:t>representado</a:t>
            </a:r>
            <a:r>
              <a:rPr lang="en-US" sz="2000" dirty="0">
                <a:solidFill>
                  <a:schemeClr val="bg1"/>
                </a:solidFill>
              </a:rPr>
              <a:t> </a:t>
            </a:r>
            <a:r>
              <a:rPr lang="en-US" sz="2000" dirty="0" err="1">
                <a:solidFill>
                  <a:schemeClr val="bg1"/>
                </a:solidFill>
              </a:rPr>
              <a:t>como</a:t>
            </a:r>
            <a:r>
              <a:rPr lang="en-US" sz="2000" dirty="0">
                <a:solidFill>
                  <a:schemeClr val="bg1"/>
                </a:solidFill>
              </a:rPr>
              <a:t> un </a:t>
            </a:r>
            <a:r>
              <a:rPr lang="en-US" sz="2000" dirty="0" err="1">
                <a:solidFill>
                  <a:schemeClr val="bg1"/>
                </a:solidFill>
              </a:rPr>
              <a:t>rectángulo</a:t>
            </a:r>
            <a:r>
              <a:rPr lang="en-US" sz="2000" dirty="0">
                <a:solidFill>
                  <a:schemeClr val="bg1"/>
                </a:solidFill>
              </a:rPr>
              <a:t>. La </a:t>
            </a:r>
            <a:r>
              <a:rPr lang="en-US" sz="2000" dirty="0" err="1">
                <a:solidFill>
                  <a:schemeClr val="bg1"/>
                </a:solidFill>
              </a:rPr>
              <a:t>condición</a:t>
            </a:r>
            <a:r>
              <a:rPr lang="en-US" sz="2000" dirty="0">
                <a:solidFill>
                  <a:schemeClr val="bg1"/>
                </a:solidFill>
              </a:rPr>
              <a:t> para </a:t>
            </a:r>
            <a:r>
              <a:rPr lang="en-US" sz="2000" dirty="0" err="1">
                <a:solidFill>
                  <a:schemeClr val="bg1"/>
                </a:solidFill>
              </a:rPr>
              <a:t>abandonar</a:t>
            </a:r>
            <a:r>
              <a:rPr lang="en-US" sz="2000" dirty="0">
                <a:solidFill>
                  <a:schemeClr val="bg1"/>
                </a:solidFill>
              </a:rPr>
              <a:t> el </a:t>
            </a:r>
            <a:r>
              <a:rPr lang="en-US" sz="2000" i="1" dirty="0">
                <a:solidFill>
                  <a:schemeClr val="bg1"/>
                </a:solidFill>
              </a:rPr>
              <a:t>loop </a:t>
            </a:r>
            <a:r>
              <a:rPr lang="en-US" sz="2000" dirty="0">
                <a:solidFill>
                  <a:schemeClr val="bg1"/>
                </a:solidFill>
              </a:rPr>
              <a:t>se </a:t>
            </a:r>
            <a:r>
              <a:rPr lang="en-US" sz="2000" dirty="0" err="1">
                <a:solidFill>
                  <a:schemeClr val="bg1"/>
                </a:solidFill>
              </a:rPr>
              <a:t>coloca</a:t>
            </a:r>
            <a:r>
              <a:rPr lang="en-US" sz="2000" dirty="0">
                <a:solidFill>
                  <a:schemeClr val="bg1"/>
                </a:solidFill>
              </a:rPr>
              <a:t> </a:t>
            </a:r>
            <a:r>
              <a:rPr lang="en-US" sz="2000" dirty="0" err="1">
                <a:solidFill>
                  <a:schemeClr val="bg1"/>
                </a:solidFill>
              </a:rPr>
              <a:t>en</a:t>
            </a:r>
            <a:r>
              <a:rPr lang="en-US" sz="2000" dirty="0">
                <a:solidFill>
                  <a:schemeClr val="bg1"/>
                </a:solidFill>
              </a:rPr>
              <a:t> la </a:t>
            </a:r>
            <a:r>
              <a:rPr lang="en-US" sz="2000" dirty="0" err="1">
                <a:solidFill>
                  <a:schemeClr val="bg1"/>
                </a:solidFill>
              </a:rPr>
              <a:t>parte</a:t>
            </a:r>
            <a:r>
              <a:rPr lang="en-US" sz="2000" dirty="0">
                <a:solidFill>
                  <a:schemeClr val="bg1"/>
                </a:solidFill>
              </a:rPr>
              <a:t> inferior entre </a:t>
            </a:r>
            <a:r>
              <a:rPr lang="en-US" sz="2000" dirty="0" err="1">
                <a:solidFill>
                  <a:schemeClr val="bg1"/>
                </a:solidFill>
              </a:rPr>
              <a:t>corchetes</a:t>
            </a:r>
            <a:r>
              <a:rPr lang="en-US" sz="2000" dirty="0">
                <a:solidFill>
                  <a:schemeClr val="bg1"/>
                </a:solidFill>
              </a:rPr>
              <a:t> [ ].</a:t>
            </a:r>
          </a:p>
          <a:p>
            <a:endParaRPr lang="en-US" sz="2000" dirty="0">
              <a:solidFill>
                <a:schemeClr val="bg1"/>
              </a:solidFill>
            </a:endParaRPr>
          </a:p>
          <a:p>
            <a:pPr marL="0"/>
            <a:endParaRPr lang="en-US" sz="2000" dirty="0">
              <a:solidFill>
                <a:schemeClr val="bg1"/>
              </a:solidFill>
            </a:endParaRPr>
          </a:p>
        </p:txBody>
      </p:sp>
      <p:pic>
        <p:nvPicPr>
          <p:cNvPr id="6" name="Imagen 5">
            <a:extLst>
              <a:ext uri="{FF2B5EF4-FFF2-40B4-BE49-F238E27FC236}">
                <a16:creationId xmlns:a16="http://schemas.microsoft.com/office/drawing/2014/main" id="{99C4552A-7E7A-4073-9D17-424FFBD1BAA3}"/>
              </a:ext>
            </a:extLst>
          </p:cNvPr>
          <p:cNvPicPr>
            <a:picLocks noChangeAspect="1"/>
          </p:cNvPicPr>
          <p:nvPr/>
        </p:nvPicPr>
        <p:blipFill>
          <a:blip r:embed="rId2"/>
          <a:stretch>
            <a:fillRect/>
          </a:stretch>
        </p:blipFill>
        <p:spPr>
          <a:xfrm>
            <a:off x="6442613" y="1432874"/>
            <a:ext cx="4992751" cy="4785045"/>
          </a:xfrm>
          <a:prstGeom prst="rect">
            <a:avLst/>
          </a:prstGeom>
        </p:spPr>
      </p:pic>
      <p:sp>
        <p:nvSpPr>
          <p:cNvPr id="4" name="Rectángulo 3">
            <a:extLst>
              <a:ext uri="{FF2B5EF4-FFF2-40B4-BE49-F238E27FC236}">
                <a16:creationId xmlns:a16="http://schemas.microsoft.com/office/drawing/2014/main" id="{8B3B38F3-9BC6-4E60-A6D6-0FDCB6460E05}"/>
              </a:ext>
            </a:extLst>
          </p:cNvPr>
          <p:cNvSpPr/>
          <p:nvPr/>
        </p:nvSpPr>
        <p:spPr>
          <a:xfrm>
            <a:off x="1620843" y="2052116"/>
            <a:ext cx="8706678" cy="369332"/>
          </a:xfrm>
          <a:prstGeom prst="rect">
            <a:avLst/>
          </a:prstGeom>
        </p:spPr>
        <p:txBody>
          <a:bodyPr wrap="square">
            <a:spAutoFit/>
          </a:bodyPr>
          <a:lstStyle/>
          <a:p>
            <a:pPr algn="just">
              <a:spcAft>
                <a:spcPts val="600"/>
              </a:spcAft>
            </a:pPr>
            <a:r>
              <a:rPr lang="es-VE"/>
              <a:t>.</a:t>
            </a:r>
            <a:r>
              <a:rPr lang="es-VE">
                <a:solidFill>
                  <a:srgbClr val="000000"/>
                </a:solidFill>
              </a:rPr>
              <a:t>.</a:t>
            </a:r>
            <a:endParaRPr lang="es-VE">
              <a:effectLst/>
            </a:endParaRPr>
          </a:p>
        </p:txBody>
      </p:sp>
    </p:spTree>
    <p:extLst>
      <p:ext uri="{BB962C8B-B14F-4D97-AF65-F5344CB8AC3E}">
        <p14:creationId xmlns:p14="http://schemas.microsoft.com/office/powerpoint/2010/main" val="205407673"/>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8.0&quot;&gt;&lt;object type=&quot;1&quot; unique_id=&quot;10001&quot;&gt;&lt;object type=&quot;2&quot; unique_id=&quot;10002&quot;&gt;&lt;object type=&quot;3&quot; unique_id=&quot;10003&quot;&gt;&lt;property id=&quot;20148&quot; value=&quot;5&quot;/&gt;&lt;property id=&quot;20300&quot; value=&quot;Slide 1&quot;/&gt;&lt;property id=&quot;20307&quot; value=&quot;259&quot;/&gt;&lt;/object&gt;&lt;object type=&quot;3&quot; unique_id=&quot;10004&quot;&gt;&lt;property id=&quot;20148&quot; value=&quot;5&quot;/&gt;&lt;property id=&quot;20300&quot; value=&quot;Slide 2 - &amp;quot;Imagen del área: &amp;quot;&quot;/&gt;&lt;property id=&quot;20307&quot; value=&quot;256&quot;/&gt;&lt;/object&gt;&lt;object type=&quot;3&quot; unique_id=&quot;10005&quot;&gt;&lt;property id=&quot;20148&quot; value=&quot;5&quot;/&gt;&lt;property id=&quot;20300&quot; value=&quot;Slide 3&quot;/&gt;&lt;property id=&quot;20307&quot; value=&quot;257&quot;/&gt;&lt;/object&gt;&lt;object type=&quot;3&quot; unique_id=&quot;10037&quot;&gt;&lt;property id=&quot;20148&quot; value=&quot;5&quot;/&gt;&lt;property id=&quot;20300&quot; value=&quot;Slide 4&quot;/&gt;&lt;property id=&quot;20307&quot; value=&quot;272&quot;/&gt;&lt;/object&gt;&lt;object type=&quot;3&quot; unique_id=&quot;10038&quot;&gt;&lt;property id=&quot;20148&quot; value=&quot;5&quot;/&gt;&lt;property id=&quot;20300&quot; value=&quot;Slide 5&quot;/&gt;&lt;property id=&quot;20307&quot; value=&quot;273&quot;/&gt;&lt;/object&gt;&lt;object type=&quot;3&quot; unique_id=&quot;10040&quot;&gt;&lt;property id=&quot;20148&quot; value=&quot;5&quot;/&gt;&lt;property id=&quot;20300&quot; value=&quot;Slide 6&quot;/&gt;&lt;property id=&quot;20307&quot; value=&quot;275&quot;/&gt;&lt;/object&gt;&lt;object type=&quot;3&quot; unique_id=&quot;10041&quot;&gt;&lt;property id=&quot;20148&quot; value=&quot;5&quot;/&gt;&lt;property id=&quot;20300&quot; value=&quot;Slide 7&quot;/&gt;&lt;property id=&quot;20307&quot; value=&quot;276&quot;/&gt;&lt;/object&gt;&lt;object type=&quot;3&quot; unique_id=&quot;10042&quot;&gt;&lt;property id=&quot;20148&quot; value=&quot;5&quot;/&gt;&lt;property id=&quot;20300&quot; value=&quot;Slide 8&quot;/&gt;&lt;property id=&quot;20307&quot; value=&quot;277&quot;/&gt;&lt;/object&gt;&lt;object type=&quot;3&quot; unique_id=&quot;10043&quot;&gt;&lt;property id=&quot;20148&quot; value=&quot;5&quot;/&gt;&lt;property id=&quot;20300&quot; value=&quot;Slide 9&quot;/&gt;&lt;property id=&quot;20307&quot; value=&quot;278&quot;/&gt;&lt;/object&gt;&lt;/object&gt;&lt;object type=&quot;8&quot; unique_id=&quot;10036&quot;&gt;&lt;/object&gt;&lt;/object&gt;&lt;/database&gt;"/>
  <p:tag name="ISPRING_RESOURCE_PATHS_HASH_2" val="1933ecc77434f7b503cf04551c7c48f9251615c"/>
  <p:tag name="SECTOMILLISECCONVERTED" val="1"/>
</p:tagLst>
</file>

<file path=ppt/theme/theme1.xml><?xml version="1.0" encoding="utf-8"?>
<a:theme xmlns:a="http://schemas.openxmlformats.org/drawingml/2006/main" name="Tema de Office">
  <a:themeElements>
    <a:clrScheme name="Tema de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ema d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Estado xmlns="a150fe00-1c53-46dc-80fb-b2dbdb01b085">Edición OK</Estado>
    <Fecha_x0020_de_x0020_Vencimiento xmlns="a150fe00-1c53-46dc-80fb-b2dbdb01b085" xsi:nil="true"/>
    <Asignado_x0020_a xmlns="a150fe00-1c53-46dc-80fb-b2dbdb01b085">
      <UserInfo>
        <DisplayName>Bárbara Sade Quitral</DisplayName>
        <AccountId>6569</AccountId>
        <AccountType/>
      </UserInfo>
    </Asignado_x0020_a>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o" ma:contentTypeID="0x010100696708DD91543546AD12204098C89772" ma:contentTypeVersion="6" ma:contentTypeDescription="Crear nuevo documento." ma:contentTypeScope="" ma:versionID="d089fe28a85e2dabd80ff7e3a4bd6295">
  <xsd:schema xmlns:xsd="http://www.w3.org/2001/XMLSchema" xmlns:xs="http://www.w3.org/2001/XMLSchema" xmlns:p="http://schemas.microsoft.com/office/2006/metadata/properties" xmlns:ns2="a150fe00-1c53-46dc-80fb-b2dbdb01b085" targetNamespace="http://schemas.microsoft.com/office/2006/metadata/properties" ma:root="true" ma:fieldsID="a84bb8936301433f857d1fe2e5f94ee9" ns2:_="">
    <xsd:import namespace="a150fe00-1c53-46dc-80fb-b2dbdb01b085"/>
    <xsd:element name="properties">
      <xsd:complexType>
        <xsd:sequence>
          <xsd:element name="documentManagement">
            <xsd:complexType>
              <xsd:all>
                <xsd:element ref="ns2:Estado" minOccurs="0"/>
                <xsd:element ref="ns2:Asignado_x0020_a" minOccurs="0"/>
                <xsd:element ref="ns2:Fecha_x0020_de_x0020_Vencimiento"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150fe00-1c53-46dc-80fb-b2dbdb01b085" elementFormDefault="qualified">
    <xsd:import namespace="http://schemas.microsoft.com/office/2006/documentManagement/types"/>
    <xsd:import namespace="http://schemas.microsoft.com/office/infopath/2007/PartnerControls"/>
    <xsd:element name="Estado" ma:index="8" nillable="true" ma:displayName="Estado" ma:default="En Desarrollo" ma:format="Dropdown" ma:internalName="Estado">
      <xsd:simpleType>
        <xsd:restriction base="dms:Choice">
          <xsd:enumeration value="En Desarrollo"/>
          <xsd:enumeration value="En Edición"/>
          <xsd:enumeration value="Edición OK"/>
          <xsd:enumeration value="En Diseño Gráfico"/>
          <xsd:enumeration value="Diseño Gráfico OK"/>
          <xsd:enumeration value="Finalizado"/>
        </xsd:restriction>
      </xsd:simpleType>
    </xsd:element>
    <xsd:element name="Asignado_x0020_a" ma:index="9" nillable="true" ma:displayName="Asignado a" ma:list="UserInfo" ma:SharePointGroup="0" ma:internalName="Asignado_x0020_a" ma:readOnly="false"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Fecha_x0020_de_x0020_Vencimiento" ma:index="10" nillable="true" ma:displayName="Fecha de Vencimiento" ma:format="DateOnly" ma:internalName="Fecha_x0020_de_x0020_Vencimiento">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2D0E20C-8FC3-42E9-871D-10AE7F3AB1A3}">
  <ds:schemaRefs>
    <ds:schemaRef ds:uri="a150fe00-1c53-46dc-80fb-b2dbdb01b085"/>
    <ds:schemaRef ds:uri="http://schemas.microsoft.com/office/infopath/2007/PartnerControls"/>
    <ds:schemaRef ds:uri="http://schemas.microsoft.com/office/2006/documentManagement/types"/>
    <ds:schemaRef ds:uri="http://purl.org/dc/dcmitype/"/>
    <ds:schemaRef ds:uri="http://purl.org/dc/elements/1.1/"/>
    <ds:schemaRef ds:uri="http://purl.org/dc/terms/"/>
    <ds:schemaRef ds:uri="http://schemas.openxmlformats.org/package/2006/metadata/core-properties"/>
    <ds:schemaRef ds:uri="http://schemas.microsoft.com/office/2006/metadata/properties"/>
    <ds:schemaRef ds:uri="http://www.w3.org/XML/1998/namespace"/>
  </ds:schemaRefs>
</ds:datastoreItem>
</file>

<file path=customXml/itemProps2.xml><?xml version="1.0" encoding="utf-8"?>
<ds:datastoreItem xmlns:ds="http://schemas.openxmlformats.org/officeDocument/2006/customXml" ds:itemID="{89C555BA-E16C-4AAE-BDD1-D364A5C9473F}">
  <ds:schemaRefs>
    <ds:schemaRef ds:uri="http://schemas.microsoft.com/sharepoint/v3/contenttype/forms"/>
  </ds:schemaRefs>
</ds:datastoreItem>
</file>

<file path=customXml/itemProps3.xml><?xml version="1.0" encoding="utf-8"?>
<ds:datastoreItem xmlns:ds="http://schemas.openxmlformats.org/officeDocument/2006/customXml" ds:itemID="{60464AF9-A876-4BE5-BB54-101C5E65BE4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150fe00-1c53-46dc-80fb-b2dbdb01b08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Office Theme</Template>
  <TotalTime>5446</TotalTime>
  <Words>1092</Words>
  <Application>Microsoft Office PowerPoint</Application>
  <PresentationFormat>Panorámica</PresentationFormat>
  <Paragraphs>79</Paragraphs>
  <Slides>30</Slides>
  <Notes>2</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30</vt:i4>
      </vt:variant>
    </vt:vector>
  </HeadingPairs>
  <TitlesOfParts>
    <vt:vector size="36" baseType="lpstr">
      <vt:lpstr>Arial</vt:lpstr>
      <vt:lpstr>Calibri</vt:lpstr>
      <vt:lpstr>Calibri Light</vt:lpstr>
      <vt:lpstr>Century</vt:lpstr>
      <vt:lpstr>Wingdings</vt:lpstr>
      <vt:lpstr>Tema de Office</vt:lpstr>
      <vt:lpstr>Presentación de PowerPoint</vt:lpstr>
      <vt:lpstr>Presentación de PowerPoint</vt:lpstr>
      <vt:lpstr>Presentación de PowerPoint</vt:lpstr>
      <vt:lpstr>Presentación de PowerPoint</vt:lpstr>
      <vt:lpstr>Simbología de los Diagramas de Secuencia</vt:lpstr>
      <vt:lpstr>Elementos de un DIAGRAMA DE SECUENCIAS</vt:lpstr>
      <vt:lpstr>Elementos de un DIAGRAMA DE SECUENCIAS</vt:lpstr>
      <vt:lpstr>Elementos de un DIAGRAMA DE SECUENCIAS</vt:lpstr>
      <vt:lpstr>Elementos de un DIAGRAMA DE SECUENCIAS</vt:lpstr>
      <vt:lpstr>DIAGRAMAS DE SECUENCIA</vt:lpstr>
      <vt:lpstr>Presentación de PowerPoint</vt:lpstr>
      <vt:lpstr>Construcción de los Diagramas de Interacción.</vt:lpstr>
      <vt:lpstr>Ejemplo de un  DIAGRAMA DE SECUENCIA</vt:lpstr>
      <vt:lpstr>Presentación de PowerPoint</vt:lpstr>
      <vt:lpstr>DIAGRAMA DE ACTIVIDADES</vt:lpstr>
      <vt:lpstr>Presentación de PowerPoint</vt:lpstr>
      <vt:lpstr>Componentes:</vt:lpstr>
      <vt:lpstr>Simbología</vt:lpstr>
      <vt:lpstr>Simbología</vt:lpstr>
      <vt:lpstr>Simbología</vt:lpstr>
      <vt:lpstr>Transiciones</vt:lpstr>
      <vt:lpstr>Bifurcaciones</vt:lpstr>
      <vt:lpstr>División y unión</vt:lpstr>
      <vt:lpstr>Calles</vt:lpstr>
      <vt:lpstr>EJEMPLO DE DIAGRAMA DE ACTIVIDADES</vt:lpstr>
      <vt:lpstr>EJEMPLO DE DIAGRAMA DE ACTIVIDADES</vt:lpstr>
      <vt:lpstr>EJEMPLO DE DIAGRAMA DE ACTIVIDADES</vt:lpstr>
      <vt:lpstr>EJEMPLO DE DIAGRAMA DE ACTIVIDADES</vt:lpstr>
      <vt:lpstr>EJEMPLO DE DIAGRAMA DE ACTIVIDADES</vt:lpstr>
      <vt:lpstr>EJEMPLO DE DIAGRAMA DE ACTIVIDADES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Paula Cruzat Castillo</dc:creator>
  <cp:lastModifiedBy>RAFAEL ADERITO ROMERO SANABRIA</cp:lastModifiedBy>
  <cp:revision>362</cp:revision>
  <dcterms:created xsi:type="dcterms:W3CDTF">2014-11-27T14:42:24Z</dcterms:created>
  <dcterms:modified xsi:type="dcterms:W3CDTF">2022-05-08T02:16:59Z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0x010100696708DD91543546AD12204098C89772</vt:lpwstr>
  </property>
</Properties>
</file>