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8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3360E-4531-4E9C-888B-46C917960EED}" v="912" dt="2020-05-27T15:35:07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5995" autoAdjust="0"/>
  </p:normalViewPr>
  <p:slideViewPr>
    <p:cSldViewPr snapToGrid="0">
      <p:cViewPr>
        <p:scale>
          <a:sx n="71" d="100"/>
          <a:sy n="71" d="100"/>
        </p:scale>
        <p:origin x="912" y="69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Godi" userId="75df1e57d2d42886" providerId="LiveId" clId="{32A3360E-4531-4E9C-888B-46C917960EED}"/>
    <pc:docChg chg="undo custSel addSld modSld sldOrd modMainMaster">
      <pc:chgData name="Lorenzo Godi" userId="75df1e57d2d42886" providerId="LiveId" clId="{32A3360E-4531-4E9C-888B-46C917960EED}" dt="2020-05-27T15:35:20.778" v="1319" actId="962"/>
      <pc:docMkLst>
        <pc:docMk/>
      </pc:docMkLst>
      <pc:sldChg chg="addSp delSp modSp mod ord modTransition setBg delAnim modAnim">
        <pc:chgData name="Lorenzo Godi" userId="75df1e57d2d42886" providerId="LiveId" clId="{32A3360E-4531-4E9C-888B-46C917960EED}" dt="2020-05-27T15:34:27.331" v="1308"/>
        <pc:sldMkLst>
          <pc:docMk/>
          <pc:sldMk cId="197557946" sldId="257"/>
        </pc:sldMkLst>
        <pc:spChg chg="mod">
          <ac:chgData name="Lorenzo Godi" userId="75df1e57d2d42886" providerId="LiveId" clId="{32A3360E-4531-4E9C-888B-46C917960EED}" dt="2020-05-27T13:32:56.362" v="611" actId="1037"/>
          <ac:spMkLst>
            <pc:docMk/>
            <pc:sldMk cId="197557946" sldId="257"/>
            <ac:spMk id="4" creationId="{2294098D-3297-4B3D-B546-5F792AC3986F}"/>
          </ac:spMkLst>
        </pc:spChg>
        <pc:spChg chg="mod">
          <ac:chgData name="Lorenzo Godi" userId="75df1e57d2d42886" providerId="LiveId" clId="{32A3360E-4531-4E9C-888B-46C917960EED}" dt="2020-05-27T13:32:56.362" v="611" actId="1037"/>
          <ac:spMkLst>
            <pc:docMk/>
            <pc:sldMk cId="197557946" sldId="257"/>
            <ac:spMk id="5" creationId="{92C9ECAF-C659-4440-8284-B1C46F52231C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7" creationId="{022CDF65-7505-4FAB-98BC-D6D44C7A3A88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8" creationId="{DC6CAE48-C686-4C32-A3AA-520080484D2B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9" creationId="{B2410E89-8765-41F7-8A46-CDC4FC0227EC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10" creationId="{D2747F3A-E2FD-4841-9F45-956B810051A8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11" creationId="{05DD2E34-C03F-49C4-B44D-CA522C1EAF40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12" creationId="{B1917B1F-5984-4B44-A378-19194B6D910A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13" creationId="{684445D9-1232-467A-BD0E-A9358F88C78A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14" creationId="{EEA8C5B4-2EA3-4641-AA3D-11A58778A9B9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15" creationId="{93540A31-660C-456C-BC6E-BB0D0CD1BC15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16" creationId="{46C3259A-4217-4584-A7A8-76488B731136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17" creationId="{39666D6B-50BD-4A47-976C-5064B37DD867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18" creationId="{A19ABF17-CB28-40C5-B49B-4B22378267CD}"/>
          </ac:spMkLst>
        </pc:spChg>
        <pc:spChg chg="add del mod">
          <ac:chgData name="Lorenzo Godi" userId="75df1e57d2d42886" providerId="LiveId" clId="{32A3360E-4531-4E9C-888B-46C917960EED}" dt="2020-05-27T12:44:13.561" v="42"/>
          <ac:spMkLst>
            <pc:docMk/>
            <pc:sldMk cId="197557946" sldId="257"/>
            <ac:spMk id="19" creationId="{3E4CC705-136F-4AFD-9100-0EB845461464}"/>
          </ac:spMkLst>
        </pc:spChg>
        <pc:spChg chg="add del mod">
          <ac:chgData name="Lorenzo Godi" userId="75df1e57d2d42886" providerId="LiveId" clId="{32A3360E-4531-4E9C-888B-46C917960EED}" dt="2020-05-27T12:44:13.561" v="42"/>
          <ac:spMkLst>
            <pc:docMk/>
            <pc:sldMk cId="197557946" sldId="257"/>
            <ac:spMk id="20" creationId="{553A160C-F852-459E-9809-B7A743DACDC3}"/>
          </ac:spMkLst>
        </pc:spChg>
        <pc:spChg chg="add del mod">
          <ac:chgData name="Lorenzo Godi" userId="75df1e57d2d42886" providerId="LiveId" clId="{32A3360E-4531-4E9C-888B-46C917960EED}" dt="2020-05-27T12:44:13.561" v="42"/>
          <ac:spMkLst>
            <pc:docMk/>
            <pc:sldMk cId="197557946" sldId="257"/>
            <ac:spMk id="21" creationId="{5B75FDC0-6F69-42C5-BF33-45859ADF895A}"/>
          </ac:spMkLst>
        </pc:spChg>
        <pc:spChg chg="add del mod">
          <ac:chgData name="Lorenzo Godi" userId="75df1e57d2d42886" providerId="LiveId" clId="{32A3360E-4531-4E9C-888B-46C917960EED}" dt="2020-05-27T12:44:13.561" v="42"/>
          <ac:spMkLst>
            <pc:docMk/>
            <pc:sldMk cId="197557946" sldId="257"/>
            <ac:spMk id="22" creationId="{01F5F9E9-1164-4D1A-BC90-FCE2F934FBB0}"/>
          </ac:spMkLst>
        </pc:spChg>
        <pc:spChg chg="add del mod">
          <ac:chgData name="Lorenzo Godi" userId="75df1e57d2d42886" providerId="LiveId" clId="{32A3360E-4531-4E9C-888B-46C917960EED}" dt="2020-05-27T12:44:13.561" v="42"/>
          <ac:spMkLst>
            <pc:docMk/>
            <pc:sldMk cId="197557946" sldId="257"/>
            <ac:spMk id="23" creationId="{8CE9CC3D-73D4-44EA-8498-1CCD9D936C6E}"/>
          </ac:spMkLst>
        </pc:spChg>
        <pc:spChg chg="add del mod">
          <ac:chgData name="Lorenzo Godi" userId="75df1e57d2d42886" providerId="LiveId" clId="{32A3360E-4531-4E9C-888B-46C917960EED}" dt="2020-05-27T12:44:13.561" v="42"/>
          <ac:spMkLst>
            <pc:docMk/>
            <pc:sldMk cId="197557946" sldId="257"/>
            <ac:spMk id="24" creationId="{E72DC8B6-4916-4969-8333-24ECD46DCA1A}"/>
          </ac:spMkLst>
        </pc:spChg>
        <pc:spChg chg="add del mod">
          <ac:chgData name="Lorenzo Godi" userId="75df1e57d2d42886" providerId="LiveId" clId="{32A3360E-4531-4E9C-888B-46C917960EED}" dt="2020-05-27T12:44:13.561" v="42"/>
          <ac:spMkLst>
            <pc:docMk/>
            <pc:sldMk cId="197557946" sldId="257"/>
            <ac:spMk id="25" creationId="{6204C0E4-E478-4F06-AB6B-0BB9BFA58D4F}"/>
          </ac:spMkLst>
        </pc:spChg>
        <pc:spChg chg="add del mod">
          <ac:chgData name="Lorenzo Godi" userId="75df1e57d2d42886" providerId="LiveId" clId="{32A3360E-4531-4E9C-888B-46C917960EED}" dt="2020-05-27T12:44:13.561" v="42"/>
          <ac:spMkLst>
            <pc:docMk/>
            <pc:sldMk cId="197557946" sldId="257"/>
            <ac:spMk id="26" creationId="{DF02274C-942A-4F5E-8F67-F8A64A2E42A4}"/>
          </ac:spMkLst>
        </pc:spChg>
        <pc:spChg chg="add del mod">
          <ac:chgData name="Lorenzo Godi" userId="75df1e57d2d42886" providerId="LiveId" clId="{32A3360E-4531-4E9C-888B-46C917960EED}" dt="2020-05-27T12:44:13.561" v="42"/>
          <ac:spMkLst>
            <pc:docMk/>
            <pc:sldMk cId="197557946" sldId="257"/>
            <ac:spMk id="27" creationId="{A53EC49C-552E-4869-839F-2C01F08DCBA9}"/>
          </ac:spMkLst>
        </pc:spChg>
        <pc:spChg chg="add del mod">
          <ac:chgData name="Lorenzo Godi" userId="75df1e57d2d42886" providerId="LiveId" clId="{32A3360E-4531-4E9C-888B-46C917960EED}" dt="2020-05-27T12:44:13.561" v="42"/>
          <ac:spMkLst>
            <pc:docMk/>
            <pc:sldMk cId="197557946" sldId="257"/>
            <ac:spMk id="28" creationId="{8E8C4A62-1041-4BE9-B118-CE4FF5E3A208}"/>
          </ac:spMkLst>
        </pc:spChg>
        <pc:spChg chg="add del mod">
          <ac:chgData name="Lorenzo Godi" userId="75df1e57d2d42886" providerId="LiveId" clId="{32A3360E-4531-4E9C-888B-46C917960EED}" dt="2020-05-27T12:44:13.561" v="42"/>
          <ac:spMkLst>
            <pc:docMk/>
            <pc:sldMk cId="197557946" sldId="257"/>
            <ac:spMk id="29" creationId="{679AC698-48CB-4515-87FB-9A51BCBF96D0}"/>
          </ac:spMkLst>
        </pc:spChg>
        <pc:spChg chg="add del mod">
          <ac:chgData name="Lorenzo Godi" userId="75df1e57d2d42886" providerId="LiveId" clId="{32A3360E-4531-4E9C-888B-46C917960EED}" dt="2020-05-27T12:44:13.561" v="42"/>
          <ac:spMkLst>
            <pc:docMk/>
            <pc:sldMk cId="197557946" sldId="257"/>
            <ac:spMk id="30" creationId="{1C588927-61CA-4990-AA96-3BC4D2FBD2C1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31" creationId="{1C668534-5E9D-4818-A3CD-D18D7874B7DC}"/>
          </ac:spMkLst>
        </pc:spChg>
        <pc:spChg chg="add del mod">
          <ac:chgData name="Lorenzo Godi" userId="75df1e57d2d42886" providerId="LiveId" clId="{32A3360E-4531-4E9C-888B-46C917960EED}" dt="2020-05-27T12:44:28.195" v="46" actId="478"/>
          <ac:spMkLst>
            <pc:docMk/>
            <pc:sldMk cId="197557946" sldId="257"/>
            <ac:spMk id="32" creationId="{4D6BB3F4-E6B5-429F-9695-B7EA6572B2FF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33" creationId="{2ABCAED7-433C-4AC3-A479-BBB58598B99D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34" creationId="{DEDC3556-8FAC-4F70-A2AD-70B30B316303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35" creationId="{741B0A0C-722D-419C-AACD-213BA8ECDD8B}"/>
          </ac:spMkLst>
        </pc:spChg>
        <pc:spChg chg="add del mod">
          <ac:chgData name="Lorenzo Godi" userId="75df1e57d2d42886" providerId="LiveId" clId="{32A3360E-4531-4E9C-888B-46C917960EED}" dt="2020-05-27T12:44:28.195" v="46" actId="478"/>
          <ac:spMkLst>
            <pc:docMk/>
            <pc:sldMk cId="197557946" sldId="257"/>
            <ac:spMk id="36" creationId="{5667FC4D-EE84-405A-9582-C8C39155FB75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37" creationId="{C62CA6C2-4FE1-490E-91FE-0EE8E4AE7B07}"/>
          </ac:spMkLst>
        </pc:spChg>
        <pc:spChg chg="add del mod">
          <ac:chgData name="Lorenzo Godi" userId="75df1e57d2d42886" providerId="LiveId" clId="{32A3360E-4531-4E9C-888B-46C917960EED}" dt="2020-05-27T12:44:28.195" v="46" actId="478"/>
          <ac:spMkLst>
            <pc:docMk/>
            <pc:sldMk cId="197557946" sldId="257"/>
            <ac:spMk id="38" creationId="{1AC6FD4C-EC5F-455F-B738-58998A5096D2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39" creationId="{DEA8F6BF-D61E-435A-A786-943F6BCA0B31}"/>
          </ac:spMkLst>
        </pc:spChg>
        <pc:spChg chg="add del mod">
          <ac:chgData name="Lorenzo Godi" userId="75df1e57d2d42886" providerId="LiveId" clId="{32A3360E-4531-4E9C-888B-46C917960EED}" dt="2020-05-27T12:44:28.195" v="46" actId="478"/>
          <ac:spMkLst>
            <pc:docMk/>
            <pc:sldMk cId="197557946" sldId="257"/>
            <ac:spMk id="40" creationId="{3E80D9D0-B7FA-4B71-987C-2B63C737ECC3}"/>
          </ac:spMkLst>
        </pc:spChg>
        <pc:spChg chg="add del mod">
          <ac:chgData name="Lorenzo Godi" userId="75df1e57d2d42886" providerId="LiveId" clId="{32A3360E-4531-4E9C-888B-46C917960EED}" dt="2020-05-27T12:44:28.195" v="46" actId="478"/>
          <ac:spMkLst>
            <pc:docMk/>
            <pc:sldMk cId="197557946" sldId="257"/>
            <ac:spMk id="41" creationId="{C2A4E1ED-B9A6-4C79-B8E3-EBE5DCE26170}"/>
          </ac:spMkLst>
        </pc:spChg>
        <pc:spChg chg="add del mod">
          <ac:chgData name="Lorenzo Godi" userId="75df1e57d2d42886" providerId="LiveId" clId="{32A3360E-4531-4E9C-888B-46C917960EED}" dt="2020-05-27T12:44:28.195" v="46" actId="478"/>
          <ac:spMkLst>
            <pc:docMk/>
            <pc:sldMk cId="197557946" sldId="257"/>
            <ac:spMk id="42" creationId="{0D065F0C-C663-4420-963E-F4D6121C91D6}"/>
          </ac:spMkLst>
        </pc:spChg>
        <pc:spChg chg="add del mod">
          <ac:chgData name="Lorenzo Godi" userId="75df1e57d2d42886" providerId="LiveId" clId="{32A3360E-4531-4E9C-888B-46C917960EED}" dt="2020-05-27T12:45:01.130" v="57"/>
          <ac:spMkLst>
            <pc:docMk/>
            <pc:sldMk cId="197557946" sldId="257"/>
            <ac:spMk id="43" creationId="{E0397857-4237-47AE-9852-1889B612246B}"/>
          </ac:spMkLst>
        </pc:spChg>
        <pc:spChg chg="add del mod">
          <ac:chgData name="Lorenzo Godi" userId="75df1e57d2d42886" providerId="LiveId" clId="{32A3360E-4531-4E9C-888B-46C917960EED}" dt="2020-05-27T12:45:01.130" v="57"/>
          <ac:spMkLst>
            <pc:docMk/>
            <pc:sldMk cId="197557946" sldId="257"/>
            <ac:spMk id="44" creationId="{FF157DFE-5EDF-4BFC-9473-E6093E1E6288}"/>
          </ac:spMkLst>
        </pc:spChg>
        <pc:spChg chg="add del mod">
          <ac:chgData name="Lorenzo Godi" userId="75df1e57d2d42886" providerId="LiveId" clId="{32A3360E-4531-4E9C-888B-46C917960EED}" dt="2020-05-27T12:45:01.130" v="57"/>
          <ac:spMkLst>
            <pc:docMk/>
            <pc:sldMk cId="197557946" sldId="257"/>
            <ac:spMk id="45" creationId="{8AFA9D5B-308A-40E2-8497-E849A1A4B610}"/>
          </ac:spMkLst>
        </pc:spChg>
        <pc:spChg chg="add del mod">
          <ac:chgData name="Lorenzo Godi" userId="75df1e57d2d42886" providerId="LiveId" clId="{32A3360E-4531-4E9C-888B-46C917960EED}" dt="2020-05-27T12:45:01.130" v="57"/>
          <ac:spMkLst>
            <pc:docMk/>
            <pc:sldMk cId="197557946" sldId="257"/>
            <ac:spMk id="46" creationId="{A849F8A4-6DDE-4185-BC3E-586FF59BB4D1}"/>
          </ac:spMkLst>
        </pc:spChg>
        <pc:spChg chg="add del mod">
          <ac:chgData name="Lorenzo Godi" userId="75df1e57d2d42886" providerId="LiveId" clId="{32A3360E-4531-4E9C-888B-46C917960EED}" dt="2020-05-27T12:45:01.130" v="57"/>
          <ac:spMkLst>
            <pc:docMk/>
            <pc:sldMk cId="197557946" sldId="257"/>
            <ac:spMk id="47" creationId="{D4345962-8916-428B-A642-D4ABE956E5C6}"/>
          </ac:spMkLst>
        </pc:spChg>
        <pc:spChg chg="add del mod">
          <ac:chgData name="Lorenzo Godi" userId="75df1e57d2d42886" providerId="LiveId" clId="{32A3360E-4531-4E9C-888B-46C917960EED}" dt="2020-05-27T12:45:01.130" v="57"/>
          <ac:spMkLst>
            <pc:docMk/>
            <pc:sldMk cId="197557946" sldId="257"/>
            <ac:spMk id="48" creationId="{CA5B0818-F4B5-4184-AEB6-E52D0FEF00E5}"/>
          </ac:spMkLst>
        </pc:spChg>
        <pc:spChg chg="add del mod">
          <ac:chgData name="Lorenzo Godi" userId="75df1e57d2d42886" providerId="LiveId" clId="{32A3360E-4531-4E9C-888B-46C917960EED}" dt="2020-05-27T12:45:01.130" v="57"/>
          <ac:spMkLst>
            <pc:docMk/>
            <pc:sldMk cId="197557946" sldId="257"/>
            <ac:spMk id="49" creationId="{1651FD93-2BB5-4AC9-A6AB-D3D059102BDA}"/>
          </ac:spMkLst>
        </pc:spChg>
        <pc:spChg chg="add del mod">
          <ac:chgData name="Lorenzo Godi" userId="75df1e57d2d42886" providerId="LiveId" clId="{32A3360E-4531-4E9C-888B-46C917960EED}" dt="2020-05-27T12:45:01.130" v="57"/>
          <ac:spMkLst>
            <pc:docMk/>
            <pc:sldMk cId="197557946" sldId="257"/>
            <ac:spMk id="50" creationId="{EC396556-919A-4233-AB3D-EDC8B97B89CD}"/>
          </ac:spMkLst>
        </pc:spChg>
        <pc:spChg chg="add del mod">
          <ac:chgData name="Lorenzo Godi" userId="75df1e57d2d42886" providerId="LiveId" clId="{32A3360E-4531-4E9C-888B-46C917960EED}" dt="2020-05-27T12:45:01.130" v="57"/>
          <ac:spMkLst>
            <pc:docMk/>
            <pc:sldMk cId="197557946" sldId="257"/>
            <ac:spMk id="51" creationId="{83B4665D-7138-446F-845D-EFF5F30F044B}"/>
          </ac:spMkLst>
        </pc:spChg>
        <pc:spChg chg="add del mod">
          <ac:chgData name="Lorenzo Godi" userId="75df1e57d2d42886" providerId="LiveId" clId="{32A3360E-4531-4E9C-888B-46C917960EED}" dt="2020-05-27T12:45:01.130" v="57"/>
          <ac:spMkLst>
            <pc:docMk/>
            <pc:sldMk cId="197557946" sldId="257"/>
            <ac:spMk id="52" creationId="{D7E4B8F4-EEAD-45EC-B6F0-5D0D5298A247}"/>
          </ac:spMkLst>
        </pc:spChg>
        <pc:spChg chg="add del mod">
          <ac:chgData name="Lorenzo Godi" userId="75df1e57d2d42886" providerId="LiveId" clId="{32A3360E-4531-4E9C-888B-46C917960EED}" dt="2020-05-27T12:45:01.130" v="57"/>
          <ac:spMkLst>
            <pc:docMk/>
            <pc:sldMk cId="197557946" sldId="257"/>
            <ac:spMk id="53" creationId="{3404B690-C88E-4B6A-A0D1-182978517ECF}"/>
          </ac:spMkLst>
        </pc:spChg>
        <pc:spChg chg="add del mod">
          <ac:chgData name="Lorenzo Godi" userId="75df1e57d2d42886" providerId="LiveId" clId="{32A3360E-4531-4E9C-888B-46C917960EED}" dt="2020-05-27T12:45:01.130" v="57"/>
          <ac:spMkLst>
            <pc:docMk/>
            <pc:sldMk cId="197557946" sldId="257"/>
            <ac:spMk id="54" creationId="{23710367-056D-4AA6-99D6-17471BEF2BAC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56" creationId="{86C1AD0E-AC2A-4F9B-BA69-7FA10CADF9C6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57" creationId="{C93C72CE-A22B-423F-8642-3EF1A16999D9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58" creationId="{099BCC2F-A842-4031-AE21-2C029C63ADF7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59" creationId="{2E6FC69A-E81D-4FB7-85A0-5D849B063346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60" creationId="{7665557E-B3BF-4D8B-8E44-BFC5C7AAA85E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61" creationId="{8DC9E6EE-9938-4F3C-BAFE-A16B86B619C6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62" creationId="{29F996F2-7979-48B3-ABB9-0A6474B7122C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63" creationId="{A6C079D5-263E-4553-8D2F-92020E5FF806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64" creationId="{E508EC17-45AF-47D0-97CE-499305310583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65" creationId="{BF4DCE39-0343-41FB-A91D-821B3E1F060A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66" creationId="{3163A227-C85E-4AAB-B0F1-33482F53C387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67" creationId="{B2B70C60-CD40-4B21-96C6-BFDCBD552FBA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68" creationId="{0DE558F0-C6F9-47B5-8013-C6540BC55249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69" creationId="{E000DFE1-13E0-44AF-A5D5-64E1F7D09B5D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70" creationId="{9EC47B9D-9E88-44CE-8049-8C9E9A96F298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71" creationId="{1BC484CF-6F1A-433B-8CD3-B889661AE6C8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72" creationId="{9C9C8EE8-3546-41DB-9133-6717137B3476}"/>
          </ac:spMkLst>
        </pc:spChg>
        <pc:spChg chg="add mod">
          <ac:chgData name="Lorenzo Godi" userId="75df1e57d2d42886" providerId="LiveId" clId="{32A3360E-4531-4E9C-888B-46C917960EED}" dt="2020-05-27T13:33:10.618" v="652" actId="1038"/>
          <ac:spMkLst>
            <pc:docMk/>
            <pc:sldMk cId="197557946" sldId="257"/>
            <ac:spMk id="73" creationId="{1281DFDC-0373-45A5-9EFD-6274ADC2C29E}"/>
          </ac:spMkLst>
        </pc:spChg>
        <pc:spChg chg="add del mod">
          <ac:chgData name="Lorenzo Godi" userId="75df1e57d2d42886" providerId="LiveId" clId="{32A3360E-4531-4E9C-888B-46C917960EED}" dt="2020-05-27T13:05:58.353" v="265"/>
          <ac:spMkLst>
            <pc:docMk/>
            <pc:sldMk cId="197557946" sldId="257"/>
            <ac:spMk id="74" creationId="{9945C108-641B-43E6-B48B-7E2717FDB8F2}"/>
          </ac:spMkLst>
        </pc:spChg>
        <pc:spChg chg="add del mod">
          <ac:chgData name="Lorenzo Godi" userId="75df1e57d2d42886" providerId="LiveId" clId="{32A3360E-4531-4E9C-888B-46C917960EED}" dt="2020-05-27T13:05:58.353" v="265"/>
          <ac:spMkLst>
            <pc:docMk/>
            <pc:sldMk cId="197557946" sldId="257"/>
            <ac:spMk id="75" creationId="{6FD3E56E-069D-44AA-8ED8-8F2EF073A591}"/>
          </ac:spMkLst>
        </pc:spChg>
        <pc:spChg chg="add del mod">
          <ac:chgData name="Lorenzo Godi" userId="75df1e57d2d42886" providerId="LiveId" clId="{32A3360E-4531-4E9C-888B-46C917960EED}" dt="2020-05-27T13:05:58.353" v="265"/>
          <ac:spMkLst>
            <pc:docMk/>
            <pc:sldMk cId="197557946" sldId="257"/>
            <ac:spMk id="76" creationId="{B42AB795-D90E-47DD-950F-4F8AF071B67F}"/>
          </ac:spMkLst>
        </pc:spChg>
        <pc:spChg chg="add mod">
          <ac:chgData name="Lorenzo Godi" userId="75df1e57d2d42886" providerId="LiveId" clId="{32A3360E-4531-4E9C-888B-46C917960EED}" dt="2020-05-27T13:32:56.362" v="611" actId="1037"/>
          <ac:spMkLst>
            <pc:docMk/>
            <pc:sldMk cId="197557946" sldId="257"/>
            <ac:spMk id="77" creationId="{B91F776C-C32C-4049-833C-B5610603650C}"/>
          </ac:spMkLst>
        </pc:spChg>
        <pc:spChg chg="add del mod">
          <ac:chgData name="Lorenzo Godi" userId="75df1e57d2d42886" providerId="LiveId" clId="{32A3360E-4531-4E9C-888B-46C917960EED}" dt="2020-05-27T13:06:46.387" v="269" actId="478"/>
          <ac:spMkLst>
            <pc:docMk/>
            <pc:sldMk cId="197557946" sldId="257"/>
            <ac:spMk id="78" creationId="{1AE39F23-A036-4D1B-A1D8-1290D64E05CC}"/>
          </ac:spMkLst>
        </pc:spChg>
        <pc:spChg chg="add mod">
          <ac:chgData name="Lorenzo Godi" userId="75df1e57d2d42886" providerId="LiveId" clId="{32A3360E-4531-4E9C-888B-46C917960EED}" dt="2020-05-27T13:32:56.362" v="611" actId="1037"/>
          <ac:spMkLst>
            <pc:docMk/>
            <pc:sldMk cId="197557946" sldId="257"/>
            <ac:spMk id="79" creationId="{6DDC04C1-DCB0-454C-A2C4-980716017D90}"/>
          </ac:spMkLst>
        </pc:spChg>
        <pc:spChg chg="add mod">
          <ac:chgData name="Lorenzo Godi" userId="75df1e57d2d42886" providerId="LiveId" clId="{32A3360E-4531-4E9C-888B-46C917960EED}" dt="2020-05-27T13:48:06.932" v="757" actId="1076"/>
          <ac:spMkLst>
            <pc:docMk/>
            <pc:sldMk cId="197557946" sldId="257"/>
            <ac:spMk id="96" creationId="{29010FCB-40FA-4DE6-8BC4-440FE31B6520}"/>
          </ac:spMkLst>
        </pc:spChg>
        <pc:spChg chg="add mod">
          <ac:chgData name="Lorenzo Godi" userId="75df1e57d2d42886" providerId="LiveId" clId="{32A3360E-4531-4E9C-888B-46C917960EED}" dt="2020-05-27T14:04:21.257" v="904" actId="1076"/>
          <ac:spMkLst>
            <pc:docMk/>
            <pc:sldMk cId="197557946" sldId="257"/>
            <ac:spMk id="104" creationId="{6383E971-58D5-45B5-9C76-5C6EDD46C76B}"/>
          </ac:spMkLst>
        </pc:spChg>
        <pc:spChg chg="add mod">
          <ac:chgData name="Lorenzo Godi" userId="75df1e57d2d42886" providerId="LiveId" clId="{32A3360E-4531-4E9C-888B-46C917960EED}" dt="2020-05-27T14:19:20.295" v="1028" actId="1076"/>
          <ac:spMkLst>
            <pc:docMk/>
            <pc:sldMk cId="197557946" sldId="257"/>
            <ac:spMk id="138" creationId="{8D5F8933-04C7-47B6-952B-3E220500CBE0}"/>
          </ac:spMkLst>
        </pc:spChg>
        <pc:spChg chg="add mod">
          <ac:chgData name="Lorenzo Godi" userId="75df1e57d2d42886" providerId="LiveId" clId="{32A3360E-4531-4E9C-888B-46C917960EED}" dt="2020-05-27T14:19:39.150" v="1040" actId="1076"/>
          <ac:spMkLst>
            <pc:docMk/>
            <pc:sldMk cId="197557946" sldId="257"/>
            <ac:spMk id="158" creationId="{FB0775AD-AEF9-412C-A8EA-BF4AF178F0F8}"/>
          </ac:spMkLst>
        </pc:spChg>
        <pc:grpChg chg="add mod">
          <ac:chgData name="Lorenzo Godi" userId="75df1e57d2d42886" providerId="LiveId" clId="{32A3360E-4531-4E9C-888B-46C917960EED}" dt="2020-05-27T13:33:10.618" v="652" actId="1038"/>
          <ac:grpSpMkLst>
            <pc:docMk/>
            <pc:sldMk cId="197557946" sldId="257"/>
            <ac:grpSpMk id="95" creationId="{81137894-1042-47C1-B5D3-BE237932B06F}"/>
          </ac:grpSpMkLst>
        </pc:grpChg>
        <pc:grpChg chg="add del mod">
          <ac:chgData name="Lorenzo Godi" userId="75df1e57d2d42886" providerId="LiveId" clId="{32A3360E-4531-4E9C-888B-46C917960EED}" dt="2020-05-27T13:36:46.082" v="657" actId="165"/>
          <ac:grpSpMkLst>
            <pc:docMk/>
            <pc:sldMk cId="197557946" sldId="257"/>
            <ac:grpSpMk id="105" creationId="{24540C7B-DED7-486D-BA99-44CE393F260A}"/>
          </ac:grpSpMkLst>
        </pc:grpChg>
        <pc:picChg chg="add del mod modCrop">
          <ac:chgData name="Lorenzo Godi" userId="75df1e57d2d42886" providerId="LiveId" clId="{32A3360E-4531-4E9C-888B-46C917960EED}" dt="2020-05-27T13:36:39.554" v="655" actId="1076"/>
          <ac:picMkLst>
            <pc:docMk/>
            <pc:sldMk cId="197557946" sldId="257"/>
            <ac:picMk id="6" creationId="{52153A88-A54D-4A8F-B657-72452117E829}"/>
          </ac:picMkLst>
        </pc:picChg>
        <pc:picChg chg="add del mod">
          <ac:chgData name="Lorenzo Godi" userId="75df1e57d2d42886" providerId="LiveId" clId="{32A3360E-4531-4E9C-888B-46C917960EED}" dt="2020-05-27T12:45:03.459" v="59"/>
          <ac:picMkLst>
            <pc:docMk/>
            <pc:sldMk cId="197557946" sldId="257"/>
            <ac:picMk id="55" creationId="{B68ADC63-7837-4595-8423-7FA802B827C0}"/>
          </ac:picMkLst>
        </pc:picChg>
        <pc:picChg chg="add del mod">
          <ac:chgData name="Lorenzo Godi" userId="75df1e57d2d42886" providerId="LiveId" clId="{32A3360E-4531-4E9C-888B-46C917960EED}" dt="2020-05-27T14:38:04.513" v="1283" actId="478"/>
          <ac:picMkLst>
            <pc:docMk/>
            <pc:sldMk cId="197557946" sldId="257"/>
            <ac:picMk id="160" creationId="{8973D9C0-D680-4F26-8391-FCE3832D9DD2}"/>
          </ac:picMkLst>
        </pc:picChg>
        <pc:cxnChg chg="add mod">
          <ac:chgData name="Lorenzo Godi" userId="75df1e57d2d42886" providerId="LiveId" clId="{32A3360E-4531-4E9C-888B-46C917960EED}" dt="2020-05-27T13:16:38.080" v="405" actId="1582"/>
          <ac:cxnSpMkLst>
            <pc:docMk/>
            <pc:sldMk cId="197557946" sldId="257"/>
            <ac:cxnSpMk id="81" creationId="{464D801F-5236-43F4-85DD-ADFF15F1C2CB}"/>
          </ac:cxnSpMkLst>
        </pc:cxnChg>
        <pc:cxnChg chg="add mod">
          <ac:chgData name="Lorenzo Godi" userId="75df1e57d2d42886" providerId="LiveId" clId="{32A3360E-4531-4E9C-888B-46C917960EED}" dt="2020-05-27T13:16:38.080" v="405" actId="1582"/>
          <ac:cxnSpMkLst>
            <pc:docMk/>
            <pc:sldMk cId="197557946" sldId="257"/>
            <ac:cxnSpMk id="84" creationId="{A30B20AB-5003-45EF-BD9C-13A0C608187E}"/>
          </ac:cxnSpMkLst>
        </pc:cxnChg>
        <pc:cxnChg chg="add mod">
          <ac:chgData name="Lorenzo Godi" userId="75df1e57d2d42886" providerId="LiveId" clId="{32A3360E-4531-4E9C-888B-46C917960EED}" dt="2020-05-27T13:16:38.080" v="405" actId="1582"/>
          <ac:cxnSpMkLst>
            <pc:docMk/>
            <pc:sldMk cId="197557946" sldId="257"/>
            <ac:cxnSpMk id="85" creationId="{D998D3A5-4EC5-44E6-B314-71CAC9E2F2D1}"/>
          </ac:cxnSpMkLst>
        </pc:cxnChg>
        <pc:cxnChg chg="add mod">
          <ac:chgData name="Lorenzo Godi" userId="75df1e57d2d42886" providerId="LiveId" clId="{32A3360E-4531-4E9C-888B-46C917960EED}" dt="2020-05-27T13:16:38.080" v="405" actId="1582"/>
          <ac:cxnSpMkLst>
            <pc:docMk/>
            <pc:sldMk cId="197557946" sldId="257"/>
            <ac:cxnSpMk id="86" creationId="{6F962676-22FD-45BD-B0AF-9CF1F63DA031}"/>
          </ac:cxnSpMkLst>
        </pc:cxnChg>
        <pc:cxnChg chg="add del mod">
          <ac:chgData name="Lorenzo Godi" userId="75df1e57d2d42886" providerId="LiveId" clId="{32A3360E-4531-4E9C-888B-46C917960EED}" dt="2020-05-27T13:17:44.655" v="408" actId="478"/>
          <ac:cxnSpMkLst>
            <pc:docMk/>
            <pc:sldMk cId="197557946" sldId="257"/>
            <ac:cxnSpMk id="91" creationId="{01A7D84D-0DD9-4A4C-BF23-3D420E078C60}"/>
          </ac:cxnSpMkLst>
        </pc:cxnChg>
        <pc:cxnChg chg="add del mod">
          <ac:chgData name="Lorenzo Godi" userId="75df1e57d2d42886" providerId="LiveId" clId="{32A3360E-4531-4E9C-888B-46C917960EED}" dt="2020-05-27T13:17:44.655" v="408" actId="478"/>
          <ac:cxnSpMkLst>
            <pc:docMk/>
            <pc:sldMk cId="197557946" sldId="257"/>
            <ac:cxnSpMk id="92" creationId="{3DDE26CA-661E-4FD6-BC7E-BCBD86E1C794}"/>
          </ac:cxnSpMkLst>
        </pc:cxnChg>
        <pc:cxnChg chg="add del mod">
          <ac:chgData name="Lorenzo Godi" userId="75df1e57d2d42886" providerId="LiveId" clId="{32A3360E-4531-4E9C-888B-46C917960EED}" dt="2020-05-27T13:17:44.655" v="408" actId="478"/>
          <ac:cxnSpMkLst>
            <pc:docMk/>
            <pc:sldMk cId="197557946" sldId="257"/>
            <ac:cxnSpMk id="93" creationId="{0B2FE84B-23C8-4DE1-A1DF-4F7F93E2881E}"/>
          </ac:cxnSpMkLst>
        </pc:cxnChg>
        <pc:cxnChg chg="add del mod">
          <ac:chgData name="Lorenzo Godi" userId="75df1e57d2d42886" providerId="LiveId" clId="{32A3360E-4531-4E9C-888B-46C917960EED}" dt="2020-05-27T13:17:44.655" v="408" actId="478"/>
          <ac:cxnSpMkLst>
            <pc:docMk/>
            <pc:sldMk cId="197557946" sldId="257"/>
            <ac:cxnSpMk id="94" creationId="{96539322-AB0D-432D-8D5D-3052FBAD55ED}"/>
          </ac:cxnSpMkLst>
        </pc:cxnChg>
        <pc:cxnChg chg="add mod">
          <ac:chgData name="Lorenzo Godi" userId="75df1e57d2d42886" providerId="LiveId" clId="{32A3360E-4531-4E9C-888B-46C917960EED}" dt="2020-05-27T13:56:21.626" v="856" actId="1038"/>
          <ac:cxnSpMkLst>
            <pc:docMk/>
            <pc:sldMk cId="197557946" sldId="257"/>
            <ac:cxnSpMk id="98" creationId="{5C5C9FC3-DA1D-44B5-8B88-27158B8E3472}"/>
          </ac:cxnSpMkLst>
        </pc:cxnChg>
        <pc:cxnChg chg="add mod">
          <ac:chgData name="Lorenzo Godi" userId="75df1e57d2d42886" providerId="LiveId" clId="{32A3360E-4531-4E9C-888B-46C917960EED}" dt="2020-05-27T14:06:25.646" v="927" actId="1036"/>
          <ac:cxnSpMkLst>
            <pc:docMk/>
            <pc:sldMk cId="197557946" sldId="257"/>
            <ac:cxnSpMk id="100" creationId="{72CD9E10-19B1-4E7D-8288-42F54B54B76A}"/>
          </ac:cxnSpMkLst>
        </pc:cxnChg>
        <pc:cxnChg chg="add mod">
          <ac:chgData name="Lorenzo Godi" userId="75df1e57d2d42886" providerId="LiveId" clId="{32A3360E-4531-4E9C-888B-46C917960EED}" dt="2020-05-27T13:49:33.565" v="765" actId="1076"/>
          <ac:cxnSpMkLst>
            <pc:docMk/>
            <pc:sldMk cId="197557946" sldId="257"/>
            <ac:cxnSpMk id="101" creationId="{3CF2131E-80C1-47A6-B759-DA79FF8B70C0}"/>
          </ac:cxnSpMkLst>
        </pc:cxnChg>
        <pc:cxnChg chg="add mod">
          <ac:chgData name="Lorenzo Godi" userId="75df1e57d2d42886" providerId="LiveId" clId="{32A3360E-4531-4E9C-888B-46C917960EED}" dt="2020-05-27T13:33:10.618" v="652" actId="1038"/>
          <ac:cxnSpMkLst>
            <pc:docMk/>
            <pc:sldMk cId="197557946" sldId="257"/>
            <ac:cxnSpMk id="102" creationId="{8CA3DBBD-92B5-47BB-AEA6-37BC6A7B27DF}"/>
          </ac:cxnSpMkLst>
        </pc:cxnChg>
        <pc:cxnChg chg="add mod">
          <ac:chgData name="Lorenzo Godi" userId="75df1e57d2d42886" providerId="LiveId" clId="{32A3360E-4531-4E9C-888B-46C917960EED}" dt="2020-05-27T13:33:10.618" v="652" actId="1038"/>
          <ac:cxnSpMkLst>
            <pc:docMk/>
            <pc:sldMk cId="197557946" sldId="257"/>
            <ac:cxnSpMk id="103" creationId="{D81F2508-1D05-4A48-9F06-CDBFF2BC67C4}"/>
          </ac:cxnSpMkLst>
        </pc:cxnChg>
        <pc:cxnChg chg="mod topLvl">
          <ac:chgData name="Lorenzo Godi" userId="75df1e57d2d42886" providerId="LiveId" clId="{32A3360E-4531-4E9C-888B-46C917960EED}" dt="2020-05-27T13:42:57.277" v="688" actId="208"/>
          <ac:cxnSpMkLst>
            <pc:docMk/>
            <pc:sldMk cId="197557946" sldId="257"/>
            <ac:cxnSpMk id="106" creationId="{A5ED0E6F-1E13-40BF-8742-B99140B10BB9}"/>
          </ac:cxnSpMkLst>
        </pc:cxnChg>
        <pc:cxnChg chg="mod ord topLvl">
          <ac:chgData name="Lorenzo Godi" userId="75df1e57d2d42886" providerId="LiveId" clId="{32A3360E-4531-4E9C-888B-46C917960EED}" dt="2020-05-27T13:42:57.277" v="688" actId="208"/>
          <ac:cxnSpMkLst>
            <pc:docMk/>
            <pc:sldMk cId="197557946" sldId="257"/>
            <ac:cxnSpMk id="107" creationId="{D115453C-024F-4190-A787-40D16BE1C167}"/>
          </ac:cxnSpMkLst>
        </pc:cxnChg>
        <pc:cxnChg chg="del mod topLvl">
          <ac:chgData name="Lorenzo Godi" userId="75df1e57d2d42886" providerId="LiveId" clId="{32A3360E-4531-4E9C-888B-46C917960EED}" dt="2020-05-27T14:17:27.657" v="1015" actId="478"/>
          <ac:cxnSpMkLst>
            <pc:docMk/>
            <pc:sldMk cId="197557946" sldId="257"/>
            <ac:cxnSpMk id="108" creationId="{C1154451-8866-46D8-8EA6-9C8284304CDE}"/>
          </ac:cxnSpMkLst>
        </pc:cxnChg>
        <pc:cxnChg chg="mod topLvl">
          <ac:chgData name="Lorenzo Godi" userId="75df1e57d2d42886" providerId="LiveId" clId="{32A3360E-4531-4E9C-888B-46C917960EED}" dt="2020-05-27T13:42:57.277" v="688" actId="208"/>
          <ac:cxnSpMkLst>
            <pc:docMk/>
            <pc:sldMk cId="197557946" sldId="257"/>
            <ac:cxnSpMk id="109" creationId="{005F6892-B9D5-4BD8-A431-F49D978A744E}"/>
          </ac:cxnSpMkLst>
        </pc:cxnChg>
        <pc:cxnChg chg="add del mod">
          <ac:chgData name="Lorenzo Godi" userId="75df1e57d2d42886" providerId="LiveId" clId="{32A3360E-4531-4E9C-888B-46C917960EED}" dt="2020-05-27T14:17:25.617" v="1013" actId="478"/>
          <ac:cxnSpMkLst>
            <pc:docMk/>
            <pc:sldMk cId="197557946" sldId="257"/>
            <ac:cxnSpMk id="116" creationId="{648B2A99-D109-45AC-A7EC-6C83233347A2}"/>
          </ac:cxnSpMkLst>
        </pc:cxnChg>
        <pc:cxnChg chg="add del mod">
          <ac:chgData name="Lorenzo Godi" userId="75df1e57d2d42886" providerId="LiveId" clId="{32A3360E-4531-4E9C-888B-46C917960EED}" dt="2020-05-27T14:17:25.617" v="1013" actId="478"/>
          <ac:cxnSpMkLst>
            <pc:docMk/>
            <pc:sldMk cId="197557946" sldId="257"/>
            <ac:cxnSpMk id="117" creationId="{DC4F7B79-B59D-401E-AF9C-5B015AFF851B}"/>
          </ac:cxnSpMkLst>
        </pc:cxnChg>
        <pc:cxnChg chg="add del mod">
          <ac:chgData name="Lorenzo Godi" userId="75df1e57d2d42886" providerId="LiveId" clId="{32A3360E-4531-4E9C-888B-46C917960EED}" dt="2020-05-27T14:17:26.660" v="1014" actId="478"/>
          <ac:cxnSpMkLst>
            <pc:docMk/>
            <pc:sldMk cId="197557946" sldId="257"/>
            <ac:cxnSpMk id="118" creationId="{B1EF0C03-D3A2-4858-B5E5-D9231C356BE1}"/>
          </ac:cxnSpMkLst>
        </pc:cxnChg>
        <pc:cxnChg chg="add mod">
          <ac:chgData name="Lorenzo Godi" userId="75df1e57d2d42886" providerId="LiveId" clId="{32A3360E-4531-4E9C-888B-46C917960EED}" dt="2020-05-27T13:52:19.366" v="782" actId="1076"/>
          <ac:cxnSpMkLst>
            <pc:docMk/>
            <pc:sldMk cId="197557946" sldId="257"/>
            <ac:cxnSpMk id="119" creationId="{94040814-DB9A-43F1-A91C-7E1D57CDD330}"/>
          </ac:cxnSpMkLst>
        </pc:cxnChg>
        <pc:cxnChg chg="add mod ord">
          <ac:chgData name="Lorenzo Godi" userId="75df1e57d2d42886" providerId="LiveId" clId="{32A3360E-4531-4E9C-888B-46C917960EED}" dt="2020-05-27T13:59:41.142" v="876" actId="166"/>
          <ac:cxnSpMkLst>
            <pc:docMk/>
            <pc:sldMk cId="197557946" sldId="257"/>
            <ac:cxnSpMk id="120" creationId="{6DD64018-70E2-4D8F-8FD7-EF429E66DB93}"/>
          </ac:cxnSpMkLst>
        </pc:cxnChg>
        <pc:cxnChg chg="add mod">
          <ac:chgData name="Lorenzo Godi" userId="75df1e57d2d42886" providerId="LiveId" clId="{32A3360E-4531-4E9C-888B-46C917960EED}" dt="2020-05-27T13:52:19.366" v="782" actId="1076"/>
          <ac:cxnSpMkLst>
            <pc:docMk/>
            <pc:sldMk cId="197557946" sldId="257"/>
            <ac:cxnSpMk id="121" creationId="{ED87EBF5-6E59-450F-94B5-3681D1FF597D}"/>
          </ac:cxnSpMkLst>
        </pc:cxnChg>
        <pc:cxnChg chg="add mod ord">
          <ac:chgData name="Lorenzo Godi" userId="75df1e57d2d42886" providerId="LiveId" clId="{32A3360E-4531-4E9C-888B-46C917960EED}" dt="2020-05-27T13:59:47.285" v="877" actId="166"/>
          <ac:cxnSpMkLst>
            <pc:docMk/>
            <pc:sldMk cId="197557946" sldId="257"/>
            <ac:cxnSpMk id="122" creationId="{A45D07DF-50AF-4F3B-BBFC-92571CA6FA9A}"/>
          </ac:cxnSpMkLst>
        </pc:cxnChg>
        <pc:cxnChg chg="add mod">
          <ac:chgData name="Lorenzo Godi" userId="75df1e57d2d42886" providerId="LiveId" clId="{32A3360E-4531-4E9C-888B-46C917960EED}" dt="2020-05-27T13:54:13.402" v="795" actId="1076"/>
          <ac:cxnSpMkLst>
            <pc:docMk/>
            <pc:sldMk cId="197557946" sldId="257"/>
            <ac:cxnSpMk id="123" creationId="{FEB6D1D7-DCBF-4A1D-A608-30B6AEA2D86E}"/>
          </ac:cxnSpMkLst>
        </pc:cxnChg>
        <pc:cxnChg chg="add mod">
          <ac:chgData name="Lorenzo Godi" userId="75df1e57d2d42886" providerId="LiveId" clId="{32A3360E-4531-4E9C-888B-46C917960EED}" dt="2020-05-27T13:54:13.402" v="795" actId="1076"/>
          <ac:cxnSpMkLst>
            <pc:docMk/>
            <pc:sldMk cId="197557946" sldId="257"/>
            <ac:cxnSpMk id="124" creationId="{54F5B71F-1594-423F-ABFE-16544CA5EA59}"/>
          </ac:cxnSpMkLst>
        </pc:cxnChg>
        <pc:cxnChg chg="add mod">
          <ac:chgData name="Lorenzo Godi" userId="75df1e57d2d42886" providerId="LiveId" clId="{32A3360E-4531-4E9C-888B-46C917960EED}" dt="2020-05-27T13:53:20.991" v="788" actId="1076"/>
          <ac:cxnSpMkLst>
            <pc:docMk/>
            <pc:sldMk cId="197557946" sldId="257"/>
            <ac:cxnSpMk id="125" creationId="{62B27767-C7FC-4425-863E-5213924C617C}"/>
          </ac:cxnSpMkLst>
        </pc:cxnChg>
        <pc:cxnChg chg="add mod">
          <ac:chgData name="Lorenzo Godi" userId="75df1e57d2d42886" providerId="LiveId" clId="{32A3360E-4531-4E9C-888B-46C917960EED}" dt="2020-05-27T13:56:52.872" v="858" actId="1076"/>
          <ac:cxnSpMkLst>
            <pc:docMk/>
            <pc:sldMk cId="197557946" sldId="257"/>
            <ac:cxnSpMk id="127" creationId="{924F67F3-169E-4542-84FB-3636B54086FB}"/>
          </ac:cxnSpMkLst>
        </pc:cxnChg>
        <pc:cxnChg chg="add mod ord">
          <ac:chgData name="Lorenzo Godi" userId="75df1e57d2d42886" providerId="LiveId" clId="{32A3360E-4531-4E9C-888B-46C917960EED}" dt="2020-05-27T14:01:02.095" v="879" actId="166"/>
          <ac:cxnSpMkLst>
            <pc:docMk/>
            <pc:sldMk cId="197557946" sldId="257"/>
            <ac:cxnSpMk id="128" creationId="{F12ED4B3-C61C-4F63-A31C-936DB27B0439}"/>
          </ac:cxnSpMkLst>
        </pc:cxnChg>
        <pc:cxnChg chg="add mod">
          <ac:chgData name="Lorenzo Godi" userId="75df1e57d2d42886" providerId="LiveId" clId="{32A3360E-4531-4E9C-888B-46C917960EED}" dt="2020-05-27T13:56:52.872" v="858" actId="1076"/>
          <ac:cxnSpMkLst>
            <pc:docMk/>
            <pc:sldMk cId="197557946" sldId="257"/>
            <ac:cxnSpMk id="129" creationId="{19BADC55-8995-4AC8-8182-61215A7D5CD0}"/>
          </ac:cxnSpMkLst>
        </pc:cxnChg>
        <pc:cxnChg chg="add mod">
          <ac:chgData name="Lorenzo Godi" userId="75df1e57d2d42886" providerId="LiveId" clId="{32A3360E-4531-4E9C-888B-46C917960EED}" dt="2020-05-27T14:06:52.253" v="940" actId="14100"/>
          <ac:cxnSpMkLst>
            <pc:docMk/>
            <pc:sldMk cId="197557946" sldId="257"/>
            <ac:cxnSpMk id="131" creationId="{2537E748-EE0A-4034-9B5D-F805A821AA14}"/>
          </ac:cxnSpMkLst>
        </pc:cxnChg>
        <pc:cxnChg chg="add mod">
          <ac:chgData name="Lorenzo Godi" userId="75df1e57d2d42886" providerId="LiveId" clId="{32A3360E-4531-4E9C-888B-46C917960EED}" dt="2020-05-27T14:01:07.523" v="880" actId="1076"/>
          <ac:cxnSpMkLst>
            <pc:docMk/>
            <pc:sldMk cId="197557946" sldId="257"/>
            <ac:cxnSpMk id="132" creationId="{1E6D1315-9FF9-4B41-8AE6-636648E51138}"/>
          </ac:cxnSpMkLst>
        </pc:cxnChg>
        <pc:cxnChg chg="add mod">
          <ac:chgData name="Lorenzo Godi" userId="75df1e57d2d42886" providerId="LiveId" clId="{32A3360E-4531-4E9C-888B-46C917960EED}" dt="2020-05-27T14:02:53.378" v="887" actId="1076"/>
          <ac:cxnSpMkLst>
            <pc:docMk/>
            <pc:sldMk cId="197557946" sldId="257"/>
            <ac:cxnSpMk id="133" creationId="{DBFEE736-56EA-4B3C-B8BE-2529D63B897F}"/>
          </ac:cxnSpMkLst>
        </pc:cxnChg>
        <pc:cxnChg chg="add mod">
          <ac:chgData name="Lorenzo Godi" userId="75df1e57d2d42886" providerId="LiveId" clId="{32A3360E-4531-4E9C-888B-46C917960EED}" dt="2020-05-27T14:02:53.378" v="887" actId="1076"/>
          <ac:cxnSpMkLst>
            <pc:docMk/>
            <pc:sldMk cId="197557946" sldId="257"/>
            <ac:cxnSpMk id="134" creationId="{0039EDEB-8848-4EA2-B831-B9A934FF51A5}"/>
          </ac:cxnSpMkLst>
        </pc:cxnChg>
        <pc:cxnChg chg="add mod">
          <ac:chgData name="Lorenzo Godi" userId="75df1e57d2d42886" providerId="LiveId" clId="{32A3360E-4531-4E9C-888B-46C917960EED}" dt="2020-05-27T14:02:53.378" v="887" actId="1076"/>
          <ac:cxnSpMkLst>
            <pc:docMk/>
            <pc:sldMk cId="197557946" sldId="257"/>
            <ac:cxnSpMk id="135" creationId="{450FCD4A-1DD2-4337-8621-569DA7428EBD}"/>
          </ac:cxnSpMkLst>
        </pc:cxnChg>
        <pc:cxnChg chg="add mod">
          <ac:chgData name="Lorenzo Godi" userId="75df1e57d2d42886" providerId="LiveId" clId="{32A3360E-4531-4E9C-888B-46C917960EED}" dt="2020-05-27T14:03:28.106" v="892" actId="1076"/>
          <ac:cxnSpMkLst>
            <pc:docMk/>
            <pc:sldMk cId="197557946" sldId="257"/>
            <ac:cxnSpMk id="137" creationId="{F4F00FDF-435C-4797-AE36-681C9495D206}"/>
          </ac:cxnSpMkLst>
        </pc:cxnChg>
        <pc:cxnChg chg="add mod">
          <ac:chgData name="Lorenzo Godi" userId="75df1e57d2d42886" providerId="LiveId" clId="{32A3360E-4531-4E9C-888B-46C917960EED}" dt="2020-05-27T14:06:10.870" v="915" actId="1036"/>
          <ac:cxnSpMkLst>
            <pc:docMk/>
            <pc:sldMk cId="197557946" sldId="257"/>
            <ac:cxnSpMk id="139" creationId="{4B8DB5FA-D13F-473C-B45E-9D5A7848632E}"/>
          </ac:cxnSpMkLst>
        </pc:cxnChg>
        <pc:cxnChg chg="add mod">
          <ac:chgData name="Lorenzo Godi" userId="75df1e57d2d42886" providerId="LiveId" clId="{32A3360E-4531-4E9C-888B-46C917960EED}" dt="2020-05-27T14:06:43.931" v="932" actId="1038"/>
          <ac:cxnSpMkLst>
            <pc:docMk/>
            <pc:sldMk cId="197557946" sldId="257"/>
            <ac:cxnSpMk id="140" creationId="{92B77CD8-171B-4E52-9659-7E45D030BD5B}"/>
          </ac:cxnSpMkLst>
        </pc:cxnChg>
        <pc:cxnChg chg="add mod">
          <ac:chgData name="Lorenzo Godi" userId="75df1e57d2d42886" providerId="LiveId" clId="{32A3360E-4531-4E9C-888B-46C917960EED}" dt="2020-05-27T14:06:43.931" v="932" actId="1038"/>
          <ac:cxnSpMkLst>
            <pc:docMk/>
            <pc:sldMk cId="197557946" sldId="257"/>
            <ac:cxnSpMk id="141" creationId="{39CC5239-935D-4151-9A3E-C9F12E8EF180}"/>
          </ac:cxnSpMkLst>
        </pc:cxnChg>
        <pc:cxnChg chg="add mod">
          <ac:chgData name="Lorenzo Godi" userId="75df1e57d2d42886" providerId="LiveId" clId="{32A3360E-4531-4E9C-888B-46C917960EED}" dt="2020-05-27T14:07:10.664" v="942" actId="1076"/>
          <ac:cxnSpMkLst>
            <pc:docMk/>
            <pc:sldMk cId="197557946" sldId="257"/>
            <ac:cxnSpMk id="143" creationId="{8B0143B8-096B-44F6-AE2A-F83D7B9A2F81}"/>
          </ac:cxnSpMkLst>
        </pc:cxnChg>
        <pc:cxnChg chg="add mod">
          <ac:chgData name="Lorenzo Godi" userId="75df1e57d2d42886" providerId="LiveId" clId="{32A3360E-4531-4E9C-888B-46C917960EED}" dt="2020-05-27T14:07:10.664" v="942" actId="1076"/>
          <ac:cxnSpMkLst>
            <pc:docMk/>
            <pc:sldMk cId="197557946" sldId="257"/>
            <ac:cxnSpMk id="144" creationId="{992341C0-EBE2-48EB-BC83-F92BB86867B2}"/>
          </ac:cxnSpMkLst>
        </pc:cxnChg>
        <pc:cxnChg chg="add mod">
          <ac:chgData name="Lorenzo Godi" userId="75df1e57d2d42886" providerId="LiveId" clId="{32A3360E-4531-4E9C-888B-46C917960EED}" dt="2020-05-27T14:07:20.192" v="944" actId="1076"/>
          <ac:cxnSpMkLst>
            <pc:docMk/>
            <pc:sldMk cId="197557946" sldId="257"/>
            <ac:cxnSpMk id="145" creationId="{5B8248BF-D78A-4858-832C-9CE9260E895A}"/>
          </ac:cxnSpMkLst>
        </pc:cxnChg>
        <pc:cxnChg chg="add mod">
          <ac:chgData name="Lorenzo Godi" userId="75df1e57d2d42886" providerId="LiveId" clId="{32A3360E-4531-4E9C-888B-46C917960EED}" dt="2020-05-27T14:07:20.192" v="944" actId="1076"/>
          <ac:cxnSpMkLst>
            <pc:docMk/>
            <pc:sldMk cId="197557946" sldId="257"/>
            <ac:cxnSpMk id="146" creationId="{E324197C-9C1D-451A-BFB5-E2956D768684}"/>
          </ac:cxnSpMkLst>
        </pc:cxnChg>
        <pc:cxnChg chg="add mod">
          <ac:chgData name="Lorenzo Godi" userId="75df1e57d2d42886" providerId="LiveId" clId="{32A3360E-4531-4E9C-888B-46C917960EED}" dt="2020-05-27T14:07:33.591" v="946" actId="1076"/>
          <ac:cxnSpMkLst>
            <pc:docMk/>
            <pc:sldMk cId="197557946" sldId="257"/>
            <ac:cxnSpMk id="147" creationId="{944E0B34-810E-44C8-B64E-333B7FBAA920}"/>
          </ac:cxnSpMkLst>
        </pc:cxnChg>
        <pc:cxnChg chg="add mod">
          <ac:chgData name="Lorenzo Godi" userId="75df1e57d2d42886" providerId="LiveId" clId="{32A3360E-4531-4E9C-888B-46C917960EED}" dt="2020-05-27T14:07:33.591" v="946" actId="1076"/>
          <ac:cxnSpMkLst>
            <pc:docMk/>
            <pc:sldMk cId="197557946" sldId="257"/>
            <ac:cxnSpMk id="148" creationId="{EEFEC9FF-262B-493A-B7AD-BA8CA42153AF}"/>
          </ac:cxnSpMkLst>
        </pc:cxnChg>
        <pc:cxnChg chg="add del mod">
          <ac:chgData name="Lorenzo Godi" userId="75df1e57d2d42886" providerId="LiveId" clId="{32A3360E-4531-4E9C-888B-46C917960EED}" dt="2020-05-27T14:07:41.610" v="949" actId="478"/>
          <ac:cxnSpMkLst>
            <pc:docMk/>
            <pc:sldMk cId="197557946" sldId="257"/>
            <ac:cxnSpMk id="149" creationId="{9FF300AB-CE5F-4363-8F35-F255167E1540}"/>
          </ac:cxnSpMkLst>
        </pc:cxnChg>
        <pc:cxnChg chg="add mod">
          <ac:chgData name="Lorenzo Godi" userId="75df1e57d2d42886" providerId="LiveId" clId="{32A3360E-4531-4E9C-888B-46C917960EED}" dt="2020-05-27T14:07:50.371" v="953" actId="1037"/>
          <ac:cxnSpMkLst>
            <pc:docMk/>
            <pc:sldMk cId="197557946" sldId="257"/>
            <ac:cxnSpMk id="150" creationId="{A749BA7E-624C-4C95-B9A4-8FB8C88EC43A}"/>
          </ac:cxnSpMkLst>
        </pc:cxnChg>
        <pc:cxnChg chg="add mod">
          <ac:chgData name="Lorenzo Godi" userId="75df1e57d2d42886" providerId="LiveId" clId="{32A3360E-4531-4E9C-888B-46C917960EED}" dt="2020-05-27T14:07:58.787" v="955" actId="1076"/>
          <ac:cxnSpMkLst>
            <pc:docMk/>
            <pc:sldMk cId="197557946" sldId="257"/>
            <ac:cxnSpMk id="151" creationId="{FCB0A9A9-F76A-4485-B267-856D41FEE40D}"/>
          </ac:cxnSpMkLst>
        </pc:cxnChg>
        <pc:cxnChg chg="add mod">
          <ac:chgData name="Lorenzo Godi" userId="75df1e57d2d42886" providerId="LiveId" clId="{32A3360E-4531-4E9C-888B-46C917960EED}" dt="2020-05-27T14:08:14.532" v="957" actId="1076"/>
          <ac:cxnSpMkLst>
            <pc:docMk/>
            <pc:sldMk cId="197557946" sldId="257"/>
            <ac:cxnSpMk id="152" creationId="{E2702BF7-7466-4301-85F2-8E4750862984}"/>
          </ac:cxnSpMkLst>
        </pc:cxnChg>
        <pc:cxnChg chg="add mod">
          <ac:chgData name="Lorenzo Godi" userId="75df1e57d2d42886" providerId="LiveId" clId="{32A3360E-4531-4E9C-888B-46C917960EED}" dt="2020-05-27T14:08:14.532" v="957" actId="1076"/>
          <ac:cxnSpMkLst>
            <pc:docMk/>
            <pc:sldMk cId="197557946" sldId="257"/>
            <ac:cxnSpMk id="153" creationId="{E63D9F89-EAFF-475E-8499-1B5216A2CDC4}"/>
          </ac:cxnSpMkLst>
        </pc:cxnChg>
        <pc:cxnChg chg="add mod">
          <ac:chgData name="Lorenzo Godi" userId="75df1e57d2d42886" providerId="LiveId" clId="{32A3360E-4531-4E9C-888B-46C917960EED}" dt="2020-05-27T14:08:24.060" v="959" actId="1076"/>
          <ac:cxnSpMkLst>
            <pc:docMk/>
            <pc:sldMk cId="197557946" sldId="257"/>
            <ac:cxnSpMk id="154" creationId="{796A7C4A-149F-44B5-BC63-FDB39C0AD13B}"/>
          </ac:cxnSpMkLst>
        </pc:cxnChg>
        <pc:cxnChg chg="add mod">
          <ac:chgData name="Lorenzo Godi" userId="75df1e57d2d42886" providerId="LiveId" clId="{32A3360E-4531-4E9C-888B-46C917960EED}" dt="2020-05-27T14:08:24.060" v="959" actId="1076"/>
          <ac:cxnSpMkLst>
            <pc:docMk/>
            <pc:sldMk cId="197557946" sldId="257"/>
            <ac:cxnSpMk id="155" creationId="{8027D3DB-7716-4B30-BB9C-612A9251D765}"/>
          </ac:cxnSpMkLst>
        </pc:cxnChg>
        <pc:cxnChg chg="add mod">
          <ac:chgData name="Lorenzo Godi" userId="75df1e57d2d42886" providerId="LiveId" clId="{32A3360E-4531-4E9C-888B-46C917960EED}" dt="2020-05-27T14:08:38.928" v="962" actId="1036"/>
          <ac:cxnSpMkLst>
            <pc:docMk/>
            <pc:sldMk cId="197557946" sldId="257"/>
            <ac:cxnSpMk id="156" creationId="{54BBA847-7A58-4D8C-8571-B3BEC51E5030}"/>
          </ac:cxnSpMkLst>
        </pc:cxnChg>
        <pc:cxnChg chg="add mod">
          <ac:chgData name="Lorenzo Godi" userId="75df1e57d2d42886" providerId="LiveId" clId="{32A3360E-4531-4E9C-888B-46C917960EED}" dt="2020-05-27T14:08:38.928" v="962" actId="1036"/>
          <ac:cxnSpMkLst>
            <pc:docMk/>
            <pc:sldMk cId="197557946" sldId="257"/>
            <ac:cxnSpMk id="157" creationId="{CEFC3D27-6E77-4A7C-AF20-E8E725C84418}"/>
          </ac:cxnSpMkLst>
        </pc:cxnChg>
      </pc:sldChg>
      <pc:sldChg chg="addSp delSp modSp new mod ord modTransition modAnim">
        <pc:chgData name="Lorenzo Godi" userId="75df1e57d2d42886" providerId="LiveId" clId="{32A3360E-4531-4E9C-888B-46C917960EED}" dt="2020-05-27T14:48:44.721" v="1304"/>
        <pc:sldMkLst>
          <pc:docMk/>
          <pc:sldMk cId="2509988979" sldId="258"/>
        </pc:sldMkLst>
        <pc:spChg chg="del">
          <ac:chgData name="Lorenzo Godi" userId="75df1e57d2d42886" providerId="LiveId" clId="{32A3360E-4531-4E9C-888B-46C917960EED}" dt="2020-05-27T14:23:46.191" v="1055" actId="478"/>
          <ac:spMkLst>
            <pc:docMk/>
            <pc:sldMk cId="2509988979" sldId="258"/>
            <ac:spMk id="2" creationId="{6C7DC50D-CD61-4FDF-AD79-C3EDAF66FC46}"/>
          </ac:spMkLst>
        </pc:spChg>
        <pc:spChg chg="del">
          <ac:chgData name="Lorenzo Godi" userId="75df1e57d2d42886" providerId="LiveId" clId="{32A3360E-4531-4E9C-888B-46C917960EED}" dt="2020-05-27T14:23:46.191" v="1055" actId="478"/>
          <ac:spMkLst>
            <pc:docMk/>
            <pc:sldMk cId="2509988979" sldId="258"/>
            <ac:spMk id="3" creationId="{D828D100-0FDA-476E-92C9-B3A519B89D6B}"/>
          </ac:spMkLst>
        </pc:spChg>
        <pc:spChg chg="add mod">
          <ac:chgData name="Lorenzo Godi" userId="75df1e57d2d42886" providerId="LiveId" clId="{32A3360E-4531-4E9C-888B-46C917960EED}" dt="2020-05-27T14:25:36.440" v="1112" actId="1076"/>
          <ac:spMkLst>
            <pc:docMk/>
            <pc:sldMk cId="2509988979" sldId="258"/>
            <ac:spMk id="4" creationId="{4C86722B-8029-438D-B294-C48664CE6316}"/>
          </ac:spMkLst>
        </pc:spChg>
        <pc:spChg chg="add mod">
          <ac:chgData name="Lorenzo Godi" userId="75df1e57d2d42886" providerId="LiveId" clId="{32A3360E-4531-4E9C-888B-46C917960EED}" dt="2020-05-27T14:25:46.238" v="1120" actId="20577"/>
          <ac:spMkLst>
            <pc:docMk/>
            <pc:sldMk cId="2509988979" sldId="258"/>
            <ac:spMk id="5" creationId="{C59AF4CE-FDB9-4115-9374-742E3F9EEA25}"/>
          </ac:spMkLst>
        </pc:spChg>
        <pc:spChg chg="add mod">
          <ac:chgData name="Lorenzo Godi" userId="75df1e57d2d42886" providerId="LiveId" clId="{32A3360E-4531-4E9C-888B-46C917960EED}" dt="2020-05-27T14:48:19.285" v="1300" actId="1076"/>
          <ac:spMkLst>
            <pc:docMk/>
            <pc:sldMk cId="2509988979" sldId="258"/>
            <ac:spMk id="6" creationId="{3E37DB91-AFAC-4F80-88AD-AA6517D86E89}"/>
          </ac:spMkLst>
        </pc:spChg>
        <pc:spChg chg="add mod">
          <ac:chgData name="Lorenzo Godi" userId="75df1e57d2d42886" providerId="LiveId" clId="{32A3360E-4531-4E9C-888B-46C917960EED}" dt="2020-05-27T14:48:19.285" v="1300" actId="1076"/>
          <ac:spMkLst>
            <pc:docMk/>
            <pc:sldMk cId="2509988979" sldId="258"/>
            <ac:spMk id="7" creationId="{3E286169-0DD6-468E-A5D1-D92DE8B52C59}"/>
          </ac:spMkLst>
        </pc:spChg>
        <pc:spChg chg="add mod">
          <ac:chgData name="Lorenzo Godi" userId="75df1e57d2d42886" providerId="LiveId" clId="{32A3360E-4531-4E9C-888B-46C917960EED}" dt="2020-05-27T14:48:19.285" v="1300" actId="1076"/>
          <ac:spMkLst>
            <pc:docMk/>
            <pc:sldMk cId="2509988979" sldId="258"/>
            <ac:spMk id="8" creationId="{FECA09C0-02A3-4286-A312-77A62DEEDB24}"/>
          </ac:spMkLst>
        </pc:spChg>
      </pc:sldChg>
      <pc:sldChg chg="addSp delSp modSp new mod ord modAnim">
        <pc:chgData name="Lorenzo Godi" userId="75df1e57d2d42886" providerId="LiveId" clId="{32A3360E-4531-4E9C-888B-46C917960EED}" dt="2020-05-27T15:34:29.242" v="1310"/>
        <pc:sldMkLst>
          <pc:docMk/>
          <pc:sldMk cId="2766431973" sldId="259"/>
        </pc:sldMkLst>
        <pc:spChg chg="del">
          <ac:chgData name="Lorenzo Godi" userId="75df1e57d2d42886" providerId="LiveId" clId="{32A3360E-4531-4E9C-888B-46C917960EED}" dt="2020-05-27T14:47:36.485" v="1285" actId="478"/>
          <ac:spMkLst>
            <pc:docMk/>
            <pc:sldMk cId="2766431973" sldId="259"/>
            <ac:spMk id="2" creationId="{03E5FC6F-D5DE-4097-BD5C-CC587382AE7B}"/>
          </ac:spMkLst>
        </pc:spChg>
        <pc:spChg chg="del">
          <ac:chgData name="Lorenzo Godi" userId="75df1e57d2d42886" providerId="LiveId" clId="{32A3360E-4531-4E9C-888B-46C917960EED}" dt="2020-05-27T14:47:36.485" v="1285" actId="478"/>
          <ac:spMkLst>
            <pc:docMk/>
            <pc:sldMk cId="2766431973" sldId="259"/>
            <ac:spMk id="3" creationId="{265BD5A8-682E-49FC-ACBE-5E5935CB1525}"/>
          </ac:spMkLst>
        </pc:spChg>
        <pc:spChg chg="add mod">
          <ac:chgData name="Lorenzo Godi" userId="75df1e57d2d42886" providerId="LiveId" clId="{32A3360E-4531-4E9C-888B-46C917960EED}" dt="2020-05-27T14:47:52.421" v="1295" actId="1076"/>
          <ac:spMkLst>
            <pc:docMk/>
            <pc:sldMk cId="2766431973" sldId="259"/>
            <ac:spMk id="4" creationId="{042384F9-8F50-4E81-B1DE-CB1600BEF2A7}"/>
          </ac:spMkLst>
        </pc:spChg>
      </pc:sldChg>
      <pc:sldChg chg="addSp delSp modSp new mod">
        <pc:chgData name="Lorenzo Godi" userId="75df1e57d2d42886" providerId="LiveId" clId="{32A3360E-4531-4E9C-888B-46C917960EED}" dt="2020-05-27T15:35:03.225" v="1314" actId="27614"/>
        <pc:sldMkLst>
          <pc:docMk/>
          <pc:sldMk cId="2511577946" sldId="260"/>
        </pc:sldMkLst>
        <pc:spChg chg="del">
          <ac:chgData name="Lorenzo Godi" userId="75df1e57d2d42886" providerId="LiveId" clId="{32A3360E-4531-4E9C-888B-46C917960EED}" dt="2020-05-27T15:34:50.142" v="1312" actId="478"/>
          <ac:spMkLst>
            <pc:docMk/>
            <pc:sldMk cId="2511577946" sldId="260"/>
            <ac:spMk id="2" creationId="{69262A58-4571-4C47-9BD3-8A921EDB9904}"/>
          </ac:spMkLst>
        </pc:spChg>
        <pc:spChg chg="del">
          <ac:chgData name="Lorenzo Godi" userId="75df1e57d2d42886" providerId="LiveId" clId="{32A3360E-4531-4E9C-888B-46C917960EED}" dt="2020-05-27T15:34:50.142" v="1312" actId="478"/>
          <ac:spMkLst>
            <pc:docMk/>
            <pc:sldMk cId="2511577946" sldId="260"/>
            <ac:spMk id="3" creationId="{B78220B4-0D9D-4081-85FD-B31351863E54}"/>
          </ac:spMkLst>
        </pc:spChg>
        <pc:picChg chg="add mod">
          <ac:chgData name="Lorenzo Godi" userId="75df1e57d2d42886" providerId="LiveId" clId="{32A3360E-4531-4E9C-888B-46C917960EED}" dt="2020-05-27T15:35:03.225" v="1314" actId="27614"/>
          <ac:picMkLst>
            <pc:docMk/>
            <pc:sldMk cId="2511577946" sldId="260"/>
            <ac:picMk id="5" creationId="{50E9B1F4-BE68-4B15-9C8F-BECE3C6EAA95}"/>
          </ac:picMkLst>
        </pc:picChg>
      </pc:sldChg>
      <pc:sldChg chg="addSp delSp modSp new mod">
        <pc:chgData name="Lorenzo Godi" userId="75df1e57d2d42886" providerId="LiveId" clId="{32A3360E-4531-4E9C-888B-46C917960EED}" dt="2020-05-27T15:35:20.778" v="1319" actId="962"/>
        <pc:sldMkLst>
          <pc:docMk/>
          <pc:sldMk cId="135944311" sldId="261"/>
        </pc:sldMkLst>
        <pc:spChg chg="del">
          <ac:chgData name="Lorenzo Godi" userId="75df1e57d2d42886" providerId="LiveId" clId="{32A3360E-4531-4E9C-888B-46C917960EED}" dt="2020-05-27T15:34:42.879" v="1311" actId="478"/>
          <ac:spMkLst>
            <pc:docMk/>
            <pc:sldMk cId="135944311" sldId="261"/>
            <ac:spMk id="2" creationId="{4E49B15E-ADDB-4AB2-8F69-E0E7845DADC9}"/>
          </ac:spMkLst>
        </pc:spChg>
        <pc:spChg chg="del">
          <ac:chgData name="Lorenzo Godi" userId="75df1e57d2d42886" providerId="LiveId" clId="{32A3360E-4531-4E9C-888B-46C917960EED}" dt="2020-05-27T15:34:42.879" v="1311" actId="478"/>
          <ac:spMkLst>
            <pc:docMk/>
            <pc:sldMk cId="135944311" sldId="261"/>
            <ac:spMk id="3" creationId="{81676530-7573-4ECF-93B1-434D40AC81CA}"/>
          </ac:spMkLst>
        </pc:spChg>
        <pc:picChg chg="add mod">
          <ac:chgData name="Lorenzo Godi" userId="75df1e57d2d42886" providerId="LiveId" clId="{32A3360E-4531-4E9C-888B-46C917960EED}" dt="2020-05-27T15:35:20.778" v="1319" actId="962"/>
          <ac:picMkLst>
            <pc:docMk/>
            <pc:sldMk cId="135944311" sldId="261"/>
            <ac:picMk id="5" creationId="{597E097C-87B7-4307-84CB-9F7934D2A6EA}"/>
          </ac:picMkLst>
        </pc:picChg>
      </pc:sldChg>
      <pc:sldMasterChg chg="setBg modSldLayout">
        <pc:chgData name="Lorenzo Godi" userId="75df1e57d2d42886" providerId="LiveId" clId="{32A3360E-4531-4E9C-888B-46C917960EED}" dt="2020-05-27T14:23:57.579" v="1056"/>
        <pc:sldMasterMkLst>
          <pc:docMk/>
          <pc:sldMasterMk cId="1531295099" sldId="2147483758"/>
        </pc:sldMasterMkLst>
        <pc:sldLayoutChg chg="setBg">
          <pc:chgData name="Lorenzo Godi" userId="75df1e57d2d42886" providerId="LiveId" clId="{32A3360E-4531-4E9C-888B-46C917960EED}" dt="2020-05-27T14:23:57.579" v="1056"/>
          <pc:sldLayoutMkLst>
            <pc:docMk/>
            <pc:sldMasterMk cId="1531295099" sldId="2147483758"/>
            <pc:sldLayoutMk cId="3019034570" sldId="2147483741"/>
          </pc:sldLayoutMkLst>
        </pc:sldLayoutChg>
        <pc:sldLayoutChg chg="setBg">
          <pc:chgData name="Lorenzo Godi" userId="75df1e57d2d42886" providerId="LiveId" clId="{32A3360E-4531-4E9C-888B-46C917960EED}" dt="2020-05-27T14:23:57.579" v="1056"/>
          <pc:sldLayoutMkLst>
            <pc:docMk/>
            <pc:sldMasterMk cId="1531295099" sldId="2147483758"/>
            <pc:sldLayoutMk cId="680365844" sldId="2147483742"/>
          </pc:sldLayoutMkLst>
        </pc:sldLayoutChg>
        <pc:sldLayoutChg chg="setBg">
          <pc:chgData name="Lorenzo Godi" userId="75df1e57d2d42886" providerId="LiveId" clId="{32A3360E-4531-4E9C-888B-46C917960EED}" dt="2020-05-27T14:23:57.579" v="1056"/>
          <pc:sldLayoutMkLst>
            <pc:docMk/>
            <pc:sldMasterMk cId="1531295099" sldId="2147483758"/>
            <pc:sldLayoutMk cId="680536445" sldId="2147483743"/>
          </pc:sldLayoutMkLst>
        </pc:sldLayoutChg>
        <pc:sldLayoutChg chg="setBg">
          <pc:chgData name="Lorenzo Godi" userId="75df1e57d2d42886" providerId="LiveId" clId="{32A3360E-4531-4E9C-888B-46C917960EED}" dt="2020-05-27T14:23:57.579" v="1056"/>
          <pc:sldLayoutMkLst>
            <pc:docMk/>
            <pc:sldMasterMk cId="1531295099" sldId="2147483758"/>
            <pc:sldLayoutMk cId="1299373658" sldId="2147483744"/>
          </pc:sldLayoutMkLst>
        </pc:sldLayoutChg>
        <pc:sldLayoutChg chg="setBg">
          <pc:chgData name="Lorenzo Godi" userId="75df1e57d2d42886" providerId="LiveId" clId="{32A3360E-4531-4E9C-888B-46C917960EED}" dt="2020-05-27T14:23:57.579" v="1056"/>
          <pc:sldLayoutMkLst>
            <pc:docMk/>
            <pc:sldMasterMk cId="1531295099" sldId="2147483758"/>
            <pc:sldLayoutMk cId="277034038" sldId="2147483745"/>
          </pc:sldLayoutMkLst>
        </pc:sldLayoutChg>
        <pc:sldLayoutChg chg="setBg">
          <pc:chgData name="Lorenzo Godi" userId="75df1e57d2d42886" providerId="LiveId" clId="{32A3360E-4531-4E9C-888B-46C917960EED}" dt="2020-05-27T14:23:57.579" v="1056"/>
          <pc:sldLayoutMkLst>
            <pc:docMk/>
            <pc:sldMasterMk cId="1531295099" sldId="2147483758"/>
            <pc:sldLayoutMk cId="3487045049" sldId="2147483746"/>
          </pc:sldLayoutMkLst>
        </pc:sldLayoutChg>
        <pc:sldLayoutChg chg="setBg">
          <pc:chgData name="Lorenzo Godi" userId="75df1e57d2d42886" providerId="LiveId" clId="{32A3360E-4531-4E9C-888B-46C917960EED}" dt="2020-05-27T14:23:57.579" v="1056"/>
          <pc:sldLayoutMkLst>
            <pc:docMk/>
            <pc:sldMasterMk cId="1531295099" sldId="2147483758"/>
            <pc:sldLayoutMk cId="3031008326" sldId="2147483747"/>
          </pc:sldLayoutMkLst>
        </pc:sldLayoutChg>
        <pc:sldLayoutChg chg="setBg">
          <pc:chgData name="Lorenzo Godi" userId="75df1e57d2d42886" providerId="LiveId" clId="{32A3360E-4531-4E9C-888B-46C917960EED}" dt="2020-05-27T14:23:57.579" v="1056"/>
          <pc:sldLayoutMkLst>
            <pc:docMk/>
            <pc:sldMasterMk cId="1531295099" sldId="2147483758"/>
            <pc:sldLayoutMk cId="2520925122" sldId="2147483748"/>
          </pc:sldLayoutMkLst>
        </pc:sldLayoutChg>
        <pc:sldLayoutChg chg="setBg">
          <pc:chgData name="Lorenzo Godi" userId="75df1e57d2d42886" providerId="LiveId" clId="{32A3360E-4531-4E9C-888B-46C917960EED}" dt="2020-05-27T14:23:57.579" v="1056"/>
          <pc:sldLayoutMkLst>
            <pc:docMk/>
            <pc:sldMasterMk cId="1531295099" sldId="2147483758"/>
            <pc:sldLayoutMk cId="2261414587" sldId="2147483749"/>
          </pc:sldLayoutMkLst>
        </pc:sldLayoutChg>
        <pc:sldLayoutChg chg="setBg">
          <pc:chgData name="Lorenzo Godi" userId="75df1e57d2d42886" providerId="LiveId" clId="{32A3360E-4531-4E9C-888B-46C917960EED}" dt="2020-05-27T14:23:57.579" v="1056"/>
          <pc:sldLayoutMkLst>
            <pc:docMk/>
            <pc:sldMasterMk cId="1531295099" sldId="2147483758"/>
            <pc:sldLayoutMk cId="260330247" sldId="2147483750"/>
          </pc:sldLayoutMkLst>
        </pc:sldLayoutChg>
        <pc:sldLayoutChg chg="setBg">
          <pc:chgData name="Lorenzo Godi" userId="75df1e57d2d42886" providerId="LiveId" clId="{32A3360E-4531-4E9C-888B-46C917960EED}" dt="2020-05-27T14:23:57.579" v="1056"/>
          <pc:sldLayoutMkLst>
            <pc:docMk/>
            <pc:sldMasterMk cId="1531295099" sldId="2147483758"/>
            <pc:sldLayoutMk cId="1171720540" sldId="2147483751"/>
          </pc:sldLayoutMkLst>
        </pc:sldLayoutChg>
        <pc:sldLayoutChg chg="setBg">
          <pc:chgData name="Lorenzo Godi" userId="75df1e57d2d42886" providerId="LiveId" clId="{32A3360E-4531-4E9C-888B-46C917960EED}" dt="2020-05-27T14:23:57.579" v="1056"/>
          <pc:sldLayoutMkLst>
            <pc:docMk/>
            <pc:sldMasterMk cId="1531295099" sldId="2147483758"/>
            <pc:sldLayoutMk cId="3746831114" sldId="2147483752"/>
          </pc:sldLayoutMkLst>
        </pc:sldLayoutChg>
        <pc:sldLayoutChg chg="setBg">
          <pc:chgData name="Lorenzo Godi" userId="75df1e57d2d42886" providerId="LiveId" clId="{32A3360E-4531-4E9C-888B-46C917960EED}" dt="2020-05-27T14:23:57.579" v="1056"/>
          <pc:sldLayoutMkLst>
            <pc:docMk/>
            <pc:sldMasterMk cId="1531295099" sldId="2147483758"/>
            <pc:sldLayoutMk cId="2200467456" sldId="2147483753"/>
          </pc:sldLayoutMkLst>
        </pc:sldLayoutChg>
        <pc:sldLayoutChg chg="setBg">
          <pc:chgData name="Lorenzo Godi" userId="75df1e57d2d42886" providerId="LiveId" clId="{32A3360E-4531-4E9C-888B-46C917960EED}" dt="2020-05-27T14:23:57.579" v="1056"/>
          <pc:sldLayoutMkLst>
            <pc:docMk/>
            <pc:sldMasterMk cId="1531295099" sldId="2147483758"/>
            <pc:sldLayoutMk cId="1069796804" sldId="2147483754"/>
          </pc:sldLayoutMkLst>
        </pc:sldLayoutChg>
        <pc:sldLayoutChg chg="setBg">
          <pc:chgData name="Lorenzo Godi" userId="75df1e57d2d42886" providerId="LiveId" clId="{32A3360E-4531-4E9C-888B-46C917960EED}" dt="2020-05-27T14:23:57.579" v="1056"/>
          <pc:sldLayoutMkLst>
            <pc:docMk/>
            <pc:sldMasterMk cId="1531295099" sldId="2147483758"/>
            <pc:sldLayoutMk cId="1001725818" sldId="2147483755"/>
          </pc:sldLayoutMkLst>
        </pc:sldLayoutChg>
        <pc:sldLayoutChg chg="setBg">
          <pc:chgData name="Lorenzo Godi" userId="75df1e57d2d42886" providerId="LiveId" clId="{32A3360E-4531-4E9C-888B-46C917960EED}" dt="2020-05-27T14:23:57.579" v="1056"/>
          <pc:sldLayoutMkLst>
            <pc:docMk/>
            <pc:sldMasterMk cId="1531295099" sldId="2147483758"/>
            <pc:sldLayoutMk cId="2530619916" sldId="2147483756"/>
          </pc:sldLayoutMkLst>
        </pc:sldLayoutChg>
        <pc:sldLayoutChg chg="setBg">
          <pc:chgData name="Lorenzo Godi" userId="75df1e57d2d42886" providerId="LiveId" clId="{32A3360E-4531-4E9C-888B-46C917960EED}" dt="2020-05-27T14:23:57.579" v="1056"/>
          <pc:sldLayoutMkLst>
            <pc:docMk/>
            <pc:sldMasterMk cId="1531295099" sldId="2147483758"/>
            <pc:sldLayoutMk cId="1476557379" sldId="214748375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1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2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1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1725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0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20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31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67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9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5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3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6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3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7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4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0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>
                <a:lumMod val="95000"/>
              </a:schemeClr>
            </a:gs>
          </a:gsLst>
          <a:lin ang="19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95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86722B-8029-438D-B294-C48664CE6316}"/>
              </a:ext>
            </a:extLst>
          </p:cNvPr>
          <p:cNvSpPr txBox="1"/>
          <p:nvPr/>
        </p:nvSpPr>
        <p:spPr>
          <a:xfrm>
            <a:off x="3711435" y="2009000"/>
            <a:ext cx="4769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Progetto algoritmi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59AF4CE-FDB9-4115-9374-742E3F9EEA25}"/>
              </a:ext>
            </a:extLst>
          </p:cNvPr>
          <p:cNvSpPr txBox="1"/>
          <p:nvPr/>
        </p:nvSpPr>
        <p:spPr>
          <a:xfrm>
            <a:off x="3711435" y="2009000"/>
            <a:ext cx="4769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SWRACE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E37DB91-AFAC-4F80-88AD-AA6517D86E89}"/>
              </a:ext>
            </a:extLst>
          </p:cNvPr>
          <p:cNvSpPr txBox="1"/>
          <p:nvPr/>
        </p:nvSpPr>
        <p:spPr>
          <a:xfrm>
            <a:off x="9465450" y="5794543"/>
            <a:ext cx="2329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Lorenzo Godi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286169-0DD6-468E-A5D1-D92DE8B52C59}"/>
              </a:ext>
            </a:extLst>
          </p:cNvPr>
          <p:cNvSpPr txBox="1"/>
          <p:nvPr/>
        </p:nvSpPr>
        <p:spPr>
          <a:xfrm>
            <a:off x="9465450" y="6142886"/>
            <a:ext cx="2329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Nicola Toscan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ECA09C0-02A3-4286-A312-77A62DEEDB24}"/>
              </a:ext>
            </a:extLst>
          </p:cNvPr>
          <p:cNvSpPr txBox="1"/>
          <p:nvPr/>
        </p:nvSpPr>
        <p:spPr>
          <a:xfrm>
            <a:off x="9465450" y="5446200"/>
            <a:ext cx="2329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Alessio Gandelli</a:t>
            </a:r>
          </a:p>
        </p:txBody>
      </p:sp>
    </p:spTree>
    <p:extLst>
      <p:ext uri="{BB962C8B-B14F-4D97-AF65-F5344CB8AC3E}">
        <p14:creationId xmlns:p14="http://schemas.microsoft.com/office/powerpoint/2010/main" val="250998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00039 0.11412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4.44444E-6 L 0.00039 0.11412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69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5" grpId="0"/>
      <p:bldP spid="5" grpId="1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94098D-3297-4B3D-B546-5F792AC3986F}"/>
              </a:ext>
            </a:extLst>
          </p:cNvPr>
          <p:cNvSpPr txBox="1"/>
          <p:nvPr/>
        </p:nvSpPr>
        <p:spPr>
          <a:xfrm>
            <a:off x="679483" y="2278630"/>
            <a:ext cx="335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Ricerca anelli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C9ECAF-C659-4440-8284-B1C46F52231C}"/>
              </a:ext>
            </a:extLst>
          </p:cNvPr>
          <p:cNvSpPr txBox="1"/>
          <p:nvPr/>
        </p:nvSpPr>
        <p:spPr>
          <a:xfrm>
            <a:off x="679482" y="2278630"/>
            <a:ext cx="431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Creazione zone di interesse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2153A88-A54D-4A8F-B657-72452117E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" b="289"/>
          <a:stretch/>
        </p:blipFill>
        <p:spPr>
          <a:xfrm>
            <a:off x="6410009" y="1003697"/>
            <a:ext cx="4892696" cy="4859359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022CDF65-7505-4FAB-98BC-D6D44C7A3A88}"/>
              </a:ext>
            </a:extLst>
          </p:cNvPr>
          <p:cNvSpPr/>
          <p:nvPr/>
        </p:nvSpPr>
        <p:spPr>
          <a:xfrm>
            <a:off x="7042826" y="1590445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C6CAE48-C686-4C32-A3AA-520080484D2B}"/>
              </a:ext>
            </a:extLst>
          </p:cNvPr>
          <p:cNvSpPr/>
          <p:nvPr/>
        </p:nvSpPr>
        <p:spPr>
          <a:xfrm>
            <a:off x="7652425" y="1590444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2410E89-8765-41F7-8A46-CDC4FC0227EC}"/>
              </a:ext>
            </a:extLst>
          </p:cNvPr>
          <p:cNvSpPr/>
          <p:nvPr/>
        </p:nvSpPr>
        <p:spPr>
          <a:xfrm>
            <a:off x="6427871" y="1590444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2747F3A-E2FD-4841-9F45-956B810051A8}"/>
              </a:ext>
            </a:extLst>
          </p:cNvPr>
          <p:cNvSpPr/>
          <p:nvPr/>
        </p:nvSpPr>
        <p:spPr>
          <a:xfrm>
            <a:off x="7048182" y="987160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5DD2E34-C03F-49C4-B44D-CA522C1EAF40}"/>
              </a:ext>
            </a:extLst>
          </p:cNvPr>
          <p:cNvSpPr/>
          <p:nvPr/>
        </p:nvSpPr>
        <p:spPr>
          <a:xfrm>
            <a:off x="6433227" y="987160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1917B1F-5984-4B44-A378-19194B6D910A}"/>
              </a:ext>
            </a:extLst>
          </p:cNvPr>
          <p:cNvSpPr/>
          <p:nvPr/>
        </p:nvSpPr>
        <p:spPr>
          <a:xfrm>
            <a:off x="7657781" y="987160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684445D9-1232-467A-BD0E-A9358F88C78A}"/>
              </a:ext>
            </a:extLst>
          </p:cNvPr>
          <p:cNvSpPr/>
          <p:nvPr/>
        </p:nvSpPr>
        <p:spPr>
          <a:xfrm>
            <a:off x="6427871" y="2207079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EA8C5B4-2EA3-4641-AA3D-11A58778A9B9}"/>
              </a:ext>
            </a:extLst>
          </p:cNvPr>
          <p:cNvSpPr/>
          <p:nvPr/>
        </p:nvSpPr>
        <p:spPr>
          <a:xfrm>
            <a:off x="7652425" y="2207775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3540A31-660C-456C-BC6E-BB0D0CD1BC15}"/>
              </a:ext>
            </a:extLst>
          </p:cNvPr>
          <p:cNvSpPr/>
          <p:nvPr/>
        </p:nvSpPr>
        <p:spPr>
          <a:xfrm>
            <a:off x="7037470" y="2207078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6C3259A-4217-4584-A7A8-76488B731136}"/>
              </a:ext>
            </a:extLst>
          </p:cNvPr>
          <p:cNvSpPr/>
          <p:nvPr/>
        </p:nvSpPr>
        <p:spPr>
          <a:xfrm>
            <a:off x="8256668" y="1590443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9666D6B-50BD-4A47-976C-5064B37DD867}"/>
              </a:ext>
            </a:extLst>
          </p:cNvPr>
          <p:cNvSpPr/>
          <p:nvPr/>
        </p:nvSpPr>
        <p:spPr>
          <a:xfrm>
            <a:off x="8256668" y="2207078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19ABF17-CB28-40C5-B49B-4B22378267CD}"/>
              </a:ext>
            </a:extLst>
          </p:cNvPr>
          <p:cNvSpPr/>
          <p:nvPr/>
        </p:nvSpPr>
        <p:spPr>
          <a:xfrm>
            <a:off x="8256667" y="987160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1C668534-5E9D-4818-A3CD-D18D7874B7DC}"/>
              </a:ext>
            </a:extLst>
          </p:cNvPr>
          <p:cNvSpPr/>
          <p:nvPr/>
        </p:nvSpPr>
        <p:spPr>
          <a:xfrm>
            <a:off x="10675243" y="1599752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2ABCAED7-433C-4AC3-A479-BBB58598B99D}"/>
              </a:ext>
            </a:extLst>
          </p:cNvPr>
          <p:cNvSpPr/>
          <p:nvPr/>
        </p:nvSpPr>
        <p:spPr>
          <a:xfrm>
            <a:off x="10060288" y="1597531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DEDC3556-8FAC-4F70-A2AD-70B30B316303}"/>
              </a:ext>
            </a:extLst>
          </p:cNvPr>
          <p:cNvSpPr/>
          <p:nvPr/>
        </p:nvSpPr>
        <p:spPr>
          <a:xfrm>
            <a:off x="10675242" y="994246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741B0A0C-722D-419C-AACD-213BA8ECDD8B}"/>
              </a:ext>
            </a:extLst>
          </p:cNvPr>
          <p:cNvSpPr/>
          <p:nvPr/>
        </p:nvSpPr>
        <p:spPr>
          <a:xfrm>
            <a:off x="10065644" y="994247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C62CA6C2-4FE1-490E-91FE-0EE8E4AE7B07}"/>
              </a:ext>
            </a:extLst>
          </p:cNvPr>
          <p:cNvSpPr/>
          <p:nvPr/>
        </p:nvSpPr>
        <p:spPr>
          <a:xfrm>
            <a:off x="10060288" y="2214166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DEA8F6BF-D61E-435A-A786-943F6BCA0B31}"/>
              </a:ext>
            </a:extLst>
          </p:cNvPr>
          <p:cNvSpPr/>
          <p:nvPr/>
        </p:nvSpPr>
        <p:spPr>
          <a:xfrm>
            <a:off x="10675243" y="2214164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86C1AD0E-AC2A-4F9B-BA69-7FA10CADF9C6}"/>
              </a:ext>
            </a:extLst>
          </p:cNvPr>
          <p:cNvSpPr/>
          <p:nvPr/>
        </p:nvSpPr>
        <p:spPr>
          <a:xfrm>
            <a:off x="9481222" y="4636876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C93C72CE-A22B-423F-8642-3EF1A16999D9}"/>
              </a:ext>
            </a:extLst>
          </p:cNvPr>
          <p:cNvSpPr/>
          <p:nvPr/>
        </p:nvSpPr>
        <p:spPr>
          <a:xfrm>
            <a:off x="10090821" y="4636875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099BCC2F-A842-4031-AE21-2C029C63ADF7}"/>
              </a:ext>
            </a:extLst>
          </p:cNvPr>
          <p:cNvSpPr/>
          <p:nvPr/>
        </p:nvSpPr>
        <p:spPr>
          <a:xfrm>
            <a:off x="8866267" y="4636875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2E6FC69A-E81D-4FB7-85A0-5D849B063346}"/>
              </a:ext>
            </a:extLst>
          </p:cNvPr>
          <p:cNvSpPr/>
          <p:nvPr/>
        </p:nvSpPr>
        <p:spPr>
          <a:xfrm>
            <a:off x="9486578" y="4033591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7665557E-B3BF-4D8B-8E44-BFC5C7AAA85E}"/>
              </a:ext>
            </a:extLst>
          </p:cNvPr>
          <p:cNvSpPr/>
          <p:nvPr/>
        </p:nvSpPr>
        <p:spPr>
          <a:xfrm>
            <a:off x="8871623" y="4033591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8DC9E6EE-9938-4F3C-BAFE-A16B86B619C6}"/>
              </a:ext>
            </a:extLst>
          </p:cNvPr>
          <p:cNvSpPr/>
          <p:nvPr/>
        </p:nvSpPr>
        <p:spPr>
          <a:xfrm>
            <a:off x="10096177" y="4033591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29F996F2-7979-48B3-ABB9-0A6474B7122C}"/>
              </a:ext>
            </a:extLst>
          </p:cNvPr>
          <p:cNvSpPr/>
          <p:nvPr/>
        </p:nvSpPr>
        <p:spPr>
          <a:xfrm>
            <a:off x="8866267" y="5253510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A6C079D5-263E-4553-8D2F-92020E5FF806}"/>
              </a:ext>
            </a:extLst>
          </p:cNvPr>
          <p:cNvSpPr/>
          <p:nvPr/>
        </p:nvSpPr>
        <p:spPr>
          <a:xfrm>
            <a:off x="10090821" y="5254206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E508EC17-45AF-47D0-97CE-499305310583}"/>
              </a:ext>
            </a:extLst>
          </p:cNvPr>
          <p:cNvSpPr/>
          <p:nvPr/>
        </p:nvSpPr>
        <p:spPr>
          <a:xfrm>
            <a:off x="9475866" y="5253509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BF4DCE39-0343-41FB-A91D-821B3E1F060A}"/>
              </a:ext>
            </a:extLst>
          </p:cNvPr>
          <p:cNvSpPr/>
          <p:nvPr/>
        </p:nvSpPr>
        <p:spPr>
          <a:xfrm>
            <a:off x="10695064" y="4636874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3163A227-C85E-4AAB-B0F1-33482F53C387}"/>
              </a:ext>
            </a:extLst>
          </p:cNvPr>
          <p:cNvSpPr/>
          <p:nvPr/>
        </p:nvSpPr>
        <p:spPr>
          <a:xfrm>
            <a:off x="10695064" y="5253509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B2B70C60-CD40-4B21-96C6-BFDCBD552FBA}"/>
              </a:ext>
            </a:extLst>
          </p:cNvPr>
          <p:cNvSpPr/>
          <p:nvPr/>
        </p:nvSpPr>
        <p:spPr>
          <a:xfrm>
            <a:off x="10695063" y="4033591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id="{0DE558F0-C6F9-47B5-8013-C6540BC55249}"/>
              </a:ext>
            </a:extLst>
          </p:cNvPr>
          <p:cNvSpPr/>
          <p:nvPr/>
        </p:nvSpPr>
        <p:spPr>
          <a:xfrm>
            <a:off x="10096177" y="3423347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E000DFE1-13E0-44AF-A5D5-64E1F7D09B5D}"/>
              </a:ext>
            </a:extLst>
          </p:cNvPr>
          <p:cNvSpPr/>
          <p:nvPr/>
        </p:nvSpPr>
        <p:spPr>
          <a:xfrm>
            <a:off x="9481222" y="3422650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9EC47B9D-9E88-44CE-8049-8C9E9A96F298}"/>
              </a:ext>
            </a:extLst>
          </p:cNvPr>
          <p:cNvSpPr/>
          <p:nvPr/>
        </p:nvSpPr>
        <p:spPr>
          <a:xfrm>
            <a:off x="10700420" y="3422650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1BC484CF-6F1A-433B-8CD3-B889661AE6C8}"/>
              </a:ext>
            </a:extLst>
          </p:cNvPr>
          <p:cNvSpPr/>
          <p:nvPr/>
        </p:nvSpPr>
        <p:spPr>
          <a:xfrm>
            <a:off x="9443144" y="1606284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9C9C8EE8-3546-41DB-9133-6717137B3476}"/>
              </a:ext>
            </a:extLst>
          </p:cNvPr>
          <p:cNvSpPr/>
          <p:nvPr/>
        </p:nvSpPr>
        <p:spPr>
          <a:xfrm>
            <a:off x="9448500" y="1003000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1281DFDC-0373-45A5-9EFD-6274ADC2C29E}"/>
              </a:ext>
            </a:extLst>
          </p:cNvPr>
          <p:cNvSpPr/>
          <p:nvPr/>
        </p:nvSpPr>
        <p:spPr>
          <a:xfrm>
            <a:off x="9443144" y="2222919"/>
            <a:ext cx="609599" cy="6095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B91F776C-C32C-4049-833C-B5610603650C}"/>
              </a:ext>
            </a:extLst>
          </p:cNvPr>
          <p:cNvSpPr txBox="1"/>
          <p:nvPr/>
        </p:nvSpPr>
        <p:spPr>
          <a:xfrm>
            <a:off x="679483" y="2278630"/>
            <a:ext cx="4240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Definizione punto di inizio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6DDC04C1-DCB0-454C-A2C4-980716017D90}"/>
              </a:ext>
            </a:extLst>
          </p:cNvPr>
          <p:cNvSpPr txBox="1"/>
          <p:nvPr/>
        </p:nvSpPr>
        <p:spPr>
          <a:xfrm>
            <a:off x="697459" y="2278629"/>
            <a:ext cx="516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Vai alla zona di interesse più vicina</a:t>
            </a:r>
          </a:p>
        </p:txBody>
      </p:sp>
      <p:grpSp>
        <p:nvGrpSpPr>
          <p:cNvPr id="95" name="Gruppo 94">
            <a:extLst>
              <a:ext uri="{FF2B5EF4-FFF2-40B4-BE49-F238E27FC236}">
                <a16:creationId xmlns:a16="http://schemas.microsoft.com/office/drawing/2014/main" id="{81137894-1042-47C1-B5D3-BE237932B06F}"/>
              </a:ext>
            </a:extLst>
          </p:cNvPr>
          <p:cNvGrpSpPr/>
          <p:nvPr/>
        </p:nvGrpSpPr>
        <p:grpSpPr>
          <a:xfrm>
            <a:off x="7492928" y="3900824"/>
            <a:ext cx="900019" cy="877336"/>
            <a:chOff x="7154956" y="4326489"/>
            <a:chExt cx="464129" cy="473073"/>
          </a:xfrm>
        </p:grpSpPr>
        <p:cxnSp>
          <p:nvCxnSpPr>
            <p:cNvPr id="81" name="Connettore 2 80">
              <a:extLst>
                <a:ext uri="{FF2B5EF4-FFF2-40B4-BE49-F238E27FC236}">
                  <a16:creationId xmlns:a16="http://schemas.microsoft.com/office/drawing/2014/main" id="{464D801F-5236-43F4-85DD-ADFF15F1C2C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154957" y="4431264"/>
              <a:ext cx="209550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2 83">
              <a:extLst>
                <a:ext uri="{FF2B5EF4-FFF2-40B4-BE49-F238E27FC236}">
                  <a16:creationId xmlns:a16="http://schemas.microsoft.com/office/drawing/2014/main" id="{A30B20AB-5003-45EF-BD9C-13A0C608187E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7409535" y="4431263"/>
              <a:ext cx="209550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2 84">
              <a:extLst>
                <a:ext uri="{FF2B5EF4-FFF2-40B4-BE49-F238E27FC236}">
                  <a16:creationId xmlns:a16="http://schemas.microsoft.com/office/drawing/2014/main" id="{D998D3A5-4EC5-44E6-B314-71CAC9E2F2D1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7154956" y="4694788"/>
              <a:ext cx="209550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2 85">
              <a:extLst>
                <a:ext uri="{FF2B5EF4-FFF2-40B4-BE49-F238E27FC236}">
                  <a16:creationId xmlns:a16="http://schemas.microsoft.com/office/drawing/2014/main" id="{6F962676-22FD-45BD-B0AF-9CF1F63DA031}"/>
                </a:ext>
              </a:extLst>
            </p:cNvPr>
            <p:cNvCxnSpPr>
              <a:cxnSpLocks/>
            </p:cNvCxnSpPr>
            <p:nvPr/>
          </p:nvCxnSpPr>
          <p:spPr>
            <a:xfrm rot="2700000" flipH="1" flipV="1">
              <a:off x="7409534" y="4694787"/>
              <a:ext cx="209550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29010FCB-40FA-4DE6-8BC4-440FE31B6520}"/>
              </a:ext>
            </a:extLst>
          </p:cNvPr>
          <p:cNvSpPr txBox="1"/>
          <p:nvPr/>
        </p:nvSpPr>
        <p:spPr>
          <a:xfrm>
            <a:off x="697459" y="2284771"/>
            <a:ext cx="476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Ricerca percorso locale migliore</a:t>
            </a:r>
          </a:p>
        </p:txBody>
      </p: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5C5C9FC3-DA1D-44B5-8B88-27158B8E3472}"/>
              </a:ext>
            </a:extLst>
          </p:cNvPr>
          <p:cNvCxnSpPr>
            <a:cxnSpLocks/>
          </p:cNvCxnSpPr>
          <p:nvPr/>
        </p:nvCxnSpPr>
        <p:spPr>
          <a:xfrm>
            <a:off x="9758888" y="4956119"/>
            <a:ext cx="60959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72CD9E10-19B1-4E7D-8288-42F54B54B76A}"/>
              </a:ext>
            </a:extLst>
          </p:cNvPr>
          <p:cNvCxnSpPr>
            <a:cxnSpLocks/>
          </p:cNvCxnSpPr>
          <p:nvPr/>
        </p:nvCxnSpPr>
        <p:spPr>
          <a:xfrm rot="16200000">
            <a:off x="10668892" y="2228590"/>
            <a:ext cx="60959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3CF2131E-80C1-47A6-B759-DA79FF8B70C0}"/>
              </a:ext>
            </a:extLst>
          </p:cNvPr>
          <p:cNvCxnSpPr>
            <a:cxnSpLocks/>
          </p:cNvCxnSpPr>
          <p:nvPr/>
        </p:nvCxnSpPr>
        <p:spPr>
          <a:xfrm rot="16200000">
            <a:off x="8862172" y="4643936"/>
            <a:ext cx="60959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diritto 101">
            <a:extLst>
              <a:ext uri="{FF2B5EF4-FFF2-40B4-BE49-F238E27FC236}">
                <a16:creationId xmlns:a16="http://schemas.microsoft.com/office/drawing/2014/main" id="{8CA3DBBD-92B5-47BB-AEA6-37BC6A7B27DF}"/>
              </a:ext>
            </a:extLst>
          </p:cNvPr>
          <p:cNvCxnSpPr>
            <a:cxnSpLocks/>
          </p:cNvCxnSpPr>
          <p:nvPr/>
        </p:nvCxnSpPr>
        <p:spPr>
          <a:xfrm>
            <a:off x="7957224" y="4338364"/>
            <a:ext cx="60959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diritto 102">
            <a:extLst>
              <a:ext uri="{FF2B5EF4-FFF2-40B4-BE49-F238E27FC236}">
                <a16:creationId xmlns:a16="http://schemas.microsoft.com/office/drawing/2014/main" id="{D81F2508-1D05-4A48-9F06-CDBFF2BC67C4}"/>
              </a:ext>
            </a:extLst>
          </p:cNvPr>
          <p:cNvCxnSpPr>
            <a:cxnSpLocks/>
          </p:cNvCxnSpPr>
          <p:nvPr/>
        </p:nvCxnSpPr>
        <p:spPr>
          <a:xfrm>
            <a:off x="8544594" y="4338364"/>
            <a:ext cx="60959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6383E971-58D5-45B5-9C76-5C6EDD46C76B}"/>
              </a:ext>
            </a:extLst>
          </p:cNvPr>
          <p:cNvSpPr txBox="1"/>
          <p:nvPr/>
        </p:nvSpPr>
        <p:spPr>
          <a:xfrm>
            <a:off x="697345" y="2278628"/>
            <a:ext cx="335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Ripeti</a:t>
            </a:r>
          </a:p>
        </p:txBody>
      </p: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A5ED0E6F-1E13-40BF-8742-B99140B10BB9}"/>
              </a:ext>
            </a:extLst>
          </p:cNvPr>
          <p:cNvCxnSpPr>
            <a:cxnSpLocks/>
          </p:cNvCxnSpPr>
          <p:nvPr/>
        </p:nvCxnSpPr>
        <p:spPr>
          <a:xfrm>
            <a:off x="9166971" y="4338364"/>
            <a:ext cx="438992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005F6892-B9D5-4BD8-A431-F49D978A744E}"/>
              </a:ext>
            </a:extLst>
          </p:cNvPr>
          <p:cNvCxnSpPr>
            <a:cxnSpLocks/>
          </p:cNvCxnSpPr>
          <p:nvPr/>
        </p:nvCxnSpPr>
        <p:spPr>
          <a:xfrm flipV="1">
            <a:off x="9166971" y="3919538"/>
            <a:ext cx="9451" cy="426816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D115453C-024F-4190-A787-40D16BE1C167}"/>
              </a:ext>
            </a:extLst>
          </p:cNvPr>
          <p:cNvCxnSpPr>
            <a:cxnSpLocks/>
          </p:cNvCxnSpPr>
          <p:nvPr/>
        </p:nvCxnSpPr>
        <p:spPr>
          <a:xfrm>
            <a:off x="9166971" y="4338364"/>
            <a:ext cx="4095" cy="457474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94040814-DB9A-43F1-A91C-7E1D57CDD330}"/>
              </a:ext>
            </a:extLst>
          </p:cNvPr>
          <p:cNvCxnSpPr>
            <a:cxnSpLocks/>
          </p:cNvCxnSpPr>
          <p:nvPr/>
        </p:nvCxnSpPr>
        <p:spPr>
          <a:xfrm rot="5400000">
            <a:off x="8947475" y="5175615"/>
            <a:ext cx="438992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2 120">
            <a:extLst>
              <a:ext uri="{FF2B5EF4-FFF2-40B4-BE49-F238E27FC236}">
                <a16:creationId xmlns:a16="http://schemas.microsoft.com/office/drawing/2014/main" id="{ED87EBF5-6E59-450F-94B5-3681D1FF597D}"/>
              </a:ext>
            </a:extLst>
          </p:cNvPr>
          <p:cNvCxnSpPr>
            <a:cxnSpLocks/>
          </p:cNvCxnSpPr>
          <p:nvPr/>
        </p:nvCxnSpPr>
        <p:spPr>
          <a:xfrm rot="5400000">
            <a:off x="8936186" y="4729430"/>
            <a:ext cx="4095" cy="457474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ttore 2 122">
            <a:extLst>
              <a:ext uri="{FF2B5EF4-FFF2-40B4-BE49-F238E27FC236}">
                <a16:creationId xmlns:a16="http://schemas.microsoft.com/office/drawing/2014/main" id="{FEB6D1D7-DCBF-4A1D-A608-30B6AEA2D86E}"/>
              </a:ext>
            </a:extLst>
          </p:cNvPr>
          <p:cNvCxnSpPr>
            <a:cxnSpLocks/>
          </p:cNvCxnSpPr>
          <p:nvPr/>
        </p:nvCxnSpPr>
        <p:spPr>
          <a:xfrm flipV="1">
            <a:off x="9762831" y="4529910"/>
            <a:ext cx="9451" cy="426816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2 123">
            <a:extLst>
              <a:ext uri="{FF2B5EF4-FFF2-40B4-BE49-F238E27FC236}">
                <a16:creationId xmlns:a16="http://schemas.microsoft.com/office/drawing/2014/main" id="{54F5B71F-1594-423F-ABFE-16544CA5EA59}"/>
              </a:ext>
            </a:extLst>
          </p:cNvPr>
          <p:cNvCxnSpPr>
            <a:cxnSpLocks/>
          </p:cNvCxnSpPr>
          <p:nvPr/>
        </p:nvCxnSpPr>
        <p:spPr>
          <a:xfrm>
            <a:off x="9762831" y="4948736"/>
            <a:ext cx="4095" cy="457474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62B27767-C7FC-4425-863E-5213924C617C}"/>
              </a:ext>
            </a:extLst>
          </p:cNvPr>
          <p:cNvCxnSpPr>
            <a:cxnSpLocks/>
          </p:cNvCxnSpPr>
          <p:nvPr/>
        </p:nvCxnSpPr>
        <p:spPr>
          <a:xfrm>
            <a:off x="9166971" y="4956119"/>
            <a:ext cx="60959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2 126">
            <a:extLst>
              <a:ext uri="{FF2B5EF4-FFF2-40B4-BE49-F238E27FC236}">
                <a16:creationId xmlns:a16="http://schemas.microsoft.com/office/drawing/2014/main" id="{924F67F3-169E-4542-84FB-3636B54086FB}"/>
              </a:ext>
            </a:extLst>
          </p:cNvPr>
          <p:cNvCxnSpPr>
            <a:cxnSpLocks/>
          </p:cNvCxnSpPr>
          <p:nvPr/>
        </p:nvCxnSpPr>
        <p:spPr>
          <a:xfrm>
            <a:off x="10377786" y="4956119"/>
            <a:ext cx="438992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2 128">
            <a:extLst>
              <a:ext uri="{FF2B5EF4-FFF2-40B4-BE49-F238E27FC236}">
                <a16:creationId xmlns:a16="http://schemas.microsoft.com/office/drawing/2014/main" id="{19BADC55-8995-4AC8-8182-61215A7D5CD0}"/>
              </a:ext>
            </a:extLst>
          </p:cNvPr>
          <p:cNvCxnSpPr>
            <a:cxnSpLocks/>
          </p:cNvCxnSpPr>
          <p:nvPr/>
        </p:nvCxnSpPr>
        <p:spPr>
          <a:xfrm>
            <a:off x="10377786" y="4956119"/>
            <a:ext cx="4095" cy="457474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2537E748-EE0A-4034-9B5D-F805A821AA14}"/>
              </a:ext>
            </a:extLst>
          </p:cNvPr>
          <p:cNvCxnSpPr>
            <a:cxnSpLocks/>
          </p:cNvCxnSpPr>
          <p:nvPr/>
        </p:nvCxnSpPr>
        <p:spPr>
          <a:xfrm>
            <a:off x="10386317" y="2534563"/>
            <a:ext cx="587374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1E6D1315-9FF9-4B41-8AE6-636648E51138}"/>
              </a:ext>
            </a:extLst>
          </p:cNvPr>
          <p:cNvCxnSpPr>
            <a:cxnSpLocks/>
          </p:cNvCxnSpPr>
          <p:nvPr/>
        </p:nvCxnSpPr>
        <p:spPr>
          <a:xfrm rot="16200000">
            <a:off x="10075034" y="4639447"/>
            <a:ext cx="60959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6DD64018-70E2-4D8F-8FD7-EF429E66DB93}"/>
              </a:ext>
            </a:extLst>
          </p:cNvPr>
          <p:cNvCxnSpPr>
            <a:cxnSpLocks/>
          </p:cNvCxnSpPr>
          <p:nvPr/>
        </p:nvCxnSpPr>
        <p:spPr>
          <a:xfrm rot="5400000" flipV="1">
            <a:off x="9375654" y="4751865"/>
            <a:ext cx="9451" cy="426816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2 121">
            <a:extLst>
              <a:ext uri="{FF2B5EF4-FFF2-40B4-BE49-F238E27FC236}">
                <a16:creationId xmlns:a16="http://schemas.microsoft.com/office/drawing/2014/main" id="{A45D07DF-50AF-4F3B-BBFC-92571CA6FA9A}"/>
              </a:ext>
            </a:extLst>
          </p:cNvPr>
          <p:cNvCxnSpPr>
            <a:cxnSpLocks/>
          </p:cNvCxnSpPr>
          <p:nvPr/>
        </p:nvCxnSpPr>
        <p:spPr>
          <a:xfrm>
            <a:off x="9762831" y="4948736"/>
            <a:ext cx="438992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2 127">
            <a:extLst>
              <a:ext uri="{FF2B5EF4-FFF2-40B4-BE49-F238E27FC236}">
                <a16:creationId xmlns:a16="http://schemas.microsoft.com/office/drawing/2014/main" id="{F12ED4B3-C61C-4F63-A31C-936DB27B0439}"/>
              </a:ext>
            </a:extLst>
          </p:cNvPr>
          <p:cNvCxnSpPr>
            <a:cxnSpLocks/>
          </p:cNvCxnSpPr>
          <p:nvPr/>
        </p:nvCxnSpPr>
        <p:spPr>
          <a:xfrm flipV="1">
            <a:off x="10377786" y="4538663"/>
            <a:ext cx="0" cy="425446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DBFEE736-56EA-4B3C-B8BE-2529D63B897F}"/>
              </a:ext>
            </a:extLst>
          </p:cNvPr>
          <p:cNvCxnSpPr>
            <a:cxnSpLocks/>
          </p:cNvCxnSpPr>
          <p:nvPr/>
        </p:nvCxnSpPr>
        <p:spPr>
          <a:xfrm flipH="1">
            <a:off x="9923209" y="4335371"/>
            <a:ext cx="444824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2 133">
            <a:extLst>
              <a:ext uri="{FF2B5EF4-FFF2-40B4-BE49-F238E27FC236}">
                <a16:creationId xmlns:a16="http://schemas.microsoft.com/office/drawing/2014/main" id="{0039EDEB-8848-4EA2-B831-B9A934FF51A5}"/>
              </a:ext>
            </a:extLst>
          </p:cNvPr>
          <p:cNvCxnSpPr>
            <a:cxnSpLocks/>
          </p:cNvCxnSpPr>
          <p:nvPr/>
        </p:nvCxnSpPr>
        <p:spPr>
          <a:xfrm rot="16200000">
            <a:off x="10594723" y="4104586"/>
            <a:ext cx="4095" cy="457474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450FCD4A-1DD2-4337-8621-569DA7428EBD}"/>
              </a:ext>
            </a:extLst>
          </p:cNvPr>
          <p:cNvCxnSpPr>
            <a:cxnSpLocks/>
          </p:cNvCxnSpPr>
          <p:nvPr/>
        </p:nvCxnSpPr>
        <p:spPr>
          <a:xfrm rot="16200000">
            <a:off x="10161188" y="4115875"/>
            <a:ext cx="438992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F4F00FDF-435C-4797-AE36-681C9495D206}"/>
              </a:ext>
            </a:extLst>
          </p:cNvPr>
          <p:cNvCxnSpPr>
            <a:cxnSpLocks/>
          </p:cNvCxnSpPr>
          <p:nvPr/>
        </p:nvCxnSpPr>
        <p:spPr>
          <a:xfrm rot="16200000">
            <a:off x="10074753" y="4020240"/>
            <a:ext cx="60959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sellaDiTesto 137">
            <a:extLst>
              <a:ext uri="{FF2B5EF4-FFF2-40B4-BE49-F238E27FC236}">
                <a16:creationId xmlns:a16="http://schemas.microsoft.com/office/drawing/2014/main" id="{8D5F8933-04C7-47B6-952B-3E220500CBE0}"/>
              </a:ext>
            </a:extLst>
          </p:cNvPr>
          <p:cNvSpPr txBox="1"/>
          <p:nvPr/>
        </p:nvSpPr>
        <p:spPr>
          <a:xfrm>
            <a:off x="674629" y="2272486"/>
            <a:ext cx="3729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Ritorna al punto di inizio</a:t>
            </a:r>
          </a:p>
        </p:txBody>
      </p:sp>
      <p:cxnSp>
        <p:nvCxnSpPr>
          <p:cNvPr id="139" name="Connettore diritto 138">
            <a:extLst>
              <a:ext uri="{FF2B5EF4-FFF2-40B4-BE49-F238E27FC236}">
                <a16:creationId xmlns:a16="http://schemas.microsoft.com/office/drawing/2014/main" id="{4B8DB5FA-D13F-473C-B45E-9D5A7848632E}"/>
              </a:ext>
            </a:extLst>
          </p:cNvPr>
          <p:cNvCxnSpPr>
            <a:cxnSpLocks/>
          </p:cNvCxnSpPr>
          <p:nvPr/>
        </p:nvCxnSpPr>
        <p:spPr>
          <a:xfrm rot="16200000">
            <a:off x="10668892" y="1618922"/>
            <a:ext cx="60959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diritto 139">
            <a:extLst>
              <a:ext uri="{FF2B5EF4-FFF2-40B4-BE49-F238E27FC236}">
                <a16:creationId xmlns:a16="http://schemas.microsoft.com/office/drawing/2014/main" id="{92B77CD8-171B-4E52-9659-7E45D030BD5B}"/>
              </a:ext>
            </a:extLst>
          </p:cNvPr>
          <p:cNvCxnSpPr>
            <a:cxnSpLocks/>
          </p:cNvCxnSpPr>
          <p:nvPr/>
        </p:nvCxnSpPr>
        <p:spPr>
          <a:xfrm rot="16200000">
            <a:off x="10072987" y="3469318"/>
            <a:ext cx="60959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ttore diritto 140">
            <a:extLst>
              <a:ext uri="{FF2B5EF4-FFF2-40B4-BE49-F238E27FC236}">
                <a16:creationId xmlns:a16="http://schemas.microsoft.com/office/drawing/2014/main" id="{39CC5239-935D-4151-9A3E-C9F12E8EF180}"/>
              </a:ext>
            </a:extLst>
          </p:cNvPr>
          <p:cNvCxnSpPr>
            <a:cxnSpLocks/>
          </p:cNvCxnSpPr>
          <p:nvPr/>
        </p:nvCxnSpPr>
        <p:spPr>
          <a:xfrm rot="16200000">
            <a:off x="10072987" y="2859650"/>
            <a:ext cx="60959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diritto 142">
            <a:extLst>
              <a:ext uri="{FF2B5EF4-FFF2-40B4-BE49-F238E27FC236}">
                <a16:creationId xmlns:a16="http://schemas.microsoft.com/office/drawing/2014/main" id="{8B0143B8-096B-44F6-AE2A-F83D7B9A2F81}"/>
              </a:ext>
            </a:extLst>
          </p:cNvPr>
          <p:cNvCxnSpPr>
            <a:cxnSpLocks/>
          </p:cNvCxnSpPr>
          <p:nvPr/>
        </p:nvCxnSpPr>
        <p:spPr>
          <a:xfrm>
            <a:off x="9776722" y="1299019"/>
            <a:ext cx="60959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diritto 143">
            <a:extLst>
              <a:ext uri="{FF2B5EF4-FFF2-40B4-BE49-F238E27FC236}">
                <a16:creationId xmlns:a16="http://schemas.microsoft.com/office/drawing/2014/main" id="{992341C0-EBE2-48EB-BC83-F92BB86867B2}"/>
              </a:ext>
            </a:extLst>
          </p:cNvPr>
          <p:cNvCxnSpPr>
            <a:cxnSpLocks/>
          </p:cNvCxnSpPr>
          <p:nvPr/>
        </p:nvCxnSpPr>
        <p:spPr>
          <a:xfrm>
            <a:off x="10364092" y="1299019"/>
            <a:ext cx="60959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5B8248BF-D78A-4858-832C-9CE9260E895A}"/>
              </a:ext>
            </a:extLst>
          </p:cNvPr>
          <p:cNvCxnSpPr>
            <a:cxnSpLocks/>
          </p:cNvCxnSpPr>
          <p:nvPr/>
        </p:nvCxnSpPr>
        <p:spPr>
          <a:xfrm>
            <a:off x="8599542" y="1299019"/>
            <a:ext cx="60959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diritto 145">
            <a:extLst>
              <a:ext uri="{FF2B5EF4-FFF2-40B4-BE49-F238E27FC236}">
                <a16:creationId xmlns:a16="http://schemas.microsoft.com/office/drawing/2014/main" id="{E324197C-9C1D-451A-BFB5-E2956D768684}"/>
              </a:ext>
            </a:extLst>
          </p:cNvPr>
          <p:cNvCxnSpPr>
            <a:cxnSpLocks/>
          </p:cNvCxnSpPr>
          <p:nvPr/>
        </p:nvCxnSpPr>
        <p:spPr>
          <a:xfrm>
            <a:off x="9186912" y="1299019"/>
            <a:ext cx="60959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diritto 146">
            <a:extLst>
              <a:ext uri="{FF2B5EF4-FFF2-40B4-BE49-F238E27FC236}">
                <a16:creationId xmlns:a16="http://schemas.microsoft.com/office/drawing/2014/main" id="{944E0B34-810E-44C8-B64E-333B7FBAA920}"/>
              </a:ext>
            </a:extLst>
          </p:cNvPr>
          <p:cNvCxnSpPr>
            <a:cxnSpLocks/>
          </p:cNvCxnSpPr>
          <p:nvPr/>
        </p:nvCxnSpPr>
        <p:spPr>
          <a:xfrm>
            <a:off x="7375210" y="1924201"/>
            <a:ext cx="60959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diritto 147">
            <a:extLst>
              <a:ext uri="{FF2B5EF4-FFF2-40B4-BE49-F238E27FC236}">
                <a16:creationId xmlns:a16="http://schemas.microsoft.com/office/drawing/2014/main" id="{EEFEC9FF-262B-493A-B7AD-BA8CA42153AF}"/>
              </a:ext>
            </a:extLst>
          </p:cNvPr>
          <p:cNvCxnSpPr>
            <a:cxnSpLocks/>
          </p:cNvCxnSpPr>
          <p:nvPr/>
        </p:nvCxnSpPr>
        <p:spPr>
          <a:xfrm>
            <a:off x="7962580" y="1924201"/>
            <a:ext cx="60959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A749BA7E-624C-4C95-B9A4-8FB8C88EC43A}"/>
              </a:ext>
            </a:extLst>
          </p:cNvPr>
          <p:cNvCxnSpPr>
            <a:cxnSpLocks/>
          </p:cNvCxnSpPr>
          <p:nvPr/>
        </p:nvCxnSpPr>
        <p:spPr>
          <a:xfrm rot="16200000">
            <a:off x="8272442" y="1603644"/>
            <a:ext cx="60959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ttore diritto 150">
            <a:extLst>
              <a:ext uri="{FF2B5EF4-FFF2-40B4-BE49-F238E27FC236}">
                <a16:creationId xmlns:a16="http://schemas.microsoft.com/office/drawing/2014/main" id="{FCB0A9A9-F76A-4485-B267-856D41FEE40D}"/>
              </a:ext>
            </a:extLst>
          </p:cNvPr>
          <p:cNvCxnSpPr>
            <a:cxnSpLocks/>
          </p:cNvCxnSpPr>
          <p:nvPr/>
        </p:nvCxnSpPr>
        <p:spPr>
          <a:xfrm>
            <a:off x="6743382" y="1923722"/>
            <a:ext cx="60959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diritto 151">
            <a:extLst>
              <a:ext uri="{FF2B5EF4-FFF2-40B4-BE49-F238E27FC236}">
                <a16:creationId xmlns:a16="http://schemas.microsoft.com/office/drawing/2014/main" id="{E2702BF7-7466-4301-85F2-8E4750862984}"/>
              </a:ext>
            </a:extLst>
          </p:cNvPr>
          <p:cNvCxnSpPr>
            <a:cxnSpLocks/>
          </p:cNvCxnSpPr>
          <p:nvPr/>
        </p:nvCxnSpPr>
        <p:spPr>
          <a:xfrm rot="16200000">
            <a:off x="6430548" y="2838258"/>
            <a:ext cx="60959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E63D9F89-EAFF-475E-8499-1B5216A2CDC4}"/>
              </a:ext>
            </a:extLst>
          </p:cNvPr>
          <p:cNvCxnSpPr>
            <a:cxnSpLocks/>
          </p:cNvCxnSpPr>
          <p:nvPr/>
        </p:nvCxnSpPr>
        <p:spPr>
          <a:xfrm rot="16200000">
            <a:off x="6430548" y="2228590"/>
            <a:ext cx="60959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ttore diritto 153">
            <a:extLst>
              <a:ext uri="{FF2B5EF4-FFF2-40B4-BE49-F238E27FC236}">
                <a16:creationId xmlns:a16="http://schemas.microsoft.com/office/drawing/2014/main" id="{796A7C4A-149F-44B5-BC63-FDB39C0AD13B}"/>
              </a:ext>
            </a:extLst>
          </p:cNvPr>
          <p:cNvCxnSpPr>
            <a:cxnSpLocks/>
          </p:cNvCxnSpPr>
          <p:nvPr/>
        </p:nvCxnSpPr>
        <p:spPr>
          <a:xfrm rot="16200000">
            <a:off x="6430728" y="4028523"/>
            <a:ext cx="60959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diritto 154">
            <a:extLst>
              <a:ext uri="{FF2B5EF4-FFF2-40B4-BE49-F238E27FC236}">
                <a16:creationId xmlns:a16="http://schemas.microsoft.com/office/drawing/2014/main" id="{8027D3DB-7716-4B30-BB9C-612A9251D765}"/>
              </a:ext>
            </a:extLst>
          </p:cNvPr>
          <p:cNvCxnSpPr>
            <a:cxnSpLocks/>
          </p:cNvCxnSpPr>
          <p:nvPr/>
        </p:nvCxnSpPr>
        <p:spPr>
          <a:xfrm rot="16200000">
            <a:off x="6430728" y="3418855"/>
            <a:ext cx="60959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diritto 155">
            <a:extLst>
              <a:ext uri="{FF2B5EF4-FFF2-40B4-BE49-F238E27FC236}">
                <a16:creationId xmlns:a16="http://schemas.microsoft.com/office/drawing/2014/main" id="{54BBA847-7A58-4D8C-8571-B3BEC51E5030}"/>
              </a:ext>
            </a:extLst>
          </p:cNvPr>
          <p:cNvCxnSpPr>
            <a:cxnSpLocks/>
          </p:cNvCxnSpPr>
          <p:nvPr/>
        </p:nvCxnSpPr>
        <p:spPr>
          <a:xfrm>
            <a:off x="6754899" y="4337812"/>
            <a:ext cx="60959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CEFC3D27-6E77-4A7C-AF20-E8E725C84418}"/>
              </a:ext>
            </a:extLst>
          </p:cNvPr>
          <p:cNvCxnSpPr>
            <a:cxnSpLocks/>
          </p:cNvCxnSpPr>
          <p:nvPr/>
        </p:nvCxnSpPr>
        <p:spPr>
          <a:xfrm>
            <a:off x="7342269" y="4337812"/>
            <a:ext cx="609599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FB0775AD-AEF9-412C-A8EA-BF4AF178F0F8}"/>
              </a:ext>
            </a:extLst>
          </p:cNvPr>
          <p:cNvSpPr txBox="1"/>
          <p:nvPr/>
        </p:nvSpPr>
        <p:spPr>
          <a:xfrm>
            <a:off x="707714" y="2288104"/>
            <a:ext cx="3729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Finito.</a:t>
            </a:r>
          </a:p>
        </p:txBody>
      </p:sp>
    </p:spTree>
    <p:extLst>
      <p:ext uri="{BB962C8B-B14F-4D97-AF65-F5344CB8AC3E}">
        <p14:creationId xmlns:p14="http://schemas.microsoft.com/office/powerpoint/2010/main" val="19755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7 -7.40741E-7 L 0.00039 0.11412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0.00039 0.11412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4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0.00039 0.11412 " pathEditMode="relative" rAng="0" ptsTypes="AA">
                                      <p:cBhvr>
                                        <p:cTn id="1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25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5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4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0.00039 0.11412 " pathEditMode="relative" rAng="0" ptsTypes="AA">
                                      <p:cBhvr>
                                        <p:cTn id="16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75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25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5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4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33333E-6 L 0.0004 0.11412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000"/>
                            </p:stCondLst>
                            <p:childTnLst>
                              <p:par>
                                <p:cTn id="204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3000"/>
                            </p:stCondLst>
                            <p:childTnLst>
                              <p:par>
                                <p:cTn id="2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3500"/>
                            </p:stCondLst>
                            <p:childTnLst>
                              <p:par>
                                <p:cTn id="2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28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0"/>
                            </p:stCondLst>
                            <p:childTnLst>
                              <p:par>
                                <p:cTn id="238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6000"/>
                            </p:stCondLst>
                            <p:childTnLst>
                              <p:par>
                                <p:cTn id="2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6500"/>
                            </p:stCondLst>
                            <p:childTnLst>
                              <p:par>
                                <p:cTn id="2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7000"/>
                            </p:stCondLst>
                            <p:childTnLst>
                              <p:par>
                                <p:cTn id="262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6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8000"/>
                            </p:stCondLst>
                            <p:childTnLst>
                              <p:par>
                                <p:cTn id="272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9000"/>
                            </p:stCondLst>
                            <p:childTnLst>
                              <p:par>
                                <p:cTn id="2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500"/>
                            </p:stCondLst>
                            <p:childTnLst>
                              <p:par>
                                <p:cTn id="2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6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9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0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0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1000"/>
                            </p:stCondLst>
                            <p:childTnLst>
                              <p:par>
                                <p:cTn id="306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2000"/>
                            </p:stCondLst>
                            <p:childTnLst>
                              <p:par>
                                <p:cTn id="3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2500"/>
                            </p:stCondLst>
                            <p:childTnLst>
                              <p:par>
                                <p:cTn id="3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3000"/>
                            </p:stCondLst>
                            <p:childTnLst>
                              <p:par>
                                <p:cTn id="330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3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3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3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3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340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25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25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0.00039 0.11412 " pathEditMode="relative" rAng="0" ptsTypes="AA">
                                      <p:cBhvr>
                                        <p:cTn id="36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500"/>
                            </p:stCondLst>
                            <p:childTnLst>
                              <p:par>
                                <p:cTn id="3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000"/>
                            </p:stCondLst>
                            <p:childTnLst>
                              <p:par>
                                <p:cTn id="370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2500"/>
                            </p:stCondLst>
                            <p:childTnLst>
                              <p:par>
                                <p:cTn id="3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3000"/>
                            </p:stCondLst>
                            <p:childTnLst>
                              <p:par>
                                <p:cTn id="3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3500"/>
                            </p:stCondLst>
                            <p:childTnLst>
                              <p:par>
                                <p:cTn id="3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4000"/>
                            </p:stCondLst>
                            <p:childTnLst>
                              <p:par>
                                <p:cTn id="3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4500"/>
                            </p:stCondLst>
                            <p:childTnLst>
                              <p:par>
                                <p:cTn id="3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0"/>
                            </p:stCondLst>
                            <p:childTnLst>
                              <p:par>
                                <p:cTn id="394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6500"/>
                            </p:stCondLst>
                            <p:childTnLst>
                              <p:par>
                                <p:cTn id="398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8000"/>
                            </p:stCondLst>
                            <p:childTnLst>
                              <p:par>
                                <p:cTn id="4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8500"/>
                            </p:stCondLst>
                            <p:childTnLst>
                              <p:par>
                                <p:cTn id="4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9000"/>
                            </p:stCondLst>
                            <p:childTnLst>
                              <p:par>
                                <p:cTn id="4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9500"/>
                            </p:stCondLst>
                            <p:childTnLst>
                              <p:par>
                                <p:cTn id="4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5" dur="25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25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4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81481E-6 L 0.00039 0.11413 " pathEditMode="relative" rAng="0" ptsTypes="AA">
                                      <p:cBhvr>
                                        <p:cTn id="43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500"/>
                            </p:stCondLst>
                            <p:childTnLst>
                              <p:par>
                                <p:cTn id="4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000"/>
                            </p:stCondLst>
                            <p:childTnLst>
                              <p:par>
                                <p:cTn id="4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2500"/>
                            </p:stCondLst>
                            <p:childTnLst>
                              <p:par>
                                <p:cTn id="4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3000"/>
                            </p:stCondLst>
                            <p:childTnLst>
                              <p:par>
                                <p:cTn id="454" presetID="42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25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25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4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0.00039 0.11412 " pathEditMode="relative" rAng="0" ptsTypes="AA">
                                      <p:cBhvr>
                                        <p:cTn id="46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3500"/>
                            </p:stCondLst>
                            <p:childTnLst>
                              <p:par>
                                <p:cTn id="465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6" dur="25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25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250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9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5" dur="25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25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5" grpId="0"/>
      <p:bldP spid="5" grpId="1"/>
      <p:bldP spid="5" grpId="2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1" grpId="0" animBg="1"/>
      <p:bldP spid="33" grpId="0" animBg="1"/>
      <p:bldP spid="34" grpId="0" animBg="1"/>
      <p:bldP spid="35" grpId="0" animBg="1"/>
      <p:bldP spid="37" grpId="0" animBg="1"/>
      <p:bldP spid="39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7" grpId="0"/>
      <p:bldP spid="77" grpId="1"/>
      <p:bldP spid="77" grpId="2"/>
      <p:bldP spid="79" grpId="0"/>
      <p:bldP spid="79" grpId="1"/>
      <p:bldP spid="79" grpId="2"/>
      <p:bldP spid="96" grpId="0"/>
      <p:bldP spid="96" grpId="1"/>
      <p:bldP spid="96" grpId="2"/>
      <p:bldP spid="104" grpId="0"/>
      <p:bldP spid="104" grpId="1"/>
      <p:bldP spid="104" grpId="2"/>
      <p:bldP spid="138" grpId="0"/>
      <p:bldP spid="138" grpId="1"/>
      <p:bldP spid="138" grpId="2"/>
      <p:bldP spid="158" grpId="0"/>
      <p:bldP spid="158" grpId="1"/>
      <p:bldP spid="158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elettronico, edificio, verde, bagagli&#10;&#10;Descrizione generata automaticamente">
            <a:extLst>
              <a:ext uri="{FF2B5EF4-FFF2-40B4-BE49-F238E27FC236}">
                <a16:creationId xmlns:a16="http://schemas.microsoft.com/office/drawing/2014/main" id="{50E9B1F4-BE68-4B15-9C8F-BECE3C6EA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642" y="0"/>
            <a:ext cx="8484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7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97E097C-87B7-4307-84CB-9F7934D2A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33" y="0"/>
            <a:ext cx="8703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42384F9-8F50-4E81-B1DE-CB1600BEF2A7}"/>
              </a:ext>
            </a:extLst>
          </p:cNvPr>
          <p:cNvSpPr txBox="1"/>
          <p:nvPr/>
        </p:nvSpPr>
        <p:spPr>
          <a:xfrm>
            <a:off x="3711435" y="3075057"/>
            <a:ext cx="4769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Grazie</a:t>
            </a:r>
          </a:p>
        </p:txBody>
      </p:sp>
    </p:spTree>
    <p:extLst>
      <p:ext uri="{BB962C8B-B14F-4D97-AF65-F5344CB8AC3E}">
        <p14:creationId xmlns:p14="http://schemas.microsoft.com/office/powerpoint/2010/main" val="2766431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8E5E2"/>
      </a:lt2>
      <a:accent1>
        <a:srgbClr val="8EA6C2"/>
      </a:accent1>
      <a:accent2>
        <a:srgbClr val="79AAB1"/>
      </a:accent2>
      <a:accent3>
        <a:srgbClr val="81AA9E"/>
      </a:accent3>
      <a:accent4>
        <a:srgbClr val="77AF87"/>
      </a:accent4>
      <a:accent5>
        <a:srgbClr val="87AB81"/>
      </a:accent5>
      <a:accent6>
        <a:srgbClr val="91A974"/>
      </a:accent6>
      <a:hlink>
        <a:srgbClr val="9A7E5D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Microsoft JhengHei</vt:lpstr>
      <vt:lpstr>Bookman Old Style</vt:lpstr>
      <vt:lpstr>Franklin Gothic Book</vt:lpstr>
      <vt:lpstr>Wingdings 2</vt:lpstr>
      <vt:lpstr>SlateVTI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Godi</dc:creator>
  <cp:lastModifiedBy>Lorenzo Godi</cp:lastModifiedBy>
  <cp:revision>3</cp:revision>
  <dcterms:created xsi:type="dcterms:W3CDTF">2020-05-27T12:21:12Z</dcterms:created>
  <dcterms:modified xsi:type="dcterms:W3CDTF">2020-05-27T15:35:33Z</dcterms:modified>
</cp:coreProperties>
</file>