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C5E3-3F34-40A4-BDD8-9694FAD01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BD4FB-055D-4998-9F6D-B2E041EF4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A41DC-7F06-4F0D-A894-6F58FE4F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497-CD8E-43F8-91E6-3FAD70B3C54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881FD-1797-4ACC-A57F-CA443BBF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443A-E8EF-4CE3-A97D-95E72A60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A989-5472-48DC-A478-5EFAF045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2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62B1-F514-4B13-9C4E-646C1512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1C5C5-C2CC-4630-8E61-5BECD4B8E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C7015-5C35-45C8-954F-930CA8C1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497-CD8E-43F8-91E6-3FAD70B3C54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211BD-F9E2-4137-8DEF-F5A0450C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CF67-5ED9-4252-87FE-5C2DA9D8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A989-5472-48DC-A478-5EFAF045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0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833FC-B72D-4EF2-A9A1-D550792E0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DE1D9-9E05-4430-BC00-F06157EF7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793B3-E729-41B4-8303-134CDC36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497-CD8E-43F8-91E6-3FAD70B3C54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5BEE-459E-433E-967F-5C24C8D8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2F458-6B73-4C4B-B582-8C1FA378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A989-5472-48DC-A478-5EFAF045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0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E875-5B1E-4DA0-A688-2AD65D4F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B447E-3A0A-41C1-8418-8F0D9D554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BB11B-C201-4EA7-A58A-14A46BDA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497-CD8E-43F8-91E6-3FAD70B3C54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36757-BD00-48D8-83C8-FB82CEE4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DEBA3-BFF3-40FF-B4A7-987E35E4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A989-5472-48DC-A478-5EFAF045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868D-3383-4538-822E-2FFE2144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E05B5-C492-4DB2-A07F-64DC8DC03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22B65-816D-4A10-B314-BA269933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497-CD8E-43F8-91E6-3FAD70B3C54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99E5-6D09-464C-B18B-FF6694C7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FFDE3-DC13-42C5-8D3F-3C262E54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A989-5472-48DC-A478-5EFAF045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5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5FB2-B339-4DE6-A976-F99A4D8A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7B1C3-1006-4AA6-A041-9E569B81D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9FE5A-6C04-4244-B238-21C5724A2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11E9A-F05A-4179-8F37-E1B108EE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497-CD8E-43F8-91E6-3FAD70B3C54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63E0B-3863-4CC7-8548-5E56DA62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21141-D823-477C-BC38-A1F9C517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A989-5472-48DC-A478-5EFAF045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6124-1559-41B8-B92B-93CEC41D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67FE8-6905-4695-8A00-0731C7350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0EFBA-8626-48CF-A2CB-2C6E575A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37018-EE7D-40E7-A7DE-A930DC2E7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7B870-59C1-4CA5-803B-04A841D23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D3E23-5B68-4067-A555-166431E4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497-CD8E-43F8-91E6-3FAD70B3C54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35ECA7-FD62-4DFF-9619-3D62E41A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DD8E5-37EC-4ECB-9A8C-18919E3C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A989-5472-48DC-A478-5EFAF045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50C6-78F5-460E-9B87-B6A4293E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C7D38-E4CA-457E-8CFD-F2F0790B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497-CD8E-43F8-91E6-3FAD70B3C54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706F0-6BC9-4566-859D-6EE842E6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DCEE2-C59A-459B-8F61-5B7718D8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A989-5472-48DC-A478-5EFAF045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0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60151-8AA9-4539-9162-2BBF94DE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497-CD8E-43F8-91E6-3FAD70B3C54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2DE4D-1796-4C00-A1C8-E060F620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81147-6276-4789-8EAF-BF506FC0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A989-5472-48DC-A478-5EFAF045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2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0E2D-A77D-47DA-A37A-EE258280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C32B-1D53-4E99-ABD5-A7CF0B25D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CA7D5-290E-407A-9CFC-D74AED61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69680-8B7A-43DA-9FCF-2BE3617B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497-CD8E-43F8-91E6-3FAD70B3C54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29236-BBE2-497A-A342-7B12339C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83B41-F479-4D31-946B-5FC2B094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A989-5472-48DC-A478-5EFAF045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9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57E9-AFEA-4144-94F7-84900EA5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BF3A13-1CE9-47B6-85F9-C590A2B7D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DDE27-CA1A-4469-891E-901B6B677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5ACCD-D12B-4EED-8384-4CC2D540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497-CD8E-43F8-91E6-3FAD70B3C54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845A1-BFF8-4735-AC54-1EBD95FC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E7361-1037-4B82-BAB1-10E71577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A989-5472-48DC-A478-5EFAF045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D5E81-2809-4C6B-AF77-E5A3992E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B0AF4-5EEB-46AB-A2D6-E05FF1D23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5B40-90F5-45B6-8361-AB221E5B4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90497-CD8E-43F8-91E6-3FAD70B3C54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502FB-82A7-40F0-A597-89FD9A4A4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71287-EB87-4B5B-8A13-E5BC96C27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4A989-5472-48DC-A478-5EFAF045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0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A57D-7A11-48D9-8564-95D393E8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FA3CC-226B-4E18-9934-9D420E1FA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598" y="-923205"/>
            <a:ext cx="16789301" cy="126701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3C690A-87BC-4F4B-8576-FDFD1B7D51CC}"/>
              </a:ext>
            </a:extLst>
          </p:cNvPr>
          <p:cNvSpPr txBox="1"/>
          <p:nvPr/>
        </p:nvSpPr>
        <p:spPr>
          <a:xfrm>
            <a:off x="1931350" y="6255521"/>
            <a:ext cx="7144284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Nicola Licata, Jack Blanc, Dylan Collins, Andrew Leung</a:t>
            </a:r>
          </a:p>
        </p:txBody>
      </p:sp>
    </p:spTree>
    <p:extLst>
      <p:ext uri="{BB962C8B-B14F-4D97-AF65-F5344CB8AC3E}">
        <p14:creationId xmlns:p14="http://schemas.microsoft.com/office/powerpoint/2010/main" val="415700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 Licata</dc:creator>
  <cp:lastModifiedBy>Nicola Licata</cp:lastModifiedBy>
  <cp:revision>2</cp:revision>
  <dcterms:created xsi:type="dcterms:W3CDTF">2018-02-24T00:27:32Z</dcterms:created>
  <dcterms:modified xsi:type="dcterms:W3CDTF">2018-02-24T00:34:52Z</dcterms:modified>
</cp:coreProperties>
</file>