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45" d="100"/>
          <a:sy n="14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D7BD-5F42-A94C-A331-9E17F7E7AD9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59B-3A21-284D-AE2F-49D66166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D7BD-5F42-A94C-A331-9E17F7E7AD9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59B-3A21-284D-AE2F-49D66166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D7BD-5F42-A94C-A331-9E17F7E7AD9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59B-3A21-284D-AE2F-49D66166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D7BD-5F42-A94C-A331-9E17F7E7AD9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59B-3A21-284D-AE2F-49D66166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D7BD-5F42-A94C-A331-9E17F7E7AD9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59B-3A21-284D-AE2F-49D66166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D7BD-5F42-A94C-A331-9E17F7E7AD9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59B-3A21-284D-AE2F-49D66166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D7BD-5F42-A94C-A331-9E17F7E7AD9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59B-3A21-284D-AE2F-49D66166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D7BD-5F42-A94C-A331-9E17F7E7AD9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59B-3A21-284D-AE2F-49D66166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D7BD-5F42-A94C-A331-9E17F7E7AD9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59B-3A21-284D-AE2F-49D66166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D7BD-5F42-A94C-A331-9E17F7E7AD9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59B-3A21-284D-AE2F-49D66166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D7BD-5F42-A94C-A331-9E17F7E7AD9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059B-3A21-284D-AE2F-49D661666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DD7BD-5F42-A94C-A331-9E17F7E7AD9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059B-3A21-284D-AE2F-49D66166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9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55" b="42946"/>
          <a:stretch/>
        </p:blipFill>
        <p:spPr>
          <a:xfrm>
            <a:off x="1108807" y="0"/>
            <a:ext cx="5793154" cy="4446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1469" y="4446115"/>
            <a:ext cx="55733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Jack Blanc, Dylan Collins, Andrew Leung, Nicola Licata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Collins</dc:creator>
  <cp:lastModifiedBy>Dylan Collins</cp:lastModifiedBy>
  <cp:revision>2</cp:revision>
  <dcterms:created xsi:type="dcterms:W3CDTF">2018-02-24T00:10:37Z</dcterms:created>
  <dcterms:modified xsi:type="dcterms:W3CDTF">2018-02-24T00:16:55Z</dcterms:modified>
</cp:coreProperties>
</file>