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3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7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6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1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74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67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4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47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B9D6-DBE3-471B-9182-59779D73BA6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EF3F-3C4B-4712-A4CE-478F5CA674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62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DDoS in Java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62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Cos’è un attacco DDoS?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smtClean="0"/>
              <a:t>Dall’inglese </a:t>
            </a:r>
            <a:r>
              <a:rPr lang="it-IT" sz="2800" b="1" smtClean="0"/>
              <a:t>Distributed Denial of Service</a:t>
            </a:r>
            <a:r>
              <a:rPr lang="it-IT" sz="2800" smtClean="0"/>
              <a:t>, indica un tipo di attacco informatico che consiste nell’interruzione o rallentamento di un servizio informatico tramite l’invio di grandi quantità di dati all’obbiettivo.</a:t>
            </a:r>
          </a:p>
        </p:txBody>
      </p:sp>
    </p:spTree>
    <p:extLst>
      <p:ext uri="{BB962C8B-B14F-4D97-AF65-F5344CB8AC3E}">
        <p14:creationId xmlns:p14="http://schemas.microsoft.com/office/powerpoint/2010/main" val="296810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Cosa fa il programma?</a:t>
            </a:r>
            <a:endParaRPr lang="it-IT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92" y="1772816"/>
            <a:ext cx="557189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395536" y="1268760"/>
            <a:ext cx="82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>
                <a:effectLst/>
              </a:rPr>
              <a:t/>
            </a:r>
            <a:br>
              <a:rPr lang="it-IT" smtClean="0">
                <a:effectLst/>
              </a:rPr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3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Come funziona?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/>
              <a:t>Il programma è diviso in 3 file</a:t>
            </a:r>
            <a:r>
              <a:rPr lang="it-IT" smtClean="0"/>
              <a:t>:</a:t>
            </a:r>
          </a:p>
          <a:p>
            <a:r>
              <a:rPr lang="it-IT" b="1" smtClean="0"/>
              <a:t>DDoS_Starter.java</a:t>
            </a:r>
            <a:r>
              <a:rPr lang="it-IT"/>
              <a:t>, classe principale del programma. Qui ci sono l'interfaccia grafica e </a:t>
            </a:r>
            <a:r>
              <a:rPr lang="it-IT" smtClean="0">
                <a:effectLst/>
              </a:rPr>
              <a:t/>
            </a:r>
            <a:br>
              <a:rPr lang="it-IT" smtClean="0">
                <a:effectLst/>
              </a:rPr>
            </a:br>
            <a:r>
              <a:rPr lang="it-IT"/>
              <a:t>l'implementazione dei tasti; </a:t>
            </a:r>
            <a:endParaRPr lang="it-IT" smtClean="0"/>
          </a:p>
          <a:p>
            <a:r>
              <a:rPr lang="it-IT" b="1" smtClean="0"/>
              <a:t>WorkerCreator.java</a:t>
            </a:r>
            <a:r>
              <a:rPr lang="it-IT" smtClean="0"/>
              <a:t>, classe Runnable responsabile della creazione dei thread attaccanti. Viene </a:t>
            </a:r>
            <a:r>
              <a:rPr lang="it-IT" smtClean="0">
                <a:effectLst/>
              </a:rPr>
              <a:t/>
            </a:r>
            <a:br>
              <a:rPr lang="it-IT" smtClean="0">
                <a:effectLst/>
              </a:rPr>
            </a:br>
            <a:r>
              <a:rPr lang="it-IT" smtClean="0"/>
              <a:t>richiamata alla pressione del tasto “Start” nella GUI e crea il numero selezionato di thread Worker; </a:t>
            </a:r>
            <a:endParaRPr lang="it-IT"/>
          </a:p>
          <a:p>
            <a:r>
              <a:rPr lang="it-IT" b="1" smtClean="0"/>
              <a:t>Worker.java</a:t>
            </a:r>
            <a:r>
              <a:rPr lang="it-IT"/>
              <a:t>, classe Runnable i cui thread si connettono all’obbiettivo e gli inviano messaggi fino a </a:t>
            </a:r>
            <a:r>
              <a:rPr lang="it-IT" smtClean="0">
                <a:effectLst/>
              </a:rPr>
              <a:t/>
            </a:r>
            <a:br>
              <a:rPr lang="it-IT" smtClean="0">
                <a:effectLst/>
              </a:rPr>
            </a:br>
            <a:r>
              <a:rPr lang="it-IT"/>
              <a:t>quando non viene premuto il tasto “Stop” nella </a:t>
            </a:r>
            <a:r>
              <a:rPr lang="it-IT" smtClean="0"/>
              <a:t>GUI</a:t>
            </a:r>
            <a:r>
              <a:rPr lang="it-IT"/>
              <a:t>.</a:t>
            </a:r>
            <a:endParaRPr lang="it-IT" smtClean="0">
              <a:effectLst/>
            </a:endParaRPr>
          </a:p>
          <a:p>
            <a:pPr marL="0" indent="0">
              <a:buNone/>
            </a:pPr>
            <a:r>
              <a:rPr lang="it-IT"/>
              <a:t/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4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DDoS_Starter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smtClean="0"/>
              <a:t>Tasto start:</a:t>
            </a:r>
            <a:endParaRPr lang="it-IT" sz="20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11" y="2204864"/>
            <a:ext cx="7254172" cy="41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DDoS_Starter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z="2000">
                <a:solidFill>
                  <a:prstClr val="black"/>
                </a:solidFill>
              </a:rPr>
              <a:t>Tasto </a:t>
            </a:r>
            <a:r>
              <a:rPr lang="it-IT" sz="2000" smtClean="0">
                <a:solidFill>
                  <a:prstClr val="black"/>
                </a:solidFill>
              </a:rPr>
              <a:t>stop:</a:t>
            </a:r>
            <a:endParaRPr lang="it-IT" sz="2000">
              <a:solidFill>
                <a:prstClr val="black"/>
              </a:solidFill>
            </a:endParaRPr>
          </a:p>
          <a:p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292871"/>
            <a:ext cx="5133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7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WorkerCreator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smtClean="0"/>
              <a:t>Thread WorkerCreator:</a:t>
            </a:r>
            <a:endParaRPr lang="it-IT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276872"/>
            <a:ext cx="6448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Worker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smtClean="0">
                <a:solidFill>
                  <a:prstClr val="black"/>
                </a:solidFill>
              </a:rPr>
              <a:t>Thread Worker:</a:t>
            </a:r>
            <a:endParaRPr lang="it-I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485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54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</Words>
  <Application>Microsoft Office PowerPoint</Application>
  <PresentationFormat>Presentazione su schermo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DDoS in Java</vt:lpstr>
      <vt:lpstr>Cos’è un attacco DDoS?</vt:lpstr>
      <vt:lpstr>Cosa fa il programma?</vt:lpstr>
      <vt:lpstr>Come funziona?</vt:lpstr>
      <vt:lpstr>DDoS_Starter</vt:lpstr>
      <vt:lpstr>DDoS_Starter</vt:lpstr>
      <vt:lpstr>WorkerCreator</vt:lpstr>
      <vt:lpstr>Worker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in Java</dc:title>
  <dc:creator>Windows User</dc:creator>
  <cp:lastModifiedBy>Windows User</cp:lastModifiedBy>
  <cp:revision>8</cp:revision>
  <dcterms:created xsi:type="dcterms:W3CDTF">2022-01-30T17:24:23Z</dcterms:created>
  <dcterms:modified xsi:type="dcterms:W3CDTF">2022-01-30T18:20:36Z</dcterms:modified>
</cp:coreProperties>
</file>