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ABA"/>
    <a:srgbClr val="9C9EBE"/>
    <a:srgbClr val="FFFFFF"/>
    <a:srgbClr val="6A6A6A"/>
    <a:srgbClr val="444444"/>
    <a:srgbClr val="B2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9"/>
    <p:restoredTop sz="94737"/>
  </p:normalViewPr>
  <p:slideViewPr>
    <p:cSldViewPr snapToGrid="0" showGuides="1">
      <p:cViewPr>
        <p:scale>
          <a:sx n="122" d="100"/>
          <a:sy n="122" d="100"/>
        </p:scale>
        <p:origin x="-1504" y="-5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4BC6-D327-1C4F-8429-775CD9D39CD2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D83D-09B1-744F-A4D6-788A400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0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B7A5-F096-CF4C-9C20-4BA2556B79B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20E4CED3-E53B-3B22-0EE6-EC624273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81" y="363551"/>
            <a:ext cx="11702847" cy="4065943"/>
          </a:xfrm>
          <a:prstGeom prst="rect">
            <a:avLst/>
          </a:prstGeom>
        </p:spPr>
      </p:pic>
      <p:pic>
        <p:nvPicPr>
          <p:cNvPr id="1052" name="Picture 1051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E1E79B07-2261-328E-1F10-033AE6B21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446" y="10035252"/>
            <a:ext cx="7800454" cy="3629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9C912-3DC5-CAD2-3DCE-9063B0BE85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60" r="35373" b="41982"/>
          <a:stretch/>
        </p:blipFill>
        <p:spPr>
          <a:xfrm>
            <a:off x="13866179" y="666385"/>
            <a:ext cx="1055915" cy="257300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8AF64-5FE2-4177-B896-B673AA63A8AF}"/>
              </a:ext>
            </a:extLst>
          </p:cNvPr>
          <p:cNvCxnSpPr>
            <a:cxnSpLocks/>
          </p:cNvCxnSpPr>
          <p:nvPr/>
        </p:nvCxnSpPr>
        <p:spPr>
          <a:xfrm flipV="1">
            <a:off x="2947855" y="6388189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5F6282-2B1B-228A-1F2A-09866CEF00ED}"/>
              </a:ext>
            </a:extLst>
          </p:cNvPr>
          <p:cNvCxnSpPr>
            <a:cxnSpLocks/>
          </p:cNvCxnSpPr>
          <p:nvPr/>
        </p:nvCxnSpPr>
        <p:spPr>
          <a:xfrm flipV="1">
            <a:off x="6280191" y="6388189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6A50E0-3856-12B0-11FA-69AE0CB6C6F8}"/>
              </a:ext>
            </a:extLst>
          </p:cNvPr>
          <p:cNvSpPr txBox="1"/>
          <p:nvPr/>
        </p:nvSpPr>
        <p:spPr>
          <a:xfrm>
            <a:off x="2778357" y="8928763"/>
            <a:ext cx="2969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(km/yr)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6EB6D-AE5C-F6C5-BA2C-2015A0A54EB3}"/>
              </a:ext>
            </a:extLst>
          </p:cNvPr>
          <p:cNvCxnSpPr>
            <a:cxnSpLocks/>
          </p:cNvCxnSpPr>
          <p:nvPr/>
        </p:nvCxnSpPr>
        <p:spPr>
          <a:xfrm flipV="1">
            <a:off x="4041291" y="7030717"/>
            <a:ext cx="562778" cy="56210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C36E59-43AB-2F5D-BD23-8D8DEC84B4D9}"/>
              </a:ext>
            </a:extLst>
          </p:cNvPr>
          <p:cNvCxnSpPr>
            <a:cxnSpLocks/>
          </p:cNvCxnSpPr>
          <p:nvPr/>
        </p:nvCxnSpPr>
        <p:spPr>
          <a:xfrm>
            <a:off x="4601402" y="7044217"/>
            <a:ext cx="1018602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A0BF-C736-0203-97B0-7891F3034E3F}"/>
              </a:ext>
            </a:extLst>
          </p:cNvPr>
          <p:cNvCxnSpPr>
            <a:cxnSpLocks/>
          </p:cNvCxnSpPr>
          <p:nvPr/>
        </p:nvCxnSpPr>
        <p:spPr>
          <a:xfrm flipV="1">
            <a:off x="2959354" y="7551575"/>
            <a:ext cx="1119260" cy="111276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8454D4-21E2-538C-A81D-8504C6155B85}"/>
              </a:ext>
            </a:extLst>
          </p:cNvPr>
          <p:cNvCxnSpPr>
            <a:cxnSpLocks/>
          </p:cNvCxnSpPr>
          <p:nvPr/>
        </p:nvCxnSpPr>
        <p:spPr>
          <a:xfrm>
            <a:off x="4059322" y="7563712"/>
            <a:ext cx="1547982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59A-F43D-26E2-8D16-8C364F870365}"/>
              </a:ext>
            </a:extLst>
          </p:cNvPr>
          <p:cNvCxnSpPr>
            <a:cxnSpLocks/>
          </p:cNvCxnSpPr>
          <p:nvPr/>
        </p:nvCxnSpPr>
        <p:spPr>
          <a:xfrm flipV="1">
            <a:off x="2941983" y="8118735"/>
            <a:ext cx="562490" cy="561187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1D6B6-C1BF-83D0-2BA4-3E84E59A7E0A}"/>
              </a:ext>
            </a:extLst>
          </p:cNvPr>
          <p:cNvCxnSpPr>
            <a:cxnSpLocks/>
          </p:cNvCxnSpPr>
          <p:nvPr/>
        </p:nvCxnSpPr>
        <p:spPr>
          <a:xfrm>
            <a:off x="3505666" y="8132800"/>
            <a:ext cx="2088939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E855DD-B14A-3F76-08DB-64105E5EBCFF}"/>
              </a:ext>
            </a:extLst>
          </p:cNvPr>
          <p:cNvSpPr txBox="1"/>
          <p:nvPr/>
        </p:nvSpPr>
        <p:spPr>
          <a:xfrm>
            <a:off x="2631776" y="5699627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D032D6-7700-C6E6-8D30-DA1490FD0ADF}"/>
              </a:ext>
            </a:extLst>
          </p:cNvPr>
          <p:cNvSpPr txBox="1"/>
          <p:nvPr/>
        </p:nvSpPr>
        <p:spPr>
          <a:xfrm>
            <a:off x="3409210" y="8709045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91573-3401-4971-ADA8-3AF61D544D21}"/>
              </a:ext>
            </a:extLst>
          </p:cNvPr>
          <p:cNvSpPr txBox="1"/>
          <p:nvPr/>
        </p:nvSpPr>
        <p:spPr>
          <a:xfrm>
            <a:off x="2846459" y="611721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E8699E-F273-6FF7-DC63-85059E130FD0}"/>
              </a:ext>
            </a:extLst>
          </p:cNvPr>
          <p:cNvSpPr/>
          <p:nvPr/>
        </p:nvSpPr>
        <p:spPr>
          <a:xfrm>
            <a:off x="3549478" y="7954657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4D3C8F-B1BA-6D29-DC90-52EDBF833981}"/>
              </a:ext>
            </a:extLst>
          </p:cNvPr>
          <p:cNvSpPr/>
          <p:nvPr/>
        </p:nvSpPr>
        <p:spPr>
          <a:xfrm>
            <a:off x="4402479" y="709358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BECA27-75D0-9CB3-CB85-06E4F830C2EA}"/>
              </a:ext>
            </a:extLst>
          </p:cNvPr>
          <p:cNvSpPr/>
          <p:nvPr/>
        </p:nvSpPr>
        <p:spPr>
          <a:xfrm>
            <a:off x="5048715" y="6982792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3A49DE-0586-7321-F6C6-EB2C3AC37273}"/>
              </a:ext>
            </a:extLst>
          </p:cNvPr>
          <p:cNvSpPr/>
          <p:nvPr/>
        </p:nvSpPr>
        <p:spPr>
          <a:xfrm>
            <a:off x="4115552" y="7397558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696BA-A5E6-6909-9553-555066BC9A22}"/>
              </a:ext>
            </a:extLst>
          </p:cNvPr>
          <p:cNvCxnSpPr>
            <a:cxnSpLocks/>
          </p:cNvCxnSpPr>
          <p:nvPr/>
        </p:nvCxnSpPr>
        <p:spPr>
          <a:xfrm>
            <a:off x="6223287" y="6220741"/>
            <a:ext cx="0" cy="2491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654A08-4197-1F28-F560-69090ED02B1C}"/>
              </a:ext>
            </a:extLst>
          </p:cNvPr>
          <p:cNvCxnSpPr>
            <a:cxnSpLocks/>
          </p:cNvCxnSpPr>
          <p:nvPr/>
        </p:nvCxnSpPr>
        <p:spPr>
          <a:xfrm flipH="1">
            <a:off x="6234173" y="8701537"/>
            <a:ext cx="266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5315F1-FD2B-9078-9C44-2367AACD6439}"/>
              </a:ext>
            </a:extLst>
          </p:cNvPr>
          <p:cNvSpPr txBox="1"/>
          <p:nvPr/>
        </p:nvSpPr>
        <p:spPr>
          <a:xfrm>
            <a:off x="5806951" y="8910868"/>
            <a:ext cx="3610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and velocity of isotherm shift (km/yr)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1AD1-9BE2-8851-3F5F-C9A721D7075B}"/>
              </a:ext>
            </a:extLst>
          </p:cNvPr>
          <p:cNvSpPr txBox="1"/>
          <p:nvPr/>
        </p:nvSpPr>
        <p:spPr>
          <a:xfrm>
            <a:off x="5917246" y="5713755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18240-1B4F-D3A8-8997-1D703EBC5607}"/>
              </a:ext>
            </a:extLst>
          </p:cNvPr>
          <p:cNvSpPr txBox="1"/>
          <p:nvPr/>
        </p:nvSpPr>
        <p:spPr>
          <a:xfrm>
            <a:off x="6694680" y="8723173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7BEDD4-7EE8-86A2-AC37-766D65FFEB9F}"/>
              </a:ext>
            </a:extLst>
          </p:cNvPr>
          <p:cNvSpPr txBox="1"/>
          <p:nvPr/>
        </p:nvSpPr>
        <p:spPr>
          <a:xfrm>
            <a:off x="6138762" y="611721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5D6DC3-B351-79DF-ACBA-5621C4D99514}"/>
              </a:ext>
            </a:extLst>
          </p:cNvPr>
          <p:cNvSpPr/>
          <p:nvPr/>
        </p:nvSpPr>
        <p:spPr>
          <a:xfrm>
            <a:off x="3907714" y="759282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55F448-5A3A-7678-679C-EF543653C5E6}"/>
              </a:ext>
            </a:extLst>
          </p:cNvPr>
          <p:cNvSpPr/>
          <p:nvPr/>
        </p:nvSpPr>
        <p:spPr>
          <a:xfrm>
            <a:off x="3740550" y="777379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8E85D-55A1-9036-1E99-C41BE5AA6547}"/>
              </a:ext>
            </a:extLst>
          </p:cNvPr>
          <p:cNvSpPr/>
          <p:nvPr/>
        </p:nvSpPr>
        <p:spPr>
          <a:xfrm>
            <a:off x="2996434" y="848341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FD6B70-1A5B-7BE6-2F22-D286152D13B0}"/>
              </a:ext>
            </a:extLst>
          </p:cNvPr>
          <p:cNvSpPr/>
          <p:nvPr/>
        </p:nvSpPr>
        <p:spPr>
          <a:xfrm>
            <a:off x="3243832" y="823576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4D051B26-BA83-93C1-3718-04FF78D315FC}"/>
              </a:ext>
            </a:extLst>
          </p:cNvPr>
          <p:cNvSpPr/>
          <p:nvPr/>
        </p:nvSpPr>
        <p:spPr>
          <a:xfrm>
            <a:off x="4523924" y="749138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CC525035-B838-0910-CEF9-79A16B107641}"/>
              </a:ext>
            </a:extLst>
          </p:cNvPr>
          <p:cNvSpPr/>
          <p:nvPr/>
        </p:nvSpPr>
        <p:spPr>
          <a:xfrm>
            <a:off x="4921651" y="749725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18F2381D-1FE8-6B2B-448E-5F9F6974851A}"/>
              </a:ext>
            </a:extLst>
          </p:cNvPr>
          <p:cNvSpPr/>
          <p:nvPr/>
        </p:nvSpPr>
        <p:spPr>
          <a:xfrm>
            <a:off x="5397436" y="749510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21937490-E407-683C-3052-B73439CE7ED2}"/>
              </a:ext>
            </a:extLst>
          </p:cNvPr>
          <p:cNvSpPr/>
          <p:nvPr/>
        </p:nvSpPr>
        <p:spPr>
          <a:xfrm>
            <a:off x="3888305" y="8070138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269DEF91-D307-5ADC-DE88-857F4A707774}"/>
              </a:ext>
            </a:extLst>
          </p:cNvPr>
          <p:cNvSpPr/>
          <p:nvPr/>
        </p:nvSpPr>
        <p:spPr>
          <a:xfrm>
            <a:off x="4427280" y="806381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87EEE3C-B534-3721-4898-0D709A2EB822}"/>
              </a:ext>
            </a:extLst>
          </p:cNvPr>
          <p:cNvSpPr/>
          <p:nvPr/>
        </p:nvSpPr>
        <p:spPr>
          <a:xfrm>
            <a:off x="5230168" y="805853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9DC352BB-5D5F-FD38-8565-9B9F0DB1A9CF}"/>
              </a:ext>
            </a:extLst>
          </p:cNvPr>
          <p:cNvCxnSpPr>
            <a:cxnSpLocks/>
          </p:cNvCxnSpPr>
          <p:nvPr/>
        </p:nvCxnSpPr>
        <p:spPr>
          <a:xfrm flipH="1">
            <a:off x="2948704" y="8687409"/>
            <a:ext cx="2645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FADD811-A3E1-5070-9969-4ACD8E3346DD}"/>
              </a:ext>
            </a:extLst>
          </p:cNvPr>
          <p:cNvCxnSpPr>
            <a:cxnSpLocks/>
          </p:cNvCxnSpPr>
          <p:nvPr/>
        </p:nvCxnSpPr>
        <p:spPr>
          <a:xfrm>
            <a:off x="2937817" y="6194185"/>
            <a:ext cx="0" cy="250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FAB3690-8F19-403D-1359-8FF4B9F82E8B}"/>
              </a:ext>
            </a:extLst>
          </p:cNvPr>
          <p:cNvSpPr txBox="1"/>
          <p:nvPr/>
        </p:nvSpPr>
        <p:spPr>
          <a:xfrm>
            <a:off x="3749812" y="6362265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01F6452-4BCF-D391-4EE7-FBE4E6C7DB24}"/>
              </a:ext>
            </a:extLst>
          </p:cNvPr>
          <p:cNvSpPr txBox="1"/>
          <p:nvPr/>
        </p:nvSpPr>
        <p:spPr>
          <a:xfrm rot="16200000">
            <a:off x="1029999" y="7277521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(km/yr)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2AA29B6-45C0-D1E7-02BF-7B7437742845}"/>
              </a:ext>
            </a:extLst>
          </p:cNvPr>
          <p:cNvSpPr/>
          <p:nvPr/>
        </p:nvSpPr>
        <p:spPr>
          <a:xfrm>
            <a:off x="4977350" y="5780323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F7285F9-E473-3351-BF40-14F3A0626619}"/>
              </a:ext>
            </a:extLst>
          </p:cNvPr>
          <p:cNvSpPr txBox="1"/>
          <p:nvPr/>
        </p:nvSpPr>
        <p:spPr>
          <a:xfrm>
            <a:off x="9107299" y="6260382"/>
            <a:ext cx="1131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 of isotherm shift (km/yr)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F9E775AE-8FE8-E0E4-329B-53DF68A23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6234" y="10405407"/>
            <a:ext cx="1004705" cy="2466095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59A37552-565B-73B7-D48B-0D208304874F}"/>
              </a:ext>
            </a:extLst>
          </p:cNvPr>
          <p:cNvSpPr txBox="1"/>
          <p:nvPr/>
        </p:nvSpPr>
        <p:spPr>
          <a:xfrm>
            <a:off x="2484857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AE593D6-4D6F-F226-6938-DEE12E1EFF8C}"/>
              </a:ext>
            </a:extLst>
          </p:cNvPr>
          <p:cNvSpPr txBox="1"/>
          <p:nvPr/>
        </p:nvSpPr>
        <p:spPr>
          <a:xfrm>
            <a:off x="6388968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46EEA31-9A99-17EF-B08B-9C844758696B}"/>
              </a:ext>
            </a:extLst>
          </p:cNvPr>
          <p:cNvSpPr txBox="1"/>
          <p:nvPr/>
        </p:nvSpPr>
        <p:spPr>
          <a:xfrm>
            <a:off x="2007763" y="1080517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62CE27A-8293-CE36-E89A-B2F8F08F33A7}"/>
              </a:ext>
            </a:extLst>
          </p:cNvPr>
          <p:cNvSpPr txBox="1"/>
          <p:nvPr/>
        </p:nvSpPr>
        <p:spPr>
          <a:xfrm>
            <a:off x="10290072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5574FFE-88A9-EBA9-93A0-8D480D091E6E}"/>
              </a:ext>
            </a:extLst>
          </p:cNvPr>
          <p:cNvSpPr txBox="1"/>
          <p:nvPr/>
        </p:nvSpPr>
        <p:spPr>
          <a:xfrm>
            <a:off x="6962630" y="10121354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E510EC9-F2D5-C6FB-6A49-9E5238F66796}"/>
              </a:ext>
            </a:extLst>
          </p:cNvPr>
          <p:cNvSpPr txBox="1"/>
          <p:nvPr/>
        </p:nvSpPr>
        <p:spPr>
          <a:xfrm>
            <a:off x="4948187" y="11569223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E3449B27-44B5-366E-79CA-9E0AB9FEE90B}"/>
              </a:ext>
            </a:extLst>
          </p:cNvPr>
          <p:cNvSpPr/>
          <p:nvPr/>
        </p:nvSpPr>
        <p:spPr>
          <a:xfrm>
            <a:off x="6849927" y="796745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326EFE2-3069-3A3F-A7B0-003952C2FDAD}"/>
              </a:ext>
            </a:extLst>
          </p:cNvPr>
          <p:cNvSpPr/>
          <p:nvPr/>
        </p:nvSpPr>
        <p:spPr>
          <a:xfrm>
            <a:off x="7702928" y="7106380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98D03691-5D17-7DCC-547A-E87BD48D8222}"/>
              </a:ext>
            </a:extLst>
          </p:cNvPr>
          <p:cNvSpPr/>
          <p:nvPr/>
        </p:nvSpPr>
        <p:spPr>
          <a:xfrm>
            <a:off x="7832635" y="699558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125C68A8-7EDD-D896-51A7-9A6DE998D4CB}"/>
              </a:ext>
            </a:extLst>
          </p:cNvPr>
          <p:cNvSpPr/>
          <p:nvPr/>
        </p:nvSpPr>
        <p:spPr>
          <a:xfrm>
            <a:off x="7416001" y="7410355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46D4208-CECA-D292-2444-98499F23E5DD}"/>
              </a:ext>
            </a:extLst>
          </p:cNvPr>
          <p:cNvSpPr/>
          <p:nvPr/>
        </p:nvSpPr>
        <p:spPr>
          <a:xfrm>
            <a:off x="7208163" y="760561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A92D02E-331B-B6B8-5247-1AFA99ABDC45}"/>
              </a:ext>
            </a:extLst>
          </p:cNvPr>
          <p:cNvSpPr/>
          <p:nvPr/>
        </p:nvSpPr>
        <p:spPr>
          <a:xfrm>
            <a:off x="7040999" y="778659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4DB40CC1-3434-CAA9-DD60-C2C6017D5675}"/>
              </a:ext>
            </a:extLst>
          </p:cNvPr>
          <p:cNvSpPr/>
          <p:nvPr/>
        </p:nvSpPr>
        <p:spPr>
          <a:xfrm>
            <a:off x="6296883" y="849621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4481A440-9345-0746-716B-94CC8F474C85}"/>
              </a:ext>
            </a:extLst>
          </p:cNvPr>
          <p:cNvSpPr/>
          <p:nvPr/>
        </p:nvSpPr>
        <p:spPr>
          <a:xfrm>
            <a:off x="6544281" y="824856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1CBDB01-C765-7672-492F-326061403CEB}"/>
              </a:ext>
            </a:extLst>
          </p:cNvPr>
          <p:cNvSpPr/>
          <p:nvPr/>
        </p:nvSpPr>
        <p:spPr>
          <a:xfrm>
            <a:off x="7307844" y="750418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59A71674-4F09-0D22-11D4-43D7926733FF}"/>
              </a:ext>
            </a:extLst>
          </p:cNvPr>
          <p:cNvSpPr/>
          <p:nvPr/>
        </p:nvSpPr>
        <p:spPr>
          <a:xfrm>
            <a:off x="6728067" y="8082935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AC191C-F5C3-E748-3D26-6FF757FE93A5}"/>
              </a:ext>
            </a:extLst>
          </p:cNvPr>
          <p:cNvGrpSpPr/>
          <p:nvPr/>
        </p:nvGrpSpPr>
        <p:grpSpPr>
          <a:xfrm>
            <a:off x="10127199" y="6888147"/>
            <a:ext cx="3024597" cy="1101530"/>
            <a:chOff x="8524560" y="6991381"/>
            <a:chExt cx="2682403" cy="1101530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F8E8711A-24F1-A5FF-40E4-B7A5E16F723A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602B72B-26CA-0DEC-2B2B-2C80503C2ECD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DCEAFC-4D9D-A13F-39AB-CB6642335A58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04C1C41-E8EF-C18F-8F13-FF04C9603BD2}"/>
              </a:ext>
            </a:extLst>
          </p:cNvPr>
          <p:cNvSpPr/>
          <p:nvPr/>
        </p:nvSpPr>
        <p:spPr>
          <a:xfrm>
            <a:off x="10315220" y="7769732"/>
            <a:ext cx="1979542" cy="5278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27FAF9-4CE5-FC2F-6272-ABB21E8B44F0}"/>
              </a:ext>
            </a:extLst>
          </p:cNvPr>
          <p:cNvGrpSpPr/>
          <p:nvPr/>
        </p:nvGrpSpPr>
        <p:grpSpPr>
          <a:xfrm>
            <a:off x="14584836" y="1447956"/>
            <a:ext cx="2682403" cy="1101530"/>
            <a:chOff x="8524560" y="6991381"/>
            <a:chExt cx="2682403" cy="11015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00B455-E943-3D43-C23B-701C34526CE8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climate change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climate change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4721976-1D4E-83C8-D22B-92322A378D95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E23D0-3BCD-5400-D453-D41CC8AEFCFC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D507D7-D76D-B924-77F7-A742EAB8666C}"/>
              </a:ext>
            </a:extLst>
          </p:cNvPr>
          <p:cNvGrpSpPr/>
          <p:nvPr/>
        </p:nvGrpSpPr>
        <p:grpSpPr>
          <a:xfrm>
            <a:off x="4181765" y="1155940"/>
            <a:ext cx="1476462" cy="800029"/>
            <a:chOff x="4245026" y="1035170"/>
            <a:chExt cx="1476462" cy="800029"/>
          </a:xfrm>
        </p:grpSpPr>
        <p:pic>
          <p:nvPicPr>
            <p:cNvPr id="48" name="Picture 47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B7C6B30-0A97-2154-FBBC-13EAA9E9E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7532" b="8515"/>
            <a:stretch/>
          </p:blipFill>
          <p:spPr>
            <a:xfrm>
              <a:off x="4245026" y="1603380"/>
              <a:ext cx="1465729" cy="231819"/>
            </a:xfrm>
            <a:prstGeom prst="rect">
              <a:avLst/>
            </a:prstGeom>
          </p:spPr>
        </p:pic>
        <p:pic>
          <p:nvPicPr>
            <p:cNvPr id="49" name="Picture 48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4B16268D-19FA-FDF7-634F-04EE758CE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5486" b="20340"/>
            <a:stretch/>
          </p:blipFill>
          <p:spPr>
            <a:xfrm>
              <a:off x="4255759" y="1220012"/>
              <a:ext cx="1465729" cy="244699"/>
            </a:xfrm>
            <a:prstGeom prst="rect">
              <a:avLst/>
            </a:prstGeom>
          </p:spPr>
        </p:pic>
        <p:pic>
          <p:nvPicPr>
            <p:cNvPr id="50" name="Picture 49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24051341-3DFA-36FE-6AAE-9E0112E66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1857" b="14409"/>
            <a:stretch/>
          </p:blipFill>
          <p:spPr>
            <a:xfrm>
              <a:off x="4255759" y="1438953"/>
              <a:ext cx="1465729" cy="218941"/>
            </a:xfrm>
            <a:prstGeom prst="rect">
              <a:avLst/>
            </a:prstGeom>
          </p:spPr>
        </p:pic>
        <p:pic>
          <p:nvPicPr>
            <p:cNvPr id="52" name="Picture 51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1984DC25-7778-4E51-1492-16BF744AE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9636" b="26636"/>
            <a:stretch/>
          </p:blipFill>
          <p:spPr>
            <a:xfrm>
              <a:off x="4252883" y="1035170"/>
              <a:ext cx="1465729" cy="218535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3587D5-27E8-96D7-B72D-C7B17A6FE0F7}"/>
              </a:ext>
            </a:extLst>
          </p:cNvPr>
          <p:cNvGrpSpPr/>
          <p:nvPr/>
        </p:nvGrpSpPr>
        <p:grpSpPr>
          <a:xfrm>
            <a:off x="3349276" y="10235447"/>
            <a:ext cx="1476462" cy="800029"/>
            <a:chOff x="4245026" y="1035170"/>
            <a:chExt cx="1476462" cy="800029"/>
          </a:xfrm>
        </p:grpSpPr>
        <p:pic>
          <p:nvPicPr>
            <p:cNvPr id="55" name="Picture 54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357987F2-56AC-B664-06D5-46469D01F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7532" b="8515"/>
            <a:stretch/>
          </p:blipFill>
          <p:spPr>
            <a:xfrm>
              <a:off x="4245026" y="1603380"/>
              <a:ext cx="1465729" cy="231819"/>
            </a:xfrm>
            <a:prstGeom prst="rect">
              <a:avLst/>
            </a:prstGeom>
          </p:spPr>
        </p:pic>
        <p:pic>
          <p:nvPicPr>
            <p:cNvPr id="56" name="Picture 55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415400D-E4D6-EF48-5A3D-EF43CF0F65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5486" b="20340"/>
            <a:stretch/>
          </p:blipFill>
          <p:spPr>
            <a:xfrm>
              <a:off x="4255759" y="1220012"/>
              <a:ext cx="1465729" cy="244699"/>
            </a:xfrm>
            <a:prstGeom prst="rect">
              <a:avLst/>
            </a:prstGeom>
          </p:spPr>
        </p:pic>
        <p:pic>
          <p:nvPicPr>
            <p:cNvPr id="57" name="Picture 56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54CCE401-8428-CBC4-9019-754C3655B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1857" b="14409"/>
            <a:stretch/>
          </p:blipFill>
          <p:spPr>
            <a:xfrm>
              <a:off x="4255759" y="1438953"/>
              <a:ext cx="1465729" cy="218941"/>
            </a:xfrm>
            <a:prstGeom prst="rect">
              <a:avLst/>
            </a:prstGeom>
          </p:spPr>
        </p:pic>
        <p:pic>
          <p:nvPicPr>
            <p:cNvPr id="58" name="Picture 57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36750186-DF63-2006-045C-949A6EAC8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9636" b="26636"/>
            <a:stretch/>
          </p:blipFill>
          <p:spPr>
            <a:xfrm>
              <a:off x="4252883" y="1035170"/>
              <a:ext cx="1465729" cy="218535"/>
            </a:xfrm>
            <a:prstGeom prst="rect">
              <a:avLst/>
            </a:prstGeom>
          </p:spPr>
        </p:pic>
      </p:grp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5F2FD1E-7123-5670-4492-0A73A4B876AC}"/>
              </a:ext>
            </a:extLst>
          </p:cNvPr>
          <p:cNvSpPr txBox="1"/>
          <p:nvPr/>
        </p:nvSpPr>
        <p:spPr>
          <a:xfrm>
            <a:off x="4959808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C8FA091-E3AD-47CD-1CB2-E3DF1941FC34}"/>
              </a:ext>
            </a:extLst>
          </p:cNvPr>
          <p:cNvSpPr txBox="1"/>
          <p:nvPr/>
        </p:nvSpPr>
        <p:spPr>
          <a:xfrm>
            <a:off x="8893986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AB59456C-5DD6-BDD6-7FC6-69AD13849559}"/>
              </a:ext>
            </a:extLst>
          </p:cNvPr>
          <p:cNvSpPr txBox="1"/>
          <p:nvPr/>
        </p:nvSpPr>
        <p:spPr>
          <a:xfrm>
            <a:off x="12783008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9F4CD25-E8D1-2659-3A9A-9B46C2CEEB21}"/>
              </a:ext>
            </a:extLst>
          </p:cNvPr>
          <p:cNvSpPr txBox="1"/>
          <p:nvPr/>
        </p:nvSpPr>
        <p:spPr>
          <a:xfrm>
            <a:off x="9426530" y="12792716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211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2236158-84C7-54AA-0753-313B735A4922}"/>
              </a:ext>
            </a:extLst>
          </p:cNvPr>
          <p:cNvSpPr txBox="1"/>
          <p:nvPr/>
        </p:nvSpPr>
        <p:spPr>
          <a:xfrm>
            <a:off x="5551461" y="12780729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211</a:t>
            </a:r>
          </a:p>
        </p:txBody>
      </p:sp>
      <p:pic>
        <p:nvPicPr>
          <p:cNvPr id="1068" name="Picture 1067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CF90136F-F9A6-9AAC-0841-766FC09964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7191"/>
          <a:stretch/>
        </p:blipFill>
        <p:spPr>
          <a:xfrm>
            <a:off x="2599716" y="9976467"/>
            <a:ext cx="328420" cy="4061806"/>
          </a:xfrm>
          <a:prstGeom prst="rect">
            <a:avLst/>
          </a:prstGeom>
        </p:spPr>
      </p:pic>
      <p:pic>
        <p:nvPicPr>
          <p:cNvPr id="1070" name="Picture 1069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E3472721-E79D-663D-0DAB-6BEFAEAD64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7191"/>
          <a:stretch/>
        </p:blipFill>
        <p:spPr>
          <a:xfrm>
            <a:off x="6461088" y="9976467"/>
            <a:ext cx="328420" cy="4061806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51DC27EF-7EF7-23E2-930B-999BFD269F40}"/>
              </a:ext>
            </a:extLst>
          </p:cNvPr>
          <p:cNvSpPr txBox="1"/>
          <p:nvPr/>
        </p:nvSpPr>
        <p:spPr>
          <a:xfrm>
            <a:off x="5320363" y="363875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1200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2CDA6199-DF73-A301-2FE1-617C5F38BA40}"/>
              </a:ext>
            </a:extLst>
          </p:cNvPr>
          <p:cNvSpPr txBox="1"/>
          <p:nvPr/>
        </p:nvSpPr>
        <p:spPr>
          <a:xfrm>
            <a:off x="5851284" y="1310321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4FAA6B6D-C5DE-A48D-D5CD-496CF5E0D926}"/>
              </a:ext>
            </a:extLst>
          </p:cNvPr>
          <p:cNvSpPr txBox="1"/>
          <p:nvPr/>
        </p:nvSpPr>
        <p:spPr>
          <a:xfrm>
            <a:off x="9744412" y="1310321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0846134-3466-B727-5B64-3E62964A4D6E}"/>
              </a:ext>
            </a:extLst>
          </p:cNvPr>
          <p:cNvSpPr txBox="1"/>
          <p:nvPr/>
        </p:nvSpPr>
        <p:spPr>
          <a:xfrm>
            <a:off x="3056715" y="1009684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71E9DCA9-DA9F-F3DC-B105-28D120711969}"/>
              </a:ext>
            </a:extLst>
          </p:cNvPr>
          <p:cNvGrpSpPr/>
          <p:nvPr/>
        </p:nvGrpSpPr>
        <p:grpSpPr>
          <a:xfrm>
            <a:off x="4459977" y="770708"/>
            <a:ext cx="251992" cy="270796"/>
            <a:chOff x="4459977" y="766354"/>
            <a:chExt cx="251992" cy="270796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EA405A46-05C6-5AA9-37B3-FEE1EF8214FF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D913FFAE-49AC-E555-C569-9755D87ADAD6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E27CDF01-ACE6-DC2C-78FA-86659F1A51E7}"/>
              </a:ext>
            </a:extLst>
          </p:cNvPr>
          <p:cNvGrpSpPr/>
          <p:nvPr/>
        </p:nvGrpSpPr>
        <p:grpSpPr>
          <a:xfrm>
            <a:off x="8391897" y="770708"/>
            <a:ext cx="251992" cy="270796"/>
            <a:chOff x="4459977" y="766354"/>
            <a:chExt cx="251992" cy="270796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5E07A121-1387-12D5-A09B-7EB3F4C6071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8C359446-1D1A-37A5-74EC-635799C5B9EB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A7640DF0-4589-5453-A179-29BE4D5D57B8}"/>
              </a:ext>
            </a:extLst>
          </p:cNvPr>
          <p:cNvGrpSpPr/>
          <p:nvPr/>
        </p:nvGrpSpPr>
        <p:grpSpPr>
          <a:xfrm>
            <a:off x="12293337" y="770708"/>
            <a:ext cx="251992" cy="270796"/>
            <a:chOff x="4459977" y="766354"/>
            <a:chExt cx="251992" cy="270796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44C67481-DBF8-CECD-B1D6-EA94766EC7A1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B5FAB564-FF90-4E4F-A699-26C9616AF061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5E8B1D24-7A10-D71B-E33B-E7B33AA73721}"/>
              </a:ext>
            </a:extLst>
          </p:cNvPr>
          <p:cNvGrpSpPr/>
          <p:nvPr/>
        </p:nvGrpSpPr>
        <p:grpSpPr>
          <a:xfrm>
            <a:off x="5069281" y="10452118"/>
            <a:ext cx="251992" cy="251942"/>
            <a:chOff x="4474118" y="766354"/>
            <a:chExt cx="251992" cy="251942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3F6056D7-8145-6A26-308A-283903E9BAB6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6F5587B4-1D97-771E-5B88-271B96D0D078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07788E3-A122-9477-B12B-FC9A9304086F}"/>
              </a:ext>
            </a:extLst>
          </p:cNvPr>
          <p:cNvGrpSpPr/>
          <p:nvPr/>
        </p:nvGrpSpPr>
        <p:grpSpPr>
          <a:xfrm>
            <a:off x="8964123" y="10444262"/>
            <a:ext cx="251992" cy="251942"/>
            <a:chOff x="4474118" y="766354"/>
            <a:chExt cx="251992" cy="251942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8599089-12F5-9449-560A-0D0D4D11188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44CB2D26-6CE4-7CB2-0D64-1314C00A07A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B50931-B151-8947-205A-2AA548190C55}"/>
              </a:ext>
            </a:extLst>
          </p:cNvPr>
          <p:cNvGrpSpPr/>
          <p:nvPr/>
        </p:nvGrpSpPr>
        <p:grpSpPr>
          <a:xfrm>
            <a:off x="9493954" y="7392408"/>
            <a:ext cx="444660" cy="1384995"/>
            <a:chOff x="9460088" y="7144053"/>
            <a:chExt cx="444660" cy="1384995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ED1FCA3A-FBFE-B650-0663-2A8B5E9CC55D}"/>
                </a:ext>
              </a:extLst>
            </p:cNvPr>
            <p:cNvSpPr txBox="1"/>
            <p:nvPr/>
          </p:nvSpPr>
          <p:spPr>
            <a:xfrm>
              <a:off x="9635122" y="7144053"/>
              <a:ext cx="2696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2DB8FD-2790-1008-4AF4-7A5403E1A0BB}"/>
                </a:ext>
              </a:extLst>
            </p:cNvPr>
            <p:cNvSpPr/>
            <p:nvPr/>
          </p:nvSpPr>
          <p:spPr>
            <a:xfrm>
              <a:off x="9460088" y="7191021"/>
              <a:ext cx="180622" cy="191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07409E-5172-3234-5783-9DCCC47525DA}"/>
                </a:ext>
              </a:extLst>
            </p:cNvPr>
            <p:cNvSpPr/>
            <p:nvPr/>
          </p:nvSpPr>
          <p:spPr>
            <a:xfrm>
              <a:off x="9465733" y="7557910"/>
              <a:ext cx="180622" cy="191912"/>
            </a:xfrm>
            <a:prstGeom prst="rect">
              <a:avLst/>
            </a:prstGeom>
            <a:solidFill>
              <a:srgbClr val="9C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2311C-131C-3092-6D15-B447EFFCF088}"/>
                </a:ext>
              </a:extLst>
            </p:cNvPr>
            <p:cNvSpPr/>
            <p:nvPr/>
          </p:nvSpPr>
          <p:spPr>
            <a:xfrm>
              <a:off x="9460089" y="7924798"/>
              <a:ext cx="180622" cy="191912"/>
            </a:xfrm>
            <a:prstGeom prst="rect">
              <a:avLst/>
            </a:prstGeom>
            <a:solidFill>
              <a:srgbClr val="F3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58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1053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601CBA8F-E743-A9BD-E797-B7C1458B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35" y="9926800"/>
            <a:ext cx="7962451" cy="370475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8AF64-5FE2-4177-B896-B673AA63A8AF}"/>
              </a:ext>
            </a:extLst>
          </p:cNvPr>
          <p:cNvCxnSpPr>
            <a:cxnSpLocks/>
          </p:cNvCxnSpPr>
          <p:nvPr/>
        </p:nvCxnSpPr>
        <p:spPr>
          <a:xfrm flipV="1">
            <a:off x="2947855" y="6388189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5F6282-2B1B-228A-1F2A-09866CEF00ED}"/>
              </a:ext>
            </a:extLst>
          </p:cNvPr>
          <p:cNvCxnSpPr>
            <a:cxnSpLocks/>
          </p:cNvCxnSpPr>
          <p:nvPr/>
        </p:nvCxnSpPr>
        <p:spPr>
          <a:xfrm flipV="1">
            <a:off x="6280191" y="6388189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6A50E0-3856-12B0-11FA-69AE0CB6C6F8}"/>
              </a:ext>
            </a:extLst>
          </p:cNvPr>
          <p:cNvSpPr txBox="1"/>
          <p:nvPr/>
        </p:nvSpPr>
        <p:spPr>
          <a:xfrm>
            <a:off x="2778357" y="8928763"/>
            <a:ext cx="2969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(km/yr)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6EB6D-AE5C-F6C5-BA2C-2015A0A54EB3}"/>
              </a:ext>
            </a:extLst>
          </p:cNvPr>
          <p:cNvCxnSpPr>
            <a:cxnSpLocks/>
          </p:cNvCxnSpPr>
          <p:nvPr/>
        </p:nvCxnSpPr>
        <p:spPr>
          <a:xfrm flipV="1">
            <a:off x="4041291" y="7030717"/>
            <a:ext cx="562778" cy="56210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C36E59-43AB-2F5D-BD23-8D8DEC84B4D9}"/>
              </a:ext>
            </a:extLst>
          </p:cNvPr>
          <p:cNvCxnSpPr>
            <a:cxnSpLocks/>
          </p:cNvCxnSpPr>
          <p:nvPr/>
        </p:nvCxnSpPr>
        <p:spPr>
          <a:xfrm>
            <a:off x="4601402" y="7044217"/>
            <a:ext cx="1018602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A0BF-C736-0203-97B0-7891F3034E3F}"/>
              </a:ext>
            </a:extLst>
          </p:cNvPr>
          <p:cNvCxnSpPr>
            <a:cxnSpLocks/>
          </p:cNvCxnSpPr>
          <p:nvPr/>
        </p:nvCxnSpPr>
        <p:spPr>
          <a:xfrm flipV="1">
            <a:off x="2959354" y="7551575"/>
            <a:ext cx="1119260" cy="111276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8454D4-21E2-538C-A81D-8504C6155B85}"/>
              </a:ext>
            </a:extLst>
          </p:cNvPr>
          <p:cNvCxnSpPr>
            <a:cxnSpLocks/>
          </p:cNvCxnSpPr>
          <p:nvPr/>
        </p:nvCxnSpPr>
        <p:spPr>
          <a:xfrm>
            <a:off x="4059322" y="7563712"/>
            <a:ext cx="1547982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59A-F43D-26E2-8D16-8C364F870365}"/>
              </a:ext>
            </a:extLst>
          </p:cNvPr>
          <p:cNvCxnSpPr>
            <a:cxnSpLocks/>
          </p:cNvCxnSpPr>
          <p:nvPr/>
        </p:nvCxnSpPr>
        <p:spPr>
          <a:xfrm flipV="1">
            <a:off x="2941983" y="8118735"/>
            <a:ext cx="562490" cy="561187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1D6B6-C1BF-83D0-2BA4-3E84E59A7E0A}"/>
              </a:ext>
            </a:extLst>
          </p:cNvPr>
          <p:cNvCxnSpPr>
            <a:cxnSpLocks/>
          </p:cNvCxnSpPr>
          <p:nvPr/>
        </p:nvCxnSpPr>
        <p:spPr>
          <a:xfrm>
            <a:off x="3505666" y="8132800"/>
            <a:ext cx="2088939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E855DD-B14A-3F76-08DB-64105E5EBCFF}"/>
              </a:ext>
            </a:extLst>
          </p:cNvPr>
          <p:cNvSpPr txBox="1"/>
          <p:nvPr/>
        </p:nvSpPr>
        <p:spPr>
          <a:xfrm>
            <a:off x="2631776" y="5699627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D032D6-7700-C6E6-8D30-DA1490FD0ADF}"/>
              </a:ext>
            </a:extLst>
          </p:cNvPr>
          <p:cNvSpPr txBox="1"/>
          <p:nvPr/>
        </p:nvSpPr>
        <p:spPr>
          <a:xfrm>
            <a:off x="3409210" y="8709045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91573-3401-4971-ADA8-3AF61D544D21}"/>
              </a:ext>
            </a:extLst>
          </p:cNvPr>
          <p:cNvSpPr txBox="1"/>
          <p:nvPr/>
        </p:nvSpPr>
        <p:spPr>
          <a:xfrm>
            <a:off x="2846459" y="611721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E8699E-F273-6FF7-DC63-85059E130FD0}"/>
              </a:ext>
            </a:extLst>
          </p:cNvPr>
          <p:cNvSpPr/>
          <p:nvPr/>
        </p:nvSpPr>
        <p:spPr>
          <a:xfrm>
            <a:off x="3549478" y="7954657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4D3C8F-B1BA-6D29-DC90-52EDBF833981}"/>
              </a:ext>
            </a:extLst>
          </p:cNvPr>
          <p:cNvSpPr/>
          <p:nvPr/>
        </p:nvSpPr>
        <p:spPr>
          <a:xfrm>
            <a:off x="4402479" y="709358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BECA27-75D0-9CB3-CB85-06E4F830C2EA}"/>
              </a:ext>
            </a:extLst>
          </p:cNvPr>
          <p:cNvSpPr/>
          <p:nvPr/>
        </p:nvSpPr>
        <p:spPr>
          <a:xfrm>
            <a:off x="5048715" y="6982792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3A49DE-0586-7321-F6C6-EB2C3AC37273}"/>
              </a:ext>
            </a:extLst>
          </p:cNvPr>
          <p:cNvSpPr/>
          <p:nvPr/>
        </p:nvSpPr>
        <p:spPr>
          <a:xfrm>
            <a:off x="4115552" y="7397558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696BA-A5E6-6909-9553-555066BC9A22}"/>
              </a:ext>
            </a:extLst>
          </p:cNvPr>
          <p:cNvCxnSpPr>
            <a:cxnSpLocks/>
          </p:cNvCxnSpPr>
          <p:nvPr/>
        </p:nvCxnSpPr>
        <p:spPr>
          <a:xfrm>
            <a:off x="6223287" y="6220741"/>
            <a:ext cx="0" cy="2491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654A08-4197-1F28-F560-69090ED02B1C}"/>
              </a:ext>
            </a:extLst>
          </p:cNvPr>
          <p:cNvCxnSpPr>
            <a:cxnSpLocks/>
          </p:cNvCxnSpPr>
          <p:nvPr/>
        </p:nvCxnSpPr>
        <p:spPr>
          <a:xfrm flipH="1">
            <a:off x="6234173" y="8701537"/>
            <a:ext cx="266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5315F1-FD2B-9078-9C44-2367AACD6439}"/>
              </a:ext>
            </a:extLst>
          </p:cNvPr>
          <p:cNvSpPr txBox="1"/>
          <p:nvPr/>
        </p:nvSpPr>
        <p:spPr>
          <a:xfrm>
            <a:off x="5806951" y="8910868"/>
            <a:ext cx="3610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and velocity of isotherm shift (km/yr)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1AD1-9BE2-8851-3F5F-C9A721D7075B}"/>
              </a:ext>
            </a:extLst>
          </p:cNvPr>
          <p:cNvSpPr txBox="1"/>
          <p:nvPr/>
        </p:nvSpPr>
        <p:spPr>
          <a:xfrm>
            <a:off x="5917246" y="5713755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18240-1B4F-D3A8-8997-1D703EBC5607}"/>
              </a:ext>
            </a:extLst>
          </p:cNvPr>
          <p:cNvSpPr txBox="1"/>
          <p:nvPr/>
        </p:nvSpPr>
        <p:spPr>
          <a:xfrm>
            <a:off x="6694680" y="8723173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7BEDD4-7EE8-86A2-AC37-766D65FFEB9F}"/>
              </a:ext>
            </a:extLst>
          </p:cNvPr>
          <p:cNvSpPr txBox="1"/>
          <p:nvPr/>
        </p:nvSpPr>
        <p:spPr>
          <a:xfrm>
            <a:off x="6138762" y="611721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5D6DC3-B351-79DF-ACBA-5621C4D99514}"/>
              </a:ext>
            </a:extLst>
          </p:cNvPr>
          <p:cNvSpPr/>
          <p:nvPr/>
        </p:nvSpPr>
        <p:spPr>
          <a:xfrm>
            <a:off x="3907714" y="759282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55F448-5A3A-7678-679C-EF543653C5E6}"/>
              </a:ext>
            </a:extLst>
          </p:cNvPr>
          <p:cNvSpPr/>
          <p:nvPr/>
        </p:nvSpPr>
        <p:spPr>
          <a:xfrm>
            <a:off x="3740550" y="777379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8E85D-55A1-9036-1E99-C41BE5AA6547}"/>
              </a:ext>
            </a:extLst>
          </p:cNvPr>
          <p:cNvSpPr/>
          <p:nvPr/>
        </p:nvSpPr>
        <p:spPr>
          <a:xfrm>
            <a:off x="2996434" y="848341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FD6B70-1A5B-7BE6-2F22-D286152D13B0}"/>
              </a:ext>
            </a:extLst>
          </p:cNvPr>
          <p:cNvSpPr/>
          <p:nvPr/>
        </p:nvSpPr>
        <p:spPr>
          <a:xfrm>
            <a:off x="3243832" y="823576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4D051B26-BA83-93C1-3718-04FF78D315FC}"/>
              </a:ext>
            </a:extLst>
          </p:cNvPr>
          <p:cNvSpPr/>
          <p:nvPr/>
        </p:nvSpPr>
        <p:spPr>
          <a:xfrm>
            <a:off x="4523924" y="749138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CC525035-B838-0910-CEF9-79A16B107641}"/>
              </a:ext>
            </a:extLst>
          </p:cNvPr>
          <p:cNvSpPr/>
          <p:nvPr/>
        </p:nvSpPr>
        <p:spPr>
          <a:xfrm>
            <a:off x="4921651" y="749725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18F2381D-1FE8-6B2B-448E-5F9F6974851A}"/>
              </a:ext>
            </a:extLst>
          </p:cNvPr>
          <p:cNvSpPr/>
          <p:nvPr/>
        </p:nvSpPr>
        <p:spPr>
          <a:xfrm>
            <a:off x="5397436" y="749510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21937490-E407-683C-3052-B73439CE7ED2}"/>
              </a:ext>
            </a:extLst>
          </p:cNvPr>
          <p:cNvSpPr/>
          <p:nvPr/>
        </p:nvSpPr>
        <p:spPr>
          <a:xfrm>
            <a:off x="3888305" y="8070138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269DEF91-D307-5ADC-DE88-857F4A707774}"/>
              </a:ext>
            </a:extLst>
          </p:cNvPr>
          <p:cNvSpPr/>
          <p:nvPr/>
        </p:nvSpPr>
        <p:spPr>
          <a:xfrm>
            <a:off x="4427280" y="806381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87EEE3C-B534-3721-4898-0D709A2EB822}"/>
              </a:ext>
            </a:extLst>
          </p:cNvPr>
          <p:cNvSpPr/>
          <p:nvPr/>
        </p:nvSpPr>
        <p:spPr>
          <a:xfrm>
            <a:off x="5230168" y="805853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9DC352BB-5D5F-FD38-8565-9B9F0DB1A9CF}"/>
              </a:ext>
            </a:extLst>
          </p:cNvPr>
          <p:cNvCxnSpPr>
            <a:cxnSpLocks/>
          </p:cNvCxnSpPr>
          <p:nvPr/>
        </p:nvCxnSpPr>
        <p:spPr>
          <a:xfrm flipH="1">
            <a:off x="2948704" y="8687409"/>
            <a:ext cx="2645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FADD811-A3E1-5070-9969-4ACD8E3346DD}"/>
              </a:ext>
            </a:extLst>
          </p:cNvPr>
          <p:cNvCxnSpPr>
            <a:cxnSpLocks/>
          </p:cNvCxnSpPr>
          <p:nvPr/>
        </p:nvCxnSpPr>
        <p:spPr>
          <a:xfrm>
            <a:off x="2937817" y="6194185"/>
            <a:ext cx="0" cy="250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FAB3690-8F19-403D-1359-8FF4B9F82E8B}"/>
              </a:ext>
            </a:extLst>
          </p:cNvPr>
          <p:cNvSpPr txBox="1"/>
          <p:nvPr/>
        </p:nvSpPr>
        <p:spPr>
          <a:xfrm>
            <a:off x="3749812" y="6362265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01F6452-4BCF-D391-4EE7-FBE4E6C7DB24}"/>
              </a:ext>
            </a:extLst>
          </p:cNvPr>
          <p:cNvSpPr txBox="1"/>
          <p:nvPr/>
        </p:nvSpPr>
        <p:spPr>
          <a:xfrm rot="16200000">
            <a:off x="1029999" y="7277521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(km/yr)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2AA29B6-45C0-D1E7-02BF-7B7437742845}"/>
              </a:ext>
            </a:extLst>
          </p:cNvPr>
          <p:cNvSpPr/>
          <p:nvPr/>
        </p:nvSpPr>
        <p:spPr>
          <a:xfrm>
            <a:off x="4977350" y="5780323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F7285F9-E473-3351-BF40-14F3A0626619}"/>
              </a:ext>
            </a:extLst>
          </p:cNvPr>
          <p:cNvSpPr txBox="1"/>
          <p:nvPr/>
        </p:nvSpPr>
        <p:spPr>
          <a:xfrm>
            <a:off x="9107299" y="6260382"/>
            <a:ext cx="1131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 of isotherm shift (km/yr)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5574FFE-88A9-EBA9-93A0-8D480D091E6E}"/>
              </a:ext>
            </a:extLst>
          </p:cNvPr>
          <p:cNvSpPr txBox="1"/>
          <p:nvPr/>
        </p:nvSpPr>
        <p:spPr>
          <a:xfrm>
            <a:off x="7104673" y="10174620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E510EC9-F2D5-C6FB-6A49-9E5238F66796}"/>
              </a:ext>
            </a:extLst>
          </p:cNvPr>
          <p:cNvSpPr txBox="1"/>
          <p:nvPr/>
        </p:nvSpPr>
        <p:spPr>
          <a:xfrm>
            <a:off x="4992575" y="11604734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E3449B27-44B5-366E-79CA-9E0AB9FEE90B}"/>
              </a:ext>
            </a:extLst>
          </p:cNvPr>
          <p:cNvSpPr/>
          <p:nvPr/>
        </p:nvSpPr>
        <p:spPr>
          <a:xfrm>
            <a:off x="6849927" y="796745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326EFE2-3069-3A3F-A7B0-003952C2FDAD}"/>
              </a:ext>
            </a:extLst>
          </p:cNvPr>
          <p:cNvSpPr/>
          <p:nvPr/>
        </p:nvSpPr>
        <p:spPr>
          <a:xfrm>
            <a:off x="7702928" y="7106380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98D03691-5D17-7DCC-547A-E87BD48D8222}"/>
              </a:ext>
            </a:extLst>
          </p:cNvPr>
          <p:cNvSpPr/>
          <p:nvPr/>
        </p:nvSpPr>
        <p:spPr>
          <a:xfrm>
            <a:off x="7832635" y="699558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125C68A8-7EDD-D896-51A7-9A6DE998D4CB}"/>
              </a:ext>
            </a:extLst>
          </p:cNvPr>
          <p:cNvSpPr/>
          <p:nvPr/>
        </p:nvSpPr>
        <p:spPr>
          <a:xfrm>
            <a:off x="7416001" y="7410355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46D4208-CECA-D292-2444-98499F23E5DD}"/>
              </a:ext>
            </a:extLst>
          </p:cNvPr>
          <p:cNvSpPr/>
          <p:nvPr/>
        </p:nvSpPr>
        <p:spPr>
          <a:xfrm>
            <a:off x="7208163" y="760561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A92D02E-331B-B6B8-5247-1AFA99ABDC45}"/>
              </a:ext>
            </a:extLst>
          </p:cNvPr>
          <p:cNvSpPr/>
          <p:nvPr/>
        </p:nvSpPr>
        <p:spPr>
          <a:xfrm>
            <a:off x="7040999" y="778659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4DB40CC1-3434-CAA9-DD60-C2C6017D5675}"/>
              </a:ext>
            </a:extLst>
          </p:cNvPr>
          <p:cNvSpPr/>
          <p:nvPr/>
        </p:nvSpPr>
        <p:spPr>
          <a:xfrm>
            <a:off x="6296883" y="849621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4481A440-9345-0746-716B-94CC8F474C85}"/>
              </a:ext>
            </a:extLst>
          </p:cNvPr>
          <p:cNvSpPr/>
          <p:nvPr/>
        </p:nvSpPr>
        <p:spPr>
          <a:xfrm>
            <a:off x="6544281" y="824856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1CBDB01-C765-7672-492F-326061403CEB}"/>
              </a:ext>
            </a:extLst>
          </p:cNvPr>
          <p:cNvSpPr/>
          <p:nvPr/>
        </p:nvSpPr>
        <p:spPr>
          <a:xfrm>
            <a:off x="7307844" y="750418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59A71674-4F09-0D22-11D4-43D7926733FF}"/>
              </a:ext>
            </a:extLst>
          </p:cNvPr>
          <p:cNvSpPr/>
          <p:nvPr/>
        </p:nvSpPr>
        <p:spPr>
          <a:xfrm>
            <a:off x="6728067" y="8082935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AC191C-F5C3-E748-3D26-6FF757FE93A5}"/>
              </a:ext>
            </a:extLst>
          </p:cNvPr>
          <p:cNvGrpSpPr/>
          <p:nvPr/>
        </p:nvGrpSpPr>
        <p:grpSpPr>
          <a:xfrm>
            <a:off x="10127199" y="6888147"/>
            <a:ext cx="3024597" cy="1101530"/>
            <a:chOff x="8524560" y="6991381"/>
            <a:chExt cx="2682403" cy="1101530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F8E8711A-24F1-A5FF-40E4-B7A5E16F723A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602B72B-26CA-0DEC-2B2B-2C80503C2ECD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DCEAFC-4D9D-A13F-39AB-CB6642335A58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04C1C41-E8EF-C18F-8F13-FF04C9603BD2}"/>
              </a:ext>
            </a:extLst>
          </p:cNvPr>
          <p:cNvSpPr/>
          <p:nvPr/>
        </p:nvSpPr>
        <p:spPr>
          <a:xfrm>
            <a:off x="10315220" y="7769732"/>
            <a:ext cx="1979542" cy="5278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27FAF9-4CE5-FC2F-6272-ABB21E8B44F0}"/>
              </a:ext>
            </a:extLst>
          </p:cNvPr>
          <p:cNvGrpSpPr/>
          <p:nvPr/>
        </p:nvGrpSpPr>
        <p:grpSpPr>
          <a:xfrm>
            <a:off x="13735341" y="1023213"/>
            <a:ext cx="3394419" cy="896594"/>
            <a:chOff x="8524560" y="7105104"/>
            <a:chExt cx="2682403" cy="76035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00B455-E943-3D43-C23B-701C34526CE8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4721976-1D4E-83C8-D22B-92322A378D95}"/>
                </a:ext>
              </a:extLst>
            </p:cNvPr>
            <p:cNvSpPr/>
            <p:nvPr/>
          </p:nvSpPr>
          <p:spPr>
            <a:xfrm>
              <a:off x="8812638" y="7105104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E23D0-3BCD-5400-D453-D41CC8AEFCFC}"/>
                </a:ext>
              </a:extLst>
            </p:cNvPr>
            <p:cNvSpPr/>
            <p:nvPr/>
          </p:nvSpPr>
          <p:spPr>
            <a:xfrm>
              <a:off x="8812638" y="7734825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9F4CD25-E8D1-2659-3A9A-9B46C2CEEB21}"/>
              </a:ext>
            </a:extLst>
          </p:cNvPr>
          <p:cNvSpPr txBox="1"/>
          <p:nvPr/>
        </p:nvSpPr>
        <p:spPr>
          <a:xfrm>
            <a:off x="9426530" y="1283710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2236158-84C7-54AA-0753-313B735A4922}"/>
              </a:ext>
            </a:extLst>
          </p:cNvPr>
          <p:cNvSpPr txBox="1"/>
          <p:nvPr/>
        </p:nvSpPr>
        <p:spPr>
          <a:xfrm>
            <a:off x="5436051" y="12807362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0846134-3466-B727-5B64-3E62964A4D6E}"/>
              </a:ext>
            </a:extLst>
          </p:cNvPr>
          <p:cNvSpPr txBox="1"/>
          <p:nvPr/>
        </p:nvSpPr>
        <p:spPr>
          <a:xfrm>
            <a:off x="3145492" y="1018562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5E8B1D24-7A10-D71B-E33B-E7B33AA73721}"/>
              </a:ext>
            </a:extLst>
          </p:cNvPr>
          <p:cNvGrpSpPr/>
          <p:nvPr/>
        </p:nvGrpSpPr>
        <p:grpSpPr>
          <a:xfrm>
            <a:off x="5087037" y="10514261"/>
            <a:ext cx="251992" cy="251942"/>
            <a:chOff x="4474118" y="766354"/>
            <a:chExt cx="251992" cy="251942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3F6056D7-8145-6A26-308A-283903E9BAB6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6F5587B4-1D97-771E-5B88-271B96D0D078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07788E3-A122-9477-B12B-FC9A9304086F}"/>
              </a:ext>
            </a:extLst>
          </p:cNvPr>
          <p:cNvGrpSpPr/>
          <p:nvPr/>
        </p:nvGrpSpPr>
        <p:grpSpPr>
          <a:xfrm>
            <a:off x="9061778" y="10515283"/>
            <a:ext cx="251992" cy="251942"/>
            <a:chOff x="4474118" y="766354"/>
            <a:chExt cx="251992" cy="251942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8599089-12F5-9449-560A-0D0D4D11188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44CB2D26-6CE4-7CB2-0D64-1314C00A07A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B50931-B151-8947-205A-2AA548190C55}"/>
              </a:ext>
            </a:extLst>
          </p:cNvPr>
          <p:cNvGrpSpPr/>
          <p:nvPr/>
        </p:nvGrpSpPr>
        <p:grpSpPr>
          <a:xfrm>
            <a:off x="9493954" y="7392408"/>
            <a:ext cx="444660" cy="1384995"/>
            <a:chOff x="9460088" y="7144053"/>
            <a:chExt cx="444660" cy="1384995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ED1FCA3A-FBFE-B650-0663-2A8B5E9CC55D}"/>
                </a:ext>
              </a:extLst>
            </p:cNvPr>
            <p:cNvSpPr txBox="1"/>
            <p:nvPr/>
          </p:nvSpPr>
          <p:spPr>
            <a:xfrm>
              <a:off x="9635122" y="7144053"/>
              <a:ext cx="2696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2DB8FD-2790-1008-4AF4-7A5403E1A0BB}"/>
                </a:ext>
              </a:extLst>
            </p:cNvPr>
            <p:cNvSpPr/>
            <p:nvPr/>
          </p:nvSpPr>
          <p:spPr>
            <a:xfrm>
              <a:off x="9460088" y="7191021"/>
              <a:ext cx="180622" cy="191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07409E-5172-3234-5783-9DCCC47525DA}"/>
                </a:ext>
              </a:extLst>
            </p:cNvPr>
            <p:cNvSpPr/>
            <p:nvPr/>
          </p:nvSpPr>
          <p:spPr>
            <a:xfrm>
              <a:off x="9465733" y="7557910"/>
              <a:ext cx="180622" cy="191912"/>
            </a:xfrm>
            <a:prstGeom prst="rect">
              <a:avLst/>
            </a:prstGeom>
            <a:solidFill>
              <a:srgbClr val="9C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2311C-131C-3092-6D15-B447EFFCF088}"/>
                </a:ext>
              </a:extLst>
            </p:cNvPr>
            <p:cNvSpPr/>
            <p:nvPr/>
          </p:nvSpPr>
          <p:spPr>
            <a:xfrm>
              <a:off x="9460089" y="7924798"/>
              <a:ext cx="180622" cy="191912"/>
            </a:xfrm>
            <a:prstGeom prst="rect">
              <a:avLst/>
            </a:prstGeom>
            <a:solidFill>
              <a:srgbClr val="F3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diagram of a number of red dots&#10;&#10;Description automatically generated">
            <a:extLst>
              <a:ext uri="{FF2B5EF4-FFF2-40B4-BE49-F238E27FC236}">
                <a16:creationId xmlns:a16="http://schemas.microsoft.com/office/drawing/2014/main" id="{ADED19A7-84E8-CE2A-ACFB-A5008212B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751" y="808058"/>
            <a:ext cx="5600871" cy="47186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2576C4-FDC6-5DE8-36B3-127FA6105CAE}"/>
              </a:ext>
            </a:extLst>
          </p:cNvPr>
          <p:cNvSpPr txBox="1"/>
          <p:nvPr/>
        </p:nvSpPr>
        <p:spPr>
          <a:xfrm>
            <a:off x="12863690" y="4399118"/>
            <a:ext cx="98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pic>
        <p:nvPicPr>
          <p:cNvPr id="20" name="Picture 19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D40606D2-676B-3117-36AD-4829CFCF1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180" y="530363"/>
            <a:ext cx="7373155" cy="50905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27037C-2455-5579-89A5-9148D55B4A1C}"/>
              </a:ext>
            </a:extLst>
          </p:cNvPr>
          <p:cNvSpPr txBox="1"/>
          <p:nvPr/>
        </p:nvSpPr>
        <p:spPr>
          <a:xfrm>
            <a:off x="2391160" y="1738627"/>
            <a:ext cx="661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095A4-E390-4C28-08B0-023D077343E1}"/>
              </a:ext>
            </a:extLst>
          </p:cNvPr>
          <p:cNvSpPr txBox="1"/>
          <p:nvPr/>
        </p:nvSpPr>
        <p:spPr>
          <a:xfrm>
            <a:off x="11674113" y="2657509"/>
            <a:ext cx="5089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5D1CC-ADAE-DA59-3D2A-CD44C0CCBE6E}"/>
              </a:ext>
            </a:extLst>
          </p:cNvPr>
          <p:cNvSpPr txBox="1"/>
          <p:nvPr/>
        </p:nvSpPr>
        <p:spPr>
          <a:xfrm>
            <a:off x="5727784" y="4551519"/>
            <a:ext cx="98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pic>
        <p:nvPicPr>
          <p:cNvPr id="51" name="Picture 50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FC6B891B-AC9C-C01F-30F0-8C52CC8E62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641" t="29549" r="839" b="17847"/>
          <a:stretch/>
        </p:blipFill>
        <p:spPr>
          <a:xfrm>
            <a:off x="13924879" y="2316480"/>
            <a:ext cx="1454649" cy="2454895"/>
          </a:xfrm>
          <a:prstGeom prst="rect">
            <a:avLst/>
          </a:prstGeom>
        </p:spPr>
      </p:pic>
      <p:pic>
        <p:nvPicPr>
          <p:cNvPr id="1039" name="Picture 1038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13142BF3-004A-7313-C0E7-9EDCFC00D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499" t="15321" r="6284" b="79206"/>
          <a:stretch/>
        </p:blipFill>
        <p:spPr>
          <a:xfrm>
            <a:off x="11900648" y="891987"/>
            <a:ext cx="944489" cy="251013"/>
          </a:xfrm>
          <a:prstGeom prst="rect">
            <a:avLst/>
          </a:prstGeom>
        </p:spPr>
      </p:pic>
      <p:pic>
        <p:nvPicPr>
          <p:cNvPr id="1040" name="Picture 1039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ADFCBEDB-009A-5C28-7460-D531F2340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499" t="21815" r="6284" b="73640"/>
          <a:stretch/>
        </p:blipFill>
        <p:spPr>
          <a:xfrm>
            <a:off x="12711952" y="914399"/>
            <a:ext cx="995082" cy="219637"/>
          </a:xfrm>
          <a:prstGeom prst="rect">
            <a:avLst/>
          </a:prstGeom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16E2F88A-F72E-BC61-20FC-68DE57209733}"/>
              </a:ext>
            </a:extLst>
          </p:cNvPr>
          <p:cNvSpPr txBox="1"/>
          <p:nvPr/>
        </p:nvSpPr>
        <p:spPr>
          <a:xfrm>
            <a:off x="15584557" y="1184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73" name="Picture 1072" descr="A graph of a speed limit&#10;&#10;Description automatically generated with medium confidence">
            <a:extLst>
              <a:ext uri="{FF2B5EF4-FFF2-40B4-BE49-F238E27FC236}">
                <a16:creationId xmlns:a16="http://schemas.microsoft.com/office/drawing/2014/main" id="{6CA5A2AE-49CB-680D-CF79-036B2B7AED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995" r="9760"/>
          <a:stretch/>
        </p:blipFill>
        <p:spPr>
          <a:xfrm>
            <a:off x="10491058" y="10478666"/>
            <a:ext cx="1091342" cy="29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9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24132</TotalTime>
  <Words>242</Words>
  <Application>Microsoft Macintosh PowerPoint</Application>
  <PresentationFormat>Custom</PresentationFormat>
  <Paragraphs>133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Moore</dc:creator>
  <cp:lastModifiedBy>Nikki Moore</cp:lastModifiedBy>
  <cp:revision>41</cp:revision>
  <cp:lastPrinted>2025-02-11T18:55:52Z</cp:lastPrinted>
  <dcterms:created xsi:type="dcterms:W3CDTF">2024-11-27T18:09:46Z</dcterms:created>
  <dcterms:modified xsi:type="dcterms:W3CDTF">2025-09-30T13:54:39Z</dcterms:modified>
</cp:coreProperties>
</file>