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EBE"/>
    <a:srgbClr val="F3CABA"/>
    <a:srgbClr val="B217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5"/>
    <p:restoredTop sz="94737"/>
  </p:normalViewPr>
  <p:slideViewPr>
    <p:cSldViewPr snapToGrid="0" showGuides="1">
      <p:cViewPr>
        <p:scale>
          <a:sx n="125" d="100"/>
          <a:sy n="125" d="100"/>
        </p:scale>
        <p:origin x="144" y="-3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4BC6-D327-1C4F-8429-775CD9D39CD2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D83D-09B1-744F-A4D6-788A400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6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7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7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0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B7A5-F096-CF4C-9C20-4BA2556B79B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1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03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F1A85A2-7899-3F8B-A101-E11FEC0D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69" y="10058400"/>
            <a:ext cx="7796912" cy="36277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FB43CD-9D3E-D297-F5AC-C1237D52B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8" y="343759"/>
            <a:ext cx="11713710" cy="390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9C912-3DC5-CAD2-3DCE-9063B0BE85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60" r="35373" b="41982"/>
          <a:stretch/>
        </p:blipFill>
        <p:spPr>
          <a:xfrm>
            <a:off x="12065953" y="666385"/>
            <a:ext cx="1055915" cy="257300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44E749-EEE1-5D12-3943-628A874B5ABC}"/>
              </a:ext>
            </a:extLst>
          </p:cNvPr>
          <p:cNvCxnSpPr>
            <a:cxnSpLocks/>
          </p:cNvCxnSpPr>
          <p:nvPr/>
        </p:nvCxnSpPr>
        <p:spPr>
          <a:xfrm flipV="1">
            <a:off x="8839201" y="1371600"/>
            <a:ext cx="304799" cy="25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44F8B6F-19C5-04C0-40ED-715BA2AF3BE5}"/>
              </a:ext>
            </a:extLst>
          </p:cNvPr>
          <p:cNvSpPr/>
          <p:nvPr/>
        </p:nvSpPr>
        <p:spPr>
          <a:xfrm>
            <a:off x="8373532" y="905932"/>
            <a:ext cx="2133601" cy="355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dispersal rate slower than velocity of climate change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BC4768-79E8-26E3-3A49-9EDD1C877C2E}"/>
              </a:ext>
            </a:extLst>
          </p:cNvPr>
          <p:cNvGrpSpPr>
            <a:grpSpLocks noChangeAspect="1"/>
          </p:cNvGrpSpPr>
          <p:nvPr/>
        </p:nvGrpSpPr>
        <p:grpSpPr>
          <a:xfrm>
            <a:off x="2575524" y="1087479"/>
            <a:ext cx="1398165" cy="876788"/>
            <a:chOff x="5869828" y="7444150"/>
            <a:chExt cx="1260452" cy="757741"/>
          </a:xfrm>
        </p:grpSpPr>
        <p:pic>
          <p:nvPicPr>
            <p:cNvPr id="20" name="Picture 19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1D54C821-EA54-5B48-1325-C20C328AD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722" t="72304" r="21683" b="22117"/>
            <a:stretch/>
          </p:blipFill>
          <p:spPr>
            <a:xfrm>
              <a:off x="5883879" y="7444150"/>
              <a:ext cx="1246401" cy="240505"/>
            </a:xfrm>
            <a:prstGeom prst="rect">
              <a:avLst/>
            </a:prstGeom>
          </p:spPr>
        </p:pic>
        <p:pic>
          <p:nvPicPr>
            <p:cNvPr id="21" name="Picture 20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69F916DA-820C-CE06-0D42-B4285C52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722" t="93329" r="21683" b="2600"/>
            <a:stretch/>
          </p:blipFill>
          <p:spPr>
            <a:xfrm>
              <a:off x="5869828" y="8026400"/>
              <a:ext cx="1246401" cy="175491"/>
            </a:xfrm>
            <a:prstGeom prst="rect">
              <a:avLst/>
            </a:prstGeom>
          </p:spPr>
        </p:pic>
        <p:pic>
          <p:nvPicPr>
            <p:cNvPr id="22" name="Picture 21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2E521BF5-A9ED-64C8-9735-DC71C412D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722" t="78653" r="21683" b="16419"/>
            <a:stretch/>
          </p:blipFill>
          <p:spPr>
            <a:xfrm>
              <a:off x="5883683" y="7610763"/>
              <a:ext cx="1246401" cy="212437"/>
            </a:xfrm>
            <a:prstGeom prst="rect">
              <a:avLst/>
            </a:prstGeom>
          </p:spPr>
        </p:pic>
        <p:pic>
          <p:nvPicPr>
            <p:cNvPr id="23" name="Picture 22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4EBAE664-6E02-7996-BE44-EC06AB85E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722" t="86580" r="21683" b="9564"/>
            <a:stretch/>
          </p:blipFill>
          <p:spPr>
            <a:xfrm>
              <a:off x="5883683" y="7850910"/>
              <a:ext cx="1246401" cy="166254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1147629" y="6388188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4479965" y="6388188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1057153" y="8928763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2241066" y="7030716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2801177" y="7044217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1159129" y="7551575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2259097" y="7563712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1141758" y="8118734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1705440" y="8132800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831551" y="5699627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1608984" y="8709044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1080100" y="6129036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1749252" y="7954656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2602253" y="7093582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3248489" y="6982791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2315326" y="7397557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4423062" y="6220740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4433948" y="8701537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4006725" y="8910867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climate change (km/y)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1AD1-9BE2-8851-3F5F-C9A721D7075B}"/>
              </a:ext>
            </a:extLst>
          </p:cNvPr>
          <p:cNvSpPr txBox="1"/>
          <p:nvPr/>
        </p:nvSpPr>
        <p:spPr>
          <a:xfrm>
            <a:off x="4117021" y="571375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18240-1B4F-D3A8-8997-1D703EBC5607}"/>
              </a:ext>
            </a:extLst>
          </p:cNvPr>
          <p:cNvSpPr txBox="1"/>
          <p:nvPr/>
        </p:nvSpPr>
        <p:spPr>
          <a:xfrm>
            <a:off x="4894454" y="8723172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4372403" y="613925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2107488" y="759282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1940324" y="7773796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1196208" y="848341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1443606" y="823576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2723698" y="749138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3121425" y="7497253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3597210" y="749510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2088079" y="8070137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2627054" y="8063813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3429942" y="8058533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1148478" y="8687409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1137592" y="6194185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2632875" y="6101008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-770226" y="7277521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3177124" y="5780322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7250629" y="6158783"/>
            <a:ext cx="1157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climate change (km/y)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D1FCA3A-FBFE-B650-0663-2A8B5E9CC55D}"/>
              </a:ext>
            </a:extLst>
          </p:cNvPr>
          <p:cNvSpPr txBox="1"/>
          <p:nvPr/>
        </p:nvSpPr>
        <p:spPr>
          <a:xfrm>
            <a:off x="8004231" y="7200498"/>
            <a:ext cx="269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542B9DFF-F82D-678B-2B2E-66C4D439A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1914" y="7233683"/>
            <a:ext cx="347241" cy="1576661"/>
          </a:xfrm>
          <a:prstGeom prst="rect">
            <a:avLst/>
          </a:prstGeom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D26D799E-7A2C-9B97-585D-BB748A35533B}"/>
              </a:ext>
            </a:extLst>
          </p:cNvPr>
          <p:cNvCxnSpPr>
            <a:cxnSpLocks/>
          </p:cNvCxnSpPr>
          <p:nvPr/>
        </p:nvCxnSpPr>
        <p:spPr>
          <a:xfrm flipV="1">
            <a:off x="2018914" y="7280299"/>
            <a:ext cx="0" cy="497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Oval 1043">
            <a:extLst>
              <a:ext uri="{FF2B5EF4-FFF2-40B4-BE49-F238E27FC236}">
                <a16:creationId xmlns:a16="http://schemas.microsoft.com/office/drawing/2014/main" id="{F8E8711A-24F1-A5FF-40E4-B7A5E16F723A}"/>
              </a:ext>
            </a:extLst>
          </p:cNvPr>
          <p:cNvSpPr/>
          <p:nvPr/>
        </p:nvSpPr>
        <p:spPr>
          <a:xfrm>
            <a:off x="959103" y="6683087"/>
            <a:ext cx="1979542" cy="355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dispersal rate slower than velocity of climate change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FB4D58-FC66-F896-CF6B-3B962A3E18F9}"/>
              </a:ext>
            </a:extLst>
          </p:cNvPr>
          <p:cNvGrpSpPr>
            <a:grpSpLocks noChangeAspect="1"/>
          </p:cNvGrpSpPr>
          <p:nvPr/>
        </p:nvGrpSpPr>
        <p:grpSpPr>
          <a:xfrm>
            <a:off x="7163475" y="12072593"/>
            <a:ext cx="1264600" cy="856599"/>
            <a:chOff x="5869828" y="7444150"/>
            <a:chExt cx="1140042" cy="740293"/>
          </a:xfrm>
        </p:grpSpPr>
        <p:pic>
          <p:nvPicPr>
            <p:cNvPr id="14" name="Picture 13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B86A652C-1BCA-3CC3-38A4-4F0FB69B6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722" t="72304" r="39800" b="22886"/>
            <a:stretch/>
          </p:blipFill>
          <p:spPr>
            <a:xfrm>
              <a:off x="5883879" y="7444150"/>
              <a:ext cx="800093" cy="207337"/>
            </a:xfrm>
            <a:prstGeom prst="rect">
              <a:avLst/>
            </a:prstGeom>
          </p:spPr>
        </p:pic>
        <p:pic>
          <p:nvPicPr>
            <p:cNvPr id="15" name="Picture 14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BB2F547D-38E3-FDA3-E768-B7C41DEA2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722" t="93329" r="26778" b="3004"/>
            <a:stretch/>
          </p:blipFill>
          <p:spPr>
            <a:xfrm>
              <a:off x="5869828" y="8026400"/>
              <a:ext cx="1120872" cy="158043"/>
            </a:xfrm>
            <a:prstGeom prst="rect">
              <a:avLst/>
            </a:prstGeom>
          </p:spPr>
        </p:pic>
        <p:pic>
          <p:nvPicPr>
            <p:cNvPr id="16" name="Picture 15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095587C2-E713-4982-0D23-2BC596E76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722" t="78653" r="26563" b="16708"/>
            <a:stretch/>
          </p:blipFill>
          <p:spPr>
            <a:xfrm>
              <a:off x="5883683" y="7610764"/>
              <a:ext cx="1126187" cy="199999"/>
            </a:xfrm>
            <a:prstGeom prst="rect">
              <a:avLst/>
            </a:prstGeom>
          </p:spPr>
        </p:pic>
        <p:pic>
          <p:nvPicPr>
            <p:cNvPr id="17" name="Picture 16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893F0C63-169B-459F-1620-5863C75E0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723" t="86580" r="35122" b="10089"/>
            <a:stretch/>
          </p:blipFill>
          <p:spPr>
            <a:xfrm>
              <a:off x="5883684" y="7850910"/>
              <a:ext cx="915310" cy="143630"/>
            </a:xfrm>
            <a:prstGeom prst="rect">
              <a:avLst/>
            </a:prstGeom>
          </p:spPr>
        </p:pic>
      </p:grp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F9E775AE-8FE8-E0E4-329B-53DF68A23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6008" y="10405406"/>
            <a:ext cx="1004705" cy="2466095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59A37552-565B-73B7-D48B-0D208304874F}"/>
              </a:ext>
            </a:extLst>
          </p:cNvPr>
          <p:cNvSpPr txBox="1"/>
          <p:nvPr/>
        </p:nvSpPr>
        <p:spPr>
          <a:xfrm>
            <a:off x="736112" y="4205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E593D6-4D6F-F226-6938-DEE12E1EFF8C}"/>
              </a:ext>
            </a:extLst>
          </p:cNvPr>
          <p:cNvSpPr txBox="1"/>
          <p:nvPr/>
        </p:nvSpPr>
        <p:spPr>
          <a:xfrm>
            <a:off x="4672849" y="46562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46EEA31-9A99-17EF-B08B-9C844758696B}"/>
              </a:ext>
            </a:extLst>
          </p:cNvPr>
          <p:cNvSpPr txBox="1"/>
          <p:nvPr/>
        </p:nvSpPr>
        <p:spPr>
          <a:xfrm>
            <a:off x="207538" y="1080517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2CE27A-8293-CE36-E89A-B2F8F08F33A7}"/>
              </a:ext>
            </a:extLst>
          </p:cNvPr>
          <p:cNvSpPr txBox="1"/>
          <p:nvPr/>
        </p:nvSpPr>
        <p:spPr>
          <a:xfrm>
            <a:off x="8543809" y="443851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CE966C0-9D84-B761-9D5C-FB4CD6D914F0}"/>
              </a:ext>
            </a:extLst>
          </p:cNvPr>
          <p:cNvSpPr txBox="1"/>
          <p:nvPr/>
        </p:nvSpPr>
        <p:spPr>
          <a:xfrm>
            <a:off x="1297586" y="10150105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5234323" y="10195160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3147962" y="11569223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5049701" y="796745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5902702" y="7106379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6032409" y="699558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5615775" y="741035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5407937" y="760561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5240773" y="7786593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4496657" y="849621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4744055" y="824856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5507618" y="750418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4927841" y="808293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8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18408</TotalTime>
  <Words>94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Moore</dc:creator>
  <cp:lastModifiedBy>Nikki Moore</cp:lastModifiedBy>
  <cp:revision>27</cp:revision>
  <cp:lastPrinted>2024-11-29T20:05:41Z</cp:lastPrinted>
  <dcterms:created xsi:type="dcterms:W3CDTF">2024-11-27T18:09:46Z</dcterms:created>
  <dcterms:modified xsi:type="dcterms:W3CDTF">2025-01-31T17:11:23Z</dcterms:modified>
</cp:coreProperties>
</file>