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EBE"/>
    <a:srgbClr val="F3CABA"/>
    <a:srgbClr val="B217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737"/>
  </p:normalViewPr>
  <p:slideViewPr>
    <p:cSldViewPr snapToGrid="0" showGuides="1">
      <p:cViewPr>
        <p:scale>
          <a:sx n="102" d="100"/>
          <a:sy n="102" d="100"/>
        </p:scale>
        <p:origin x="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753AC3-0C2A-5553-F0B0-6869D2937DE3}"/>
              </a:ext>
            </a:extLst>
          </p:cNvPr>
          <p:cNvCxnSpPr/>
          <p:nvPr/>
        </p:nvCxnSpPr>
        <p:spPr>
          <a:xfrm>
            <a:off x="2486592" y="4946763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C6BCA-2CEE-1824-3E1C-E37763EEF801}"/>
              </a:ext>
            </a:extLst>
          </p:cNvPr>
          <p:cNvCxnSpPr>
            <a:cxnSpLocks/>
          </p:cNvCxnSpPr>
          <p:nvPr/>
        </p:nvCxnSpPr>
        <p:spPr>
          <a:xfrm flipH="1">
            <a:off x="2497478" y="8136277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D60A4-F138-8BE2-70F6-2FCD9242D6D7}"/>
              </a:ext>
            </a:extLst>
          </p:cNvPr>
          <p:cNvCxnSpPr>
            <a:cxnSpLocks/>
          </p:cNvCxnSpPr>
          <p:nvPr/>
        </p:nvCxnSpPr>
        <p:spPr>
          <a:xfrm flipV="1">
            <a:off x="2464821" y="7221877"/>
            <a:ext cx="3178628" cy="849086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0711B-78CE-CF7E-DEE9-FDC61A613328}"/>
              </a:ext>
            </a:extLst>
          </p:cNvPr>
          <p:cNvCxnSpPr>
            <a:cxnSpLocks/>
          </p:cNvCxnSpPr>
          <p:nvPr/>
        </p:nvCxnSpPr>
        <p:spPr>
          <a:xfrm flipV="1">
            <a:off x="2475708" y="5959134"/>
            <a:ext cx="2590801" cy="21227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BC0A3B-72E7-3E1F-6337-85C8D18112C9}"/>
              </a:ext>
            </a:extLst>
          </p:cNvPr>
          <p:cNvSpPr txBox="1"/>
          <p:nvPr/>
        </p:nvSpPr>
        <p:spPr>
          <a:xfrm>
            <a:off x="3150623" y="831044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velocity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B69B5-1034-1FDF-F039-D589D62A0200}"/>
              </a:ext>
            </a:extLst>
          </p:cNvPr>
          <p:cNvSpPr txBox="1"/>
          <p:nvPr/>
        </p:nvSpPr>
        <p:spPr>
          <a:xfrm>
            <a:off x="1572194" y="6111535"/>
            <a:ext cx="77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D9B63-2577-23D7-ED77-8948A5AF825B}"/>
              </a:ext>
            </a:extLst>
          </p:cNvPr>
          <p:cNvSpPr txBox="1"/>
          <p:nvPr/>
        </p:nvSpPr>
        <p:spPr>
          <a:xfrm>
            <a:off x="4674620" y="8898278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556919-CF37-59A9-34F4-7E54E1CC06FE}"/>
              </a:ext>
            </a:extLst>
          </p:cNvPr>
          <p:cNvSpPr txBox="1"/>
          <p:nvPr/>
        </p:nvSpPr>
        <p:spPr>
          <a:xfrm>
            <a:off x="5556363" y="7266202"/>
            <a:ext cx="235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</a:t>
            </a:r>
            <a:r>
              <a:rPr lang="en-US" dirty="0"/>
              <a:t> &lt;= cv (low </a:t>
            </a:r>
            <a:r>
              <a:rPr lang="en-US" dirty="0" err="1"/>
              <a:t>disp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2974B-D249-21A2-0A8D-99F143193FCB}"/>
              </a:ext>
            </a:extLst>
          </p:cNvPr>
          <p:cNvSpPr txBox="1"/>
          <p:nvPr/>
        </p:nvSpPr>
        <p:spPr>
          <a:xfrm>
            <a:off x="5066506" y="5676497"/>
            <a:ext cx="259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</a:t>
            </a:r>
            <a:r>
              <a:rPr lang="en-US" dirty="0"/>
              <a:t> &gt; cv (high </a:t>
            </a:r>
            <a:r>
              <a:rPr lang="en-US" dirty="0" err="1"/>
              <a:t>disp</a:t>
            </a:r>
            <a:r>
              <a:rPr lang="en-US" dirty="0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E2BBA-703A-6772-A8DF-FAF36103707B}"/>
              </a:ext>
            </a:extLst>
          </p:cNvPr>
          <p:cNvCxnSpPr/>
          <p:nvPr/>
        </p:nvCxnSpPr>
        <p:spPr>
          <a:xfrm>
            <a:off x="8767649" y="5012078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CB47E4-8A29-EB51-9F45-9BCB9DB20094}"/>
              </a:ext>
            </a:extLst>
          </p:cNvPr>
          <p:cNvCxnSpPr>
            <a:cxnSpLocks/>
          </p:cNvCxnSpPr>
          <p:nvPr/>
        </p:nvCxnSpPr>
        <p:spPr>
          <a:xfrm flipH="1">
            <a:off x="8778535" y="8201592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070DEA-978B-C836-28F3-A201CBE62440}"/>
              </a:ext>
            </a:extLst>
          </p:cNvPr>
          <p:cNvCxnSpPr>
            <a:cxnSpLocks/>
          </p:cNvCxnSpPr>
          <p:nvPr/>
        </p:nvCxnSpPr>
        <p:spPr>
          <a:xfrm flipV="1">
            <a:off x="8800308" y="6568737"/>
            <a:ext cx="3222171" cy="1338943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3E1688-D5EA-402A-62EF-4F94A743A3F2}"/>
              </a:ext>
            </a:extLst>
          </p:cNvPr>
          <p:cNvCxnSpPr>
            <a:cxnSpLocks/>
          </p:cNvCxnSpPr>
          <p:nvPr/>
        </p:nvCxnSpPr>
        <p:spPr>
          <a:xfrm>
            <a:off x="8789422" y="7232763"/>
            <a:ext cx="3167743" cy="2394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680D2C-5539-FC0E-F89B-5DF4EFB9D22B}"/>
              </a:ext>
            </a:extLst>
          </p:cNvPr>
          <p:cNvSpPr txBox="1"/>
          <p:nvPr/>
        </p:nvSpPr>
        <p:spPr>
          <a:xfrm>
            <a:off x="9431680" y="8375764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velocity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F05D40-9E15-B2A5-DAB4-F971393E2599}"/>
              </a:ext>
            </a:extLst>
          </p:cNvPr>
          <p:cNvSpPr txBox="1"/>
          <p:nvPr/>
        </p:nvSpPr>
        <p:spPr>
          <a:xfrm>
            <a:off x="7853251" y="6176850"/>
            <a:ext cx="77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7E25D-06B6-0D05-A908-3559626D932B}"/>
              </a:ext>
            </a:extLst>
          </p:cNvPr>
          <p:cNvSpPr txBox="1"/>
          <p:nvPr/>
        </p:nvSpPr>
        <p:spPr>
          <a:xfrm>
            <a:off x="10955677" y="8963593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</a:t>
            </a:r>
          </a:p>
        </p:txBody>
      </p:sp>
    </p:spTree>
    <p:extLst>
      <p:ext uri="{BB962C8B-B14F-4D97-AF65-F5344CB8AC3E}">
        <p14:creationId xmlns:p14="http://schemas.microsoft.com/office/powerpoint/2010/main" val="83305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EF5C1D-B50F-7F9C-F047-1A0DE9640D80}"/>
              </a:ext>
            </a:extLst>
          </p:cNvPr>
          <p:cNvCxnSpPr/>
          <p:nvPr/>
        </p:nvCxnSpPr>
        <p:spPr>
          <a:xfrm>
            <a:off x="5393426" y="634035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3936-68F1-26AB-1E69-99C02EE2523B}"/>
              </a:ext>
            </a:extLst>
          </p:cNvPr>
          <p:cNvCxnSpPr>
            <a:cxnSpLocks/>
          </p:cNvCxnSpPr>
          <p:nvPr/>
        </p:nvCxnSpPr>
        <p:spPr>
          <a:xfrm flipH="1">
            <a:off x="5404312" y="3823549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5525022" y="4064903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581106-6D2E-1635-454A-ACCE4A2AC2F2}"/>
              </a:ext>
            </a:extLst>
          </p:cNvPr>
          <p:cNvSpPr txBox="1"/>
          <p:nvPr/>
        </p:nvSpPr>
        <p:spPr>
          <a:xfrm>
            <a:off x="255240" y="1571430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FC4D06-59F4-A21F-E6AE-E7264BDFD20B}"/>
              </a:ext>
            </a:extLst>
          </p:cNvPr>
          <p:cNvCxnSpPr/>
          <p:nvPr/>
        </p:nvCxnSpPr>
        <p:spPr>
          <a:xfrm flipV="1">
            <a:off x="5423051" y="801043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</p:cNvCxnSpPr>
          <p:nvPr/>
        </p:nvCxnSpPr>
        <p:spPr>
          <a:xfrm flipV="1">
            <a:off x="5423053" y="2166856"/>
            <a:ext cx="1643605" cy="1608881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7057011" y="2180357"/>
            <a:ext cx="1549078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5367110" y="2687715"/>
            <a:ext cx="1167113" cy="114782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6514931" y="2714720"/>
            <a:ext cx="2079584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5380612" y="3254874"/>
            <a:ext cx="586450" cy="55944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5961274" y="3283808"/>
            <a:ext cx="2656390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5087385" y="83576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5864818" y="3845184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2906B9-5D86-0DB0-00C5-6B23F14BF1F8}"/>
              </a:ext>
            </a:extLst>
          </p:cNvPr>
          <p:cNvCxnSpPr/>
          <p:nvPr/>
        </p:nvCxnSpPr>
        <p:spPr>
          <a:xfrm>
            <a:off x="1703723" y="4819952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8AE720-4858-3CA0-4C18-53BA9BA1DE5E}"/>
              </a:ext>
            </a:extLst>
          </p:cNvPr>
          <p:cNvCxnSpPr>
            <a:cxnSpLocks/>
          </p:cNvCxnSpPr>
          <p:nvPr/>
        </p:nvCxnSpPr>
        <p:spPr>
          <a:xfrm flipH="1">
            <a:off x="1714609" y="8009466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8E6AB6C-22D8-DDFF-F399-BC5CCF685DAA}"/>
              </a:ext>
            </a:extLst>
          </p:cNvPr>
          <p:cNvSpPr txBox="1"/>
          <p:nvPr/>
        </p:nvSpPr>
        <p:spPr>
          <a:xfrm>
            <a:off x="1835319" y="8214962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46C183F-8198-D4DB-F5EB-D56DD06E8B2E}"/>
              </a:ext>
            </a:extLst>
          </p:cNvPr>
          <p:cNvCxnSpPr>
            <a:cxnSpLocks/>
          </p:cNvCxnSpPr>
          <p:nvPr/>
        </p:nvCxnSpPr>
        <p:spPr>
          <a:xfrm flipV="1">
            <a:off x="1733350" y="6352773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E8851B-9EBB-64D1-BC10-32AEA367F7C1}"/>
              </a:ext>
            </a:extLst>
          </p:cNvPr>
          <p:cNvCxnSpPr>
            <a:cxnSpLocks/>
          </p:cNvCxnSpPr>
          <p:nvPr/>
        </p:nvCxnSpPr>
        <p:spPr>
          <a:xfrm>
            <a:off x="3367308" y="6366274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8FC4F-0268-70CD-C810-D8CBE45CC861}"/>
              </a:ext>
            </a:extLst>
          </p:cNvPr>
          <p:cNvCxnSpPr>
            <a:cxnSpLocks/>
          </p:cNvCxnSpPr>
          <p:nvPr/>
        </p:nvCxnSpPr>
        <p:spPr>
          <a:xfrm flipV="1">
            <a:off x="1677407" y="6873632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778DE6-539D-0A0C-CBAF-372A6F108B84}"/>
              </a:ext>
            </a:extLst>
          </p:cNvPr>
          <p:cNvCxnSpPr>
            <a:cxnSpLocks/>
          </p:cNvCxnSpPr>
          <p:nvPr/>
        </p:nvCxnSpPr>
        <p:spPr>
          <a:xfrm>
            <a:off x="2825228" y="6900637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C337E68-2C12-8758-C015-6B205A09261F}"/>
              </a:ext>
            </a:extLst>
          </p:cNvPr>
          <p:cNvCxnSpPr>
            <a:cxnSpLocks/>
          </p:cNvCxnSpPr>
          <p:nvPr/>
        </p:nvCxnSpPr>
        <p:spPr>
          <a:xfrm flipV="1">
            <a:off x="1690909" y="7440791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5E8622-B87E-7FFA-600C-CC1A8A293027}"/>
              </a:ext>
            </a:extLst>
          </p:cNvPr>
          <p:cNvCxnSpPr>
            <a:cxnSpLocks/>
          </p:cNvCxnSpPr>
          <p:nvPr/>
        </p:nvCxnSpPr>
        <p:spPr>
          <a:xfrm>
            <a:off x="2271571" y="7469725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9878F5-3CC8-E683-B895-A6E390678FB4}"/>
              </a:ext>
            </a:extLst>
          </p:cNvPr>
          <p:cNvSpPr txBox="1"/>
          <p:nvPr/>
        </p:nvSpPr>
        <p:spPr>
          <a:xfrm>
            <a:off x="1397682" y="5021684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BEFF35-A3B1-F988-5E9A-125848C552AB}"/>
              </a:ext>
            </a:extLst>
          </p:cNvPr>
          <p:cNvSpPr txBox="1"/>
          <p:nvPr/>
        </p:nvSpPr>
        <p:spPr>
          <a:xfrm>
            <a:off x="2175115" y="8031101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27732B4-521D-466B-84F3-BABBA814182C}"/>
              </a:ext>
            </a:extLst>
          </p:cNvPr>
          <p:cNvSpPr/>
          <p:nvPr/>
        </p:nvSpPr>
        <p:spPr>
          <a:xfrm>
            <a:off x="1744925" y="6341197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85A6AAA-AFF6-C379-8D22-123059603379}"/>
              </a:ext>
            </a:extLst>
          </p:cNvPr>
          <p:cNvSpPr/>
          <p:nvPr/>
        </p:nvSpPr>
        <p:spPr>
          <a:xfrm>
            <a:off x="2293271" y="727516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CA7658-3F20-F7B9-2E82-A9FE5AEE8422}"/>
              </a:ext>
            </a:extLst>
          </p:cNvPr>
          <p:cNvSpPr/>
          <p:nvPr/>
        </p:nvSpPr>
        <p:spPr>
          <a:xfrm>
            <a:off x="3321428" y="64140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F3B5183-43DB-34BE-0160-4B9E6A0B51F9}"/>
              </a:ext>
            </a:extLst>
          </p:cNvPr>
          <p:cNvSpPr/>
          <p:nvPr/>
        </p:nvSpPr>
        <p:spPr>
          <a:xfrm>
            <a:off x="3848348" y="628236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A84B37A-D484-F090-8E21-90F7469EAA6D}"/>
              </a:ext>
            </a:extLst>
          </p:cNvPr>
          <p:cNvSpPr/>
          <p:nvPr/>
        </p:nvSpPr>
        <p:spPr>
          <a:xfrm>
            <a:off x="2810485" y="6718067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619154-13D6-A6BD-F163-353A22E688BC}"/>
              </a:ext>
            </a:extLst>
          </p:cNvPr>
          <p:cNvCxnSpPr>
            <a:cxnSpLocks/>
          </p:cNvCxnSpPr>
          <p:nvPr/>
        </p:nvCxnSpPr>
        <p:spPr>
          <a:xfrm flipV="1">
            <a:off x="2207910" y="7325044"/>
            <a:ext cx="1863524" cy="162046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4EC833B-20F2-4D34-2531-06866D7232B1}"/>
              </a:ext>
            </a:extLst>
          </p:cNvPr>
          <p:cNvCxnSpPr>
            <a:cxnSpLocks/>
          </p:cNvCxnSpPr>
          <p:nvPr/>
        </p:nvCxnSpPr>
        <p:spPr>
          <a:xfrm flipV="1">
            <a:off x="2205980" y="6074979"/>
            <a:ext cx="1819156" cy="1306006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19853D5-37F9-7F8D-A2AB-9A9543B79655}"/>
              </a:ext>
            </a:extLst>
          </p:cNvPr>
          <p:cNvSpPr txBox="1"/>
          <p:nvPr/>
        </p:nvSpPr>
        <p:spPr>
          <a:xfrm>
            <a:off x="2204103" y="4809945"/>
            <a:ext cx="269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rates of climate change across studies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75C2D6D-092E-B453-54C3-8B8DBC5FA506}"/>
              </a:ext>
            </a:extLst>
          </p:cNvPr>
          <p:cNvGrpSpPr/>
          <p:nvPr/>
        </p:nvGrpSpPr>
        <p:grpSpPr>
          <a:xfrm>
            <a:off x="5033509" y="4841722"/>
            <a:ext cx="3669174" cy="3733563"/>
            <a:chOff x="1330445" y="1037771"/>
            <a:chExt cx="3669174" cy="373356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B603882-887F-4614-88AF-5D90CCF78AD2}"/>
                </a:ext>
              </a:extLst>
            </p:cNvPr>
            <p:cNvCxnSpPr/>
            <p:nvPr/>
          </p:nvCxnSpPr>
          <p:spPr>
            <a:xfrm>
              <a:off x="1636486" y="1037771"/>
              <a:ext cx="0" cy="320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F134CC-A6D5-2718-C3B6-28D7C7A5A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72" y="4227285"/>
              <a:ext cx="32112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165582B-B720-1F16-AAA6-DC19ECA42EE6}"/>
                </a:ext>
              </a:extLst>
            </p:cNvPr>
            <p:cNvSpPr txBox="1"/>
            <p:nvPr/>
          </p:nvSpPr>
          <p:spPr>
            <a:xfrm>
              <a:off x="1768080" y="4432780"/>
              <a:ext cx="290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dispersal rate (km/y)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8570E1-CC58-03B6-673B-F4B66C7FF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111" y="2570590"/>
              <a:ext cx="1643605" cy="1608881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57DA1D3-3408-AAF4-3F70-C383347BE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071" y="2584093"/>
              <a:ext cx="1549078" cy="0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2220FB-76CD-195E-B5EF-BFA4EE995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68" y="3091451"/>
              <a:ext cx="1167113" cy="114782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416C86-5D9D-F007-7805-4939E0761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1" y="3118456"/>
              <a:ext cx="2079584" cy="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1AD1C5F-7360-A680-2E62-6B7FD4BA0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672" y="3658610"/>
              <a:ext cx="586450" cy="55944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6CA324-AA65-8B1F-EF6B-AA272C37C5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334" y="3687544"/>
              <a:ext cx="2656390" cy="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6F22E32-E1BC-17AA-E9DB-6AF6D1E4C111}"/>
                </a:ext>
              </a:extLst>
            </p:cNvPr>
            <p:cNvSpPr txBox="1"/>
            <p:nvPr/>
          </p:nvSpPr>
          <p:spPr>
            <a:xfrm>
              <a:off x="1330445" y="1239503"/>
              <a:ext cx="26962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E449FE-80F6-D750-FC59-6BF1140766D6}"/>
                </a:ext>
              </a:extLst>
            </p:cNvPr>
            <p:cNvSpPr txBox="1"/>
            <p:nvPr/>
          </p:nvSpPr>
          <p:spPr>
            <a:xfrm>
              <a:off x="2107876" y="4248918"/>
              <a:ext cx="2891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1            2            3            4            5 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DD5ECC0-54CC-3E21-1886-FE7FCB76B32E}"/>
                </a:ext>
              </a:extLst>
            </p:cNvPr>
            <p:cNvSpPr/>
            <p:nvPr/>
          </p:nvSpPr>
          <p:spPr>
            <a:xfrm>
              <a:off x="1677686" y="2559014"/>
              <a:ext cx="3229337" cy="1643605"/>
            </a:xfrm>
            <a:prstGeom prst="rect">
              <a:avLst/>
            </a:prstGeom>
            <a:solidFill>
              <a:srgbClr val="FFFFFF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F12A72A-1CDB-1AD4-0472-2D7AAA522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360" y="3042636"/>
              <a:ext cx="1146692" cy="1053125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2D0F154-47E9-EE5D-122E-B934A9393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57" y="2986228"/>
              <a:ext cx="1848678" cy="208722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360464A-D9B8-EDF4-92F4-89A6DCA0EA44}"/>
              </a:ext>
            </a:extLst>
          </p:cNvPr>
          <p:cNvSpPr txBox="1"/>
          <p:nvPr/>
        </p:nvSpPr>
        <p:spPr>
          <a:xfrm>
            <a:off x="6091495" y="4834919"/>
            <a:ext cx="202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dispersal rates across studies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133B05D-7375-DE73-7D98-A4D35EC8E625}"/>
              </a:ext>
            </a:extLst>
          </p:cNvPr>
          <p:cNvGrpSpPr/>
          <p:nvPr/>
        </p:nvGrpSpPr>
        <p:grpSpPr>
          <a:xfrm>
            <a:off x="8698426" y="1680380"/>
            <a:ext cx="1157743" cy="2921302"/>
            <a:chOff x="12262876" y="1029116"/>
            <a:chExt cx="1157743" cy="292130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777FF86-BDF1-419B-4C66-A83D26BCA909}"/>
                </a:ext>
              </a:extLst>
            </p:cNvPr>
            <p:cNvSpPr txBox="1"/>
            <p:nvPr/>
          </p:nvSpPr>
          <p:spPr>
            <a:xfrm>
              <a:off x="12262876" y="1029116"/>
              <a:ext cx="11577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Rate of climate change (km/y)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0AC8A57-B601-0752-FC41-A44FF0868EDE}"/>
                </a:ext>
              </a:extLst>
            </p:cNvPr>
            <p:cNvSpPr txBox="1"/>
            <p:nvPr/>
          </p:nvSpPr>
          <p:spPr>
            <a:xfrm>
              <a:off x="13029005" y="2196092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9EBA9B-37AB-826F-FAE2-B4255A5F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6688" y="2229277"/>
              <a:ext cx="347241" cy="1576661"/>
            </a:xfrm>
            <a:prstGeom prst="rect">
              <a:avLst/>
            </a:prstGeom>
          </p:spPr>
        </p:pic>
      </p:grpSp>
      <p:sp>
        <p:nvSpPr>
          <p:cNvPr id="204" name="Triangle 203">
            <a:extLst>
              <a:ext uri="{FF2B5EF4-FFF2-40B4-BE49-F238E27FC236}">
                <a16:creationId xmlns:a16="http://schemas.microsoft.com/office/drawing/2014/main" id="{BB5E168F-60D4-1AAF-DB28-3700BCD998F8}"/>
              </a:ext>
            </a:extLst>
          </p:cNvPr>
          <p:cNvSpPr/>
          <p:nvPr/>
        </p:nvSpPr>
        <p:spPr>
          <a:xfrm>
            <a:off x="2278347" y="7436997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iangle 204">
            <a:extLst>
              <a:ext uri="{FF2B5EF4-FFF2-40B4-BE49-F238E27FC236}">
                <a16:creationId xmlns:a16="http://schemas.microsoft.com/office/drawing/2014/main" id="{439C1A83-0039-3E9D-93A6-54BB65762734}"/>
              </a:ext>
            </a:extLst>
          </p:cNvPr>
          <p:cNvSpPr/>
          <p:nvPr/>
        </p:nvSpPr>
        <p:spPr>
          <a:xfrm>
            <a:off x="2810574" y="7317421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iangle 205">
            <a:extLst>
              <a:ext uri="{FF2B5EF4-FFF2-40B4-BE49-F238E27FC236}">
                <a16:creationId xmlns:a16="http://schemas.microsoft.com/office/drawing/2014/main" id="{04AB1447-60B6-E834-2705-F3CB256EE5CC}"/>
              </a:ext>
            </a:extLst>
          </p:cNvPr>
          <p:cNvSpPr/>
          <p:nvPr/>
        </p:nvSpPr>
        <p:spPr>
          <a:xfrm>
            <a:off x="3328734" y="7399483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iangle 206">
            <a:extLst>
              <a:ext uri="{FF2B5EF4-FFF2-40B4-BE49-F238E27FC236}">
                <a16:creationId xmlns:a16="http://schemas.microsoft.com/office/drawing/2014/main" id="{07C0FB8B-8B73-A10D-934B-6E61534C5EE8}"/>
              </a:ext>
            </a:extLst>
          </p:cNvPr>
          <p:cNvSpPr/>
          <p:nvPr/>
        </p:nvSpPr>
        <p:spPr>
          <a:xfrm>
            <a:off x="3823448" y="7223637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8A224AE-8420-352E-0E9B-0CDB4882026E}"/>
              </a:ext>
            </a:extLst>
          </p:cNvPr>
          <p:cNvSpPr/>
          <p:nvPr/>
        </p:nvSpPr>
        <p:spPr>
          <a:xfrm>
            <a:off x="6420279" y="6970754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304D270-DBA9-EB0E-162F-E214EB99F8C7}"/>
              </a:ext>
            </a:extLst>
          </p:cNvPr>
          <p:cNvSpPr/>
          <p:nvPr/>
        </p:nvSpPr>
        <p:spPr>
          <a:xfrm>
            <a:off x="6045810" y="7097028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B2BDF68-335D-56ED-AA66-A9CA5165DBB7}"/>
              </a:ext>
            </a:extLst>
          </p:cNvPr>
          <p:cNvSpPr/>
          <p:nvPr/>
        </p:nvSpPr>
        <p:spPr>
          <a:xfrm>
            <a:off x="5823742" y="7454080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28A1B08-7A4A-A43A-8910-E0EE14373B51}"/>
              </a:ext>
            </a:extLst>
          </p:cNvPr>
          <p:cNvSpPr/>
          <p:nvPr/>
        </p:nvSpPr>
        <p:spPr>
          <a:xfrm>
            <a:off x="5514588" y="7689211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ross 237">
            <a:extLst>
              <a:ext uri="{FF2B5EF4-FFF2-40B4-BE49-F238E27FC236}">
                <a16:creationId xmlns:a16="http://schemas.microsoft.com/office/drawing/2014/main" id="{C3B931B8-1EEC-8026-0F49-101532725E5B}"/>
              </a:ext>
            </a:extLst>
          </p:cNvPr>
          <p:cNvSpPr/>
          <p:nvPr/>
        </p:nvSpPr>
        <p:spPr>
          <a:xfrm>
            <a:off x="6886186" y="6948983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Cross 238">
            <a:extLst>
              <a:ext uri="{FF2B5EF4-FFF2-40B4-BE49-F238E27FC236}">
                <a16:creationId xmlns:a16="http://schemas.microsoft.com/office/drawing/2014/main" id="{51436405-5F77-1306-F49C-850BE7CA7F7A}"/>
              </a:ext>
            </a:extLst>
          </p:cNvPr>
          <p:cNvSpPr/>
          <p:nvPr/>
        </p:nvSpPr>
        <p:spPr>
          <a:xfrm>
            <a:off x="7304198" y="6757395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Cross 239">
            <a:extLst>
              <a:ext uri="{FF2B5EF4-FFF2-40B4-BE49-F238E27FC236}">
                <a16:creationId xmlns:a16="http://schemas.microsoft.com/office/drawing/2014/main" id="{5B42D7A5-7404-CF52-B57C-5B140C3B2F90}"/>
              </a:ext>
            </a:extLst>
          </p:cNvPr>
          <p:cNvSpPr/>
          <p:nvPr/>
        </p:nvSpPr>
        <p:spPr>
          <a:xfrm>
            <a:off x="7813649" y="6827063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Cross 240">
            <a:extLst>
              <a:ext uri="{FF2B5EF4-FFF2-40B4-BE49-F238E27FC236}">
                <a16:creationId xmlns:a16="http://schemas.microsoft.com/office/drawing/2014/main" id="{80423AF8-7B26-3C68-74F8-351AF216F26A}"/>
              </a:ext>
            </a:extLst>
          </p:cNvPr>
          <p:cNvSpPr/>
          <p:nvPr/>
        </p:nvSpPr>
        <p:spPr>
          <a:xfrm>
            <a:off x="8318746" y="6713852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5360009" y="53247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22F2C20-A200-34A5-5826-094E70930F2C}"/>
              </a:ext>
            </a:extLst>
          </p:cNvPr>
          <p:cNvSpPr txBox="1"/>
          <p:nvPr/>
        </p:nvSpPr>
        <p:spPr>
          <a:xfrm>
            <a:off x="1652423" y="475900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587971-DBF3-565A-FB6B-48AB174796D0}"/>
              </a:ext>
            </a:extLst>
          </p:cNvPr>
          <p:cNvSpPr txBox="1"/>
          <p:nvPr/>
        </p:nvSpPr>
        <p:spPr>
          <a:xfrm>
            <a:off x="5296885" y="475375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E4B269-73F5-63BA-C9D1-88324CA69B5A}"/>
              </a:ext>
            </a:extLst>
          </p:cNvPr>
          <p:cNvSpPr/>
          <p:nvPr/>
        </p:nvSpPr>
        <p:spPr>
          <a:xfrm>
            <a:off x="5949246" y="309079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56236C-A3E9-2D73-EA6D-FF3CFE336900}"/>
              </a:ext>
            </a:extLst>
          </p:cNvPr>
          <p:cNvSpPr/>
          <p:nvPr/>
        </p:nvSpPr>
        <p:spPr>
          <a:xfrm>
            <a:off x="6977403" y="222972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48485-229F-0D3C-37EC-C6AC1F88649B}"/>
              </a:ext>
            </a:extLst>
          </p:cNvPr>
          <p:cNvSpPr/>
          <p:nvPr/>
        </p:nvSpPr>
        <p:spPr>
          <a:xfrm>
            <a:off x="7504323" y="209799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37E70-1CD9-B972-3456-DAD86CB4A2F9}"/>
              </a:ext>
            </a:extLst>
          </p:cNvPr>
          <p:cNvSpPr/>
          <p:nvPr/>
        </p:nvSpPr>
        <p:spPr>
          <a:xfrm>
            <a:off x="6466460" y="2533697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A413CDF-2ED3-2B5F-8431-733D9D8DD67A}"/>
              </a:ext>
            </a:extLst>
          </p:cNvPr>
          <p:cNvSpPr/>
          <p:nvPr/>
        </p:nvSpPr>
        <p:spPr>
          <a:xfrm>
            <a:off x="6433361" y="3131749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A610868-F45B-DF76-0A02-40EF5FB333C8}"/>
              </a:ext>
            </a:extLst>
          </p:cNvPr>
          <p:cNvSpPr/>
          <p:nvPr/>
        </p:nvSpPr>
        <p:spPr>
          <a:xfrm>
            <a:off x="6951521" y="3213811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AAEE855B-A9F0-58A4-C813-FB3CE0D47BA5}"/>
              </a:ext>
            </a:extLst>
          </p:cNvPr>
          <p:cNvSpPr/>
          <p:nvPr/>
        </p:nvSpPr>
        <p:spPr>
          <a:xfrm>
            <a:off x="7446235" y="3037965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348544-A450-DAAF-8D77-BDCF337B07A5}"/>
              </a:ext>
            </a:extLst>
          </p:cNvPr>
          <p:cNvSpPr/>
          <p:nvPr/>
        </p:nvSpPr>
        <p:spPr>
          <a:xfrm>
            <a:off x="6434576" y="2749242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A6EA0-34F5-0B20-3B99-90867650876D}"/>
              </a:ext>
            </a:extLst>
          </p:cNvPr>
          <p:cNvSpPr/>
          <p:nvPr/>
        </p:nvSpPr>
        <p:spPr>
          <a:xfrm>
            <a:off x="6060107" y="2875516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925F-C0C0-7F2A-154F-8841B048AF79}"/>
              </a:ext>
            </a:extLst>
          </p:cNvPr>
          <p:cNvSpPr/>
          <p:nvPr/>
        </p:nvSpPr>
        <p:spPr>
          <a:xfrm>
            <a:off x="5838039" y="3232568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F62DB-3D8F-7FC5-60B7-BE540289E09E}"/>
              </a:ext>
            </a:extLst>
          </p:cNvPr>
          <p:cNvSpPr/>
          <p:nvPr/>
        </p:nvSpPr>
        <p:spPr>
          <a:xfrm>
            <a:off x="5528885" y="3467699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15B2E607-99CC-C1DD-C0A3-CB026AD6B98E}"/>
              </a:ext>
            </a:extLst>
          </p:cNvPr>
          <p:cNvSpPr/>
          <p:nvPr/>
        </p:nvSpPr>
        <p:spPr>
          <a:xfrm>
            <a:off x="6900483" y="2727471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3EBFE96-CC28-CE54-48CD-C42C6BB4D81F}"/>
              </a:ext>
            </a:extLst>
          </p:cNvPr>
          <p:cNvSpPr/>
          <p:nvPr/>
        </p:nvSpPr>
        <p:spPr>
          <a:xfrm>
            <a:off x="7318495" y="2535883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ECEA696-16F1-B029-0277-B5D016FCDAC9}"/>
              </a:ext>
            </a:extLst>
          </p:cNvPr>
          <p:cNvSpPr/>
          <p:nvPr/>
        </p:nvSpPr>
        <p:spPr>
          <a:xfrm>
            <a:off x="7827946" y="2605551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71DD851-91C7-5502-779C-FC626539DDBC}"/>
              </a:ext>
            </a:extLst>
          </p:cNvPr>
          <p:cNvSpPr/>
          <p:nvPr/>
        </p:nvSpPr>
        <p:spPr>
          <a:xfrm>
            <a:off x="8333043" y="2492340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E3E58B-8372-224B-70D5-7272CB6BCD45}"/>
              </a:ext>
            </a:extLst>
          </p:cNvPr>
          <p:cNvGrpSpPr/>
          <p:nvPr/>
        </p:nvGrpSpPr>
        <p:grpSpPr>
          <a:xfrm>
            <a:off x="8757972" y="4864615"/>
            <a:ext cx="1157743" cy="2394178"/>
            <a:chOff x="12426034" y="4623963"/>
            <a:chExt cx="1157743" cy="23941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2D3F78-FCA4-69B3-FF4C-5BD2DF3DA3EB}"/>
                </a:ext>
              </a:extLst>
            </p:cNvPr>
            <p:cNvSpPr txBox="1"/>
            <p:nvPr/>
          </p:nvSpPr>
          <p:spPr>
            <a:xfrm>
              <a:off x="12426034" y="4623963"/>
              <a:ext cx="1157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Study area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FAD52-5A27-7377-6E02-F9DE3AF29436}"/>
                </a:ext>
              </a:extLst>
            </p:cNvPr>
            <p:cNvSpPr txBox="1"/>
            <p:nvPr/>
          </p:nvSpPr>
          <p:spPr>
            <a:xfrm>
              <a:off x="13009283" y="5263815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5A0D8E-6C06-78B9-B627-8CB872B43EB0}"/>
                </a:ext>
              </a:extLst>
            </p:cNvPr>
            <p:cNvSpPr/>
            <p:nvPr/>
          </p:nvSpPr>
          <p:spPr>
            <a:xfrm>
              <a:off x="12867598" y="5320778"/>
              <a:ext cx="141515" cy="130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673169F3-4891-DD99-F4A8-D9C71E448C18}"/>
                </a:ext>
              </a:extLst>
            </p:cNvPr>
            <p:cNvSpPr/>
            <p:nvPr/>
          </p:nvSpPr>
          <p:spPr>
            <a:xfrm>
              <a:off x="12853594" y="5674106"/>
              <a:ext cx="150056" cy="14536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034710-7D03-E23D-4320-6930A2471ECA}"/>
                </a:ext>
              </a:extLst>
            </p:cNvPr>
            <p:cNvSpPr/>
            <p:nvPr/>
          </p:nvSpPr>
          <p:spPr>
            <a:xfrm>
              <a:off x="12868451" y="6052201"/>
              <a:ext cx="126274" cy="126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4EB28CC-9442-6080-24BA-D8CB51624007}"/>
                </a:ext>
              </a:extLst>
            </p:cNvPr>
            <p:cNvSpPr/>
            <p:nvPr/>
          </p:nvSpPr>
          <p:spPr>
            <a:xfrm>
              <a:off x="12831055" y="6392605"/>
              <a:ext cx="178525" cy="178526"/>
            </a:xfrm>
            <a:prstGeom prst="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FE822-4229-03E9-64C4-7F0B61A612E6}"/>
              </a:ext>
            </a:extLst>
          </p:cNvPr>
          <p:cNvCxnSpPr/>
          <p:nvPr/>
        </p:nvCxnSpPr>
        <p:spPr>
          <a:xfrm>
            <a:off x="1749814" y="636521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8F885-AA8B-A985-844B-5AEABFACF802}"/>
              </a:ext>
            </a:extLst>
          </p:cNvPr>
          <p:cNvCxnSpPr>
            <a:cxnSpLocks/>
          </p:cNvCxnSpPr>
          <p:nvPr/>
        </p:nvCxnSpPr>
        <p:spPr>
          <a:xfrm flipH="1">
            <a:off x="1760700" y="3826035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B19B-D36D-08BF-5A5C-9DE04725C55F}"/>
              </a:ext>
            </a:extLst>
          </p:cNvPr>
          <p:cNvSpPr txBox="1"/>
          <p:nvPr/>
        </p:nvSpPr>
        <p:spPr>
          <a:xfrm>
            <a:off x="1574112" y="4050596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66AA-2DF0-AF23-0A8C-4F3D7796AF7B}"/>
              </a:ext>
            </a:extLst>
          </p:cNvPr>
          <p:cNvSpPr txBox="1"/>
          <p:nvPr/>
        </p:nvSpPr>
        <p:spPr>
          <a:xfrm>
            <a:off x="1443773" y="838253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699B0-4610-E479-CD87-217C0BBE0744}"/>
              </a:ext>
            </a:extLst>
          </p:cNvPr>
          <p:cNvSpPr txBox="1"/>
          <p:nvPr/>
        </p:nvSpPr>
        <p:spPr>
          <a:xfrm>
            <a:off x="2221206" y="3847670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D9D316-958E-3291-0336-A2C62D90F7A6}"/>
              </a:ext>
            </a:extLst>
          </p:cNvPr>
          <p:cNvSpPr/>
          <p:nvPr/>
        </p:nvSpPr>
        <p:spPr>
          <a:xfrm>
            <a:off x="2294229" y="3265754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AC890F-9171-5AED-CB67-1C9628881D2C}"/>
              </a:ext>
            </a:extLst>
          </p:cNvPr>
          <p:cNvSpPr/>
          <p:nvPr/>
        </p:nvSpPr>
        <p:spPr>
          <a:xfrm>
            <a:off x="2299074" y="316861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A20B-6048-9934-77B3-2ECB2021B25F}"/>
              </a:ext>
            </a:extLst>
          </p:cNvPr>
          <p:cNvSpPr/>
          <p:nvPr/>
        </p:nvSpPr>
        <p:spPr>
          <a:xfrm>
            <a:off x="2297450" y="308317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7F7C40-A40B-3140-A419-EA33386BACFE}"/>
              </a:ext>
            </a:extLst>
          </p:cNvPr>
          <p:cNvSpPr/>
          <p:nvPr/>
        </p:nvSpPr>
        <p:spPr>
          <a:xfrm>
            <a:off x="2298344" y="304432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E043A4-E723-7610-E693-C99BB67F0771}"/>
              </a:ext>
            </a:extLst>
          </p:cNvPr>
          <p:cNvSpPr/>
          <p:nvPr/>
        </p:nvSpPr>
        <p:spPr>
          <a:xfrm>
            <a:off x="2299973" y="304228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4CBAA1-78CB-D3BC-F77F-542DAFF3DBE2}"/>
              </a:ext>
            </a:extLst>
          </p:cNvPr>
          <p:cNvSpPr/>
          <p:nvPr/>
        </p:nvSpPr>
        <p:spPr>
          <a:xfrm>
            <a:off x="3338521" y="218121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C9B955-45FA-091B-42BA-B07FB8CFC51D}"/>
              </a:ext>
            </a:extLst>
          </p:cNvPr>
          <p:cNvSpPr/>
          <p:nvPr/>
        </p:nvSpPr>
        <p:spPr>
          <a:xfrm>
            <a:off x="3449801" y="204948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23461-80F2-03E4-3944-B77593E8F7DB}"/>
              </a:ext>
            </a:extLst>
          </p:cNvPr>
          <p:cNvSpPr/>
          <p:nvPr/>
        </p:nvSpPr>
        <p:spPr>
          <a:xfrm>
            <a:off x="2848360" y="24851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B2FC14-EF26-F388-D92C-11399D4B0015}"/>
              </a:ext>
            </a:extLst>
          </p:cNvPr>
          <p:cNvSpPr/>
          <p:nvPr/>
        </p:nvSpPr>
        <p:spPr>
          <a:xfrm>
            <a:off x="1875437" y="3498100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58610A-6F02-4384-C81B-9C65D30FA250}"/>
              </a:ext>
            </a:extLst>
          </p:cNvPr>
          <p:cNvSpPr/>
          <p:nvPr/>
        </p:nvSpPr>
        <p:spPr>
          <a:xfrm>
            <a:off x="2426516" y="2895444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C24AF1-0F6E-1CBD-2217-E4BA9A547BD7}"/>
              </a:ext>
            </a:extLst>
          </p:cNvPr>
          <p:cNvSpPr/>
          <p:nvPr/>
        </p:nvSpPr>
        <p:spPr>
          <a:xfrm>
            <a:off x="2794410" y="2783590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1D81E4-C091-209B-C65E-FBA2420836A3}"/>
              </a:ext>
            </a:extLst>
          </p:cNvPr>
          <p:cNvSpPr/>
          <p:nvPr/>
        </p:nvSpPr>
        <p:spPr>
          <a:xfrm>
            <a:off x="2253503" y="3259054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E5C3A2-62B3-4717-834C-52ABF697F629}"/>
              </a:ext>
            </a:extLst>
          </p:cNvPr>
          <p:cNvSpPr/>
          <p:nvPr/>
        </p:nvSpPr>
        <p:spPr>
          <a:xfrm>
            <a:off x="2804147" y="2808902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0CCC54-1FCF-4C83-6CEF-2199D616EB82}"/>
              </a:ext>
            </a:extLst>
          </p:cNvPr>
          <p:cNvSpPr/>
          <p:nvPr/>
        </p:nvSpPr>
        <p:spPr>
          <a:xfrm>
            <a:off x="2794681" y="2713141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ECF24-8154-31DA-8B92-0DAA267348FC}"/>
              </a:ext>
            </a:extLst>
          </p:cNvPr>
          <p:cNvSpPr/>
          <p:nvPr/>
        </p:nvSpPr>
        <p:spPr>
          <a:xfrm>
            <a:off x="2805560" y="2641043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1CCA29-C7A3-240A-83E5-48AAEA911976}"/>
              </a:ext>
            </a:extLst>
          </p:cNvPr>
          <p:cNvSpPr/>
          <p:nvPr/>
        </p:nvSpPr>
        <p:spPr>
          <a:xfrm>
            <a:off x="2796084" y="2617704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F80CC9-F5E9-412C-7DCB-57A96FB3E39E}"/>
              </a:ext>
            </a:extLst>
          </p:cNvPr>
          <p:cNvCxnSpPr>
            <a:cxnSpLocks/>
          </p:cNvCxnSpPr>
          <p:nvPr/>
        </p:nvCxnSpPr>
        <p:spPr>
          <a:xfrm flipV="1">
            <a:off x="1849017" y="1948019"/>
            <a:ext cx="1867913" cy="1724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C23C56-C1DE-EB50-9980-E08C5102DA56}"/>
              </a:ext>
            </a:extLst>
          </p:cNvPr>
          <p:cNvSpPr txBox="1"/>
          <p:nvPr/>
        </p:nvSpPr>
        <p:spPr>
          <a:xfrm>
            <a:off x="1700063" y="51606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0B6F3-A239-0289-A27C-BED9F184EC86}"/>
              </a:ext>
            </a:extLst>
          </p:cNvPr>
          <p:cNvSpPr txBox="1"/>
          <p:nvPr/>
        </p:nvSpPr>
        <p:spPr>
          <a:xfrm>
            <a:off x="252896" y="5845663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</p:spTree>
    <p:extLst>
      <p:ext uri="{BB962C8B-B14F-4D97-AF65-F5344CB8AC3E}">
        <p14:creationId xmlns:p14="http://schemas.microsoft.com/office/powerpoint/2010/main" val="259540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59723D9-F755-6922-8D58-70E70835011B}"/>
              </a:ext>
            </a:extLst>
          </p:cNvPr>
          <p:cNvCxnSpPr>
            <a:cxnSpLocks/>
          </p:cNvCxnSpPr>
          <p:nvPr/>
        </p:nvCxnSpPr>
        <p:spPr>
          <a:xfrm flipV="1">
            <a:off x="10424847" y="1630492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2FA0A35-F54C-A0B5-9CF6-7C810DF570B6}"/>
              </a:ext>
            </a:extLst>
          </p:cNvPr>
          <p:cNvCxnSpPr>
            <a:cxnSpLocks/>
          </p:cNvCxnSpPr>
          <p:nvPr/>
        </p:nvCxnSpPr>
        <p:spPr>
          <a:xfrm flipV="1">
            <a:off x="7376415" y="1628584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23C58BD-CFE3-9CF2-F3F1-DD2F63B59996}"/>
              </a:ext>
            </a:extLst>
          </p:cNvPr>
          <p:cNvCxnSpPr>
            <a:cxnSpLocks/>
          </p:cNvCxnSpPr>
          <p:nvPr/>
        </p:nvCxnSpPr>
        <p:spPr>
          <a:xfrm flipV="1">
            <a:off x="1180286" y="1554931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B0A7B31-3E25-94B0-9196-46C7ED8BB930}"/>
              </a:ext>
            </a:extLst>
          </p:cNvPr>
          <p:cNvCxnSpPr>
            <a:cxnSpLocks/>
          </p:cNvCxnSpPr>
          <p:nvPr/>
        </p:nvCxnSpPr>
        <p:spPr>
          <a:xfrm flipV="1">
            <a:off x="4430326" y="1554931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089810" y="409550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280703" y="2197459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2833834" y="2210960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191786" y="2718318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291754" y="2730455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181395" y="3285477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1738097" y="3299543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864208" y="86637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1641641" y="387578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1112757" y="129577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E4B269-73F5-63BA-C9D1-88324CA69B5A}"/>
              </a:ext>
            </a:extLst>
          </p:cNvPr>
          <p:cNvSpPr/>
          <p:nvPr/>
        </p:nvSpPr>
        <p:spPr>
          <a:xfrm>
            <a:off x="1726069" y="312139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56236C-A3E9-2D73-EA6D-FF3CFE336900}"/>
              </a:ext>
            </a:extLst>
          </p:cNvPr>
          <p:cNvSpPr/>
          <p:nvPr/>
        </p:nvSpPr>
        <p:spPr>
          <a:xfrm>
            <a:off x="2725650" y="226032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48485-229F-0D3C-37EC-C6AC1F88649B}"/>
              </a:ext>
            </a:extLst>
          </p:cNvPr>
          <p:cNvSpPr/>
          <p:nvPr/>
        </p:nvSpPr>
        <p:spPr>
          <a:xfrm>
            <a:off x="3281146" y="212859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37E70-1CD9-B972-3456-DAD86CB4A2F9}"/>
              </a:ext>
            </a:extLst>
          </p:cNvPr>
          <p:cNvSpPr/>
          <p:nvPr/>
        </p:nvSpPr>
        <p:spPr>
          <a:xfrm>
            <a:off x="2243283" y="256430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FE822-4229-03E9-64C4-7F0B61A612E6}"/>
              </a:ext>
            </a:extLst>
          </p:cNvPr>
          <p:cNvCxnSpPr>
            <a:cxnSpLocks/>
          </p:cNvCxnSpPr>
          <p:nvPr/>
        </p:nvCxnSpPr>
        <p:spPr>
          <a:xfrm>
            <a:off x="4373423" y="1387483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8F885-AA8B-A985-844B-5AEABFACF802}"/>
              </a:ext>
            </a:extLst>
          </p:cNvPr>
          <p:cNvCxnSpPr>
            <a:cxnSpLocks/>
          </p:cNvCxnSpPr>
          <p:nvPr/>
        </p:nvCxnSpPr>
        <p:spPr>
          <a:xfrm flipH="1">
            <a:off x="4384309" y="3868280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B19B-D36D-08BF-5A5C-9DE04725C55F}"/>
              </a:ext>
            </a:extLst>
          </p:cNvPr>
          <p:cNvSpPr txBox="1"/>
          <p:nvPr/>
        </p:nvSpPr>
        <p:spPr>
          <a:xfrm>
            <a:off x="4039382" y="4077610"/>
            <a:ext cx="323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dispersal rate and velocity of climate change (km/y)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66AA-2DF0-AF23-0A8C-4F3D7796AF7B}"/>
              </a:ext>
            </a:extLst>
          </p:cNvPr>
          <p:cNvSpPr txBox="1"/>
          <p:nvPr/>
        </p:nvSpPr>
        <p:spPr>
          <a:xfrm>
            <a:off x="4067382" y="880498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699B0-4610-E479-CD87-217C0BBE0744}"/>
              </a:ext>
            </a:extLst>
          </p:cNvPr>
          <p:cNvSpPr txBox="1"/>
          <p:nvPr/>
        </p:nvSpPr>
        <p:spPr>
          <a:xfrm>
            <a:off x="4844815" y="388991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D9D316-958E-3291-0336-A2C62D90F7A6}"/>
              </a:ext>
            </a:extLst>
          </p:cNvPr>
          <p:cNvSpPr/>
          <p:nvPr/>
        </p:nvSpPr>
        <p:spPr>
          <a:xfrm>
            <a:off x="4917838" y="330799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AC890F-9171-5AED-CB67-1C9628881D2C}"/>
              </a:ext>
            </a:extLst>
          </p:cNvPr>
          <p:cNvSpPr/>
          <p:nvPr/>
        </p:nvSpPr>
        <p:spPr>
          <a:xfrm>
            <a:off x="4922683" y="321085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A20B-6048-9934-77B3-2ECB2021B25F}"/>
              </a:ext>
            </a:extLst>
          </p:cNvPr>
          <p:cNvSpPr/>
          <p:nvPr/>
        </p:nvSpPr>
        <p:spPr>
          <a:xfrm>
            <a:off x="4921059" y="3125423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7F7C40-A40B-3140-A419-EA33386BACFE}"/>
              </a:ext>
            </a:extLst>
          </p:cNvPr>
          <p:cNvSpPr/>
          <p:nvPr/>
        </p:nvSpPr>
        <p:spPr>
          <a:xfrm>
            <a:off x="4921953" y="308656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E043A4-E723-7610-E693-C99BB67F0771}"/>
              </a:ext>
            </a:extLst>
          </p:cNvPr>
          <p:cNvSpPr/>
          <p:nvPr/>
        </p:nvSpPr>
        <p:spPr>
          <a:xfrm>
            <a:off x="4923582" y="308453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4CBAA1-78CB-D3BC-F77F-542DAFF3DBE2}"/>
              </a:ext>
            </a:extLst>
          </p:cNvPr>
          <p:cNvSpPr/>
          <p:nvPr/>
        </p:nvSpPr>
        <p:spPr>
          <a:xfrm>
            <a:off x="5962130" y="222345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C9B955-45FA-091B-42BA-B07FB8CFC51D}"/>
              </a:ext>
            </a:extLst>
          </p:cNvPr>
          <p:cNvSpPr/>
          <p:nvPr/>
        </p:nvSpPr>
        <p:spPr>
          <a:xfrm>
            <a:off x="6073410" y="209172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23461-80F2-03E4-3944-B77593E8F7DB}"/>
              </a:ext>
            </a:extLst>
          </p:cNvPr>
          <p:cNvSpPr/>
          <p:nvPr/>
        </p:nvSpPr>
        <p:spPr>
          <a:xfrm>
            <a:off x="5471969" y="252743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B2FC14-EF26-F388-D92C-11399D4B0015}"/>
              </a:ext>
            </a:extLst>
          </p:cNvPr>
          <p:cNvSpPr/>
          <p:nvPr/>
        </p:nvSpPr>
        <p:spPr>
          <a:xfrm>
            <a:off x="4499046" y="354034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58610A-6F02-4384-C81B-9C65D30FA250}"/>
              </a:ext>
            </a:extLst>
          </p:cNvPr>
          <p:cNvSpPr/>
          <p:nvPr/>
        </p:nvSpPr>
        <p:spPr>
          <a:xfrm>
            <a:off x="5050125" y="293768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C24AF1-0F6E-1CBD-2217-E4BA9A547BD7}"/>
              </a:ext>
            </a:extLst>
          </p:cNvPr>
          <p:cNvSpPr/>
          <p:nvPr/>
        </p:nvSpPr>
        <p:spPr>
          <a:xfrm>
            <a:off x="5418019" y="282583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1D81E4-C091-209B-C65E-FBA2420836A3}"/>
              </a:ext>
            </a:extLst>
          </p:cNvPr>
          <p:cNvSpPr/>
          <p:nvPr/>
        </p:nvSpPr>
        <p:spPr>
          <a:xfrm>
            <a:off x="4877112" y="330129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0CCC54-1FCF-4C83-6CEF-2199D616EB82}"/>
              </a:ext>
            </a:extLst>
          </p:cNvPr>
          <p:cNvSpPr/>
          <p:nvPr/>
        </p:nvSpPr>
        <p:spPr>
          <a:xfrm>
            <a:off x="5418290" y="275538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ECF24-8154-31DA-8B92-0DAA267348FC}"/>
              </a:ext>
            </a:extLst>
          </p:cNvPr>
          <p:cNvSpPr/>
          <p:nvPr/>
        </p:nvSpPr>
        <p:spPr>
          <a:xfrm>
            <a:off x="5429169" y="2683288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23C56-C1DE-EB50-9980-E08C5102DA56}"/>
              </a:ext>
            </a:extLst>
          </p:cNvPr>
          <p:cNvSpPr txBox="1"/>
          <p:nvPr/>
        </p:nvSpPr>
        <p:spPr>
          <a:xfrm>
            <a:off x="4322764" y="130600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185791-033A-5BE3-55E9-2F7EB19FB198}"/>
              </a:ext>
            </a:extLst>
          </p:cNvPr>
          <p:cNvCxnSpPr>
            <a:cxnSpLocks/>
          </p:cNvCxnSpPr>
          <p:nvPr/>
        </p:nvCxnSpPr>
        <p:spPr>
          <a:xfrm>
            <a:off x="7354960" y="1342177"/>
            <a:ext cx="0" cy="2570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A34EC-3C76-6C7B-BA41-C48C64A87CF9}"/>
              </a:ext>
            </a:extLst>
          </p:cNvPr>
          <p:cNvCxnSpPr>
            <a:cxnSpLocks/>
          </p:cNvCxnSpPr>
          <p:nvPr/>
        </p:nvCxnSpPr>
        <p:spPr>
          <a:xfrm flipH="1">
            <a:off x="7365846" y="3902097"/>
            <a:ext cx="2659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666077-A135-94EC-AEE7-A04AAD9552AA}"/>
              </a:ext>
            </a:extLst>
          </p:cNvPr>
          <p:cNvSpPr txBox="1"/>
          <p:nvPr/>
        </p:nvSpPr>
        <p:spPr>
          <a:xfrm>
            <a:off x="7048919" y="88660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633B2C-D83F-5A92-8F41-060DC2B8CCEE}"/>
              </a:ext>
            </a:extLst>
          </p:cNvPr>
          <p:cNvSpPr txBox="1"/>
          <p:nvPr/>
        </p:nvSpPr>
        <p:spPr>
          <a:xfrm>
            <a:off x="7826352" y="3923732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8349EB-790F-4D74-1303-546B3A2CCC7E}"/>
              </a:ext>
            </a:extLst>
          </p:cNvPr>
          <p:cNvSpPr txBox="1"/>
          <p:nvPr/>
        </p:nvSpPr>
        <p:spPr>
          <a:xfrm>
            <a:off x="7241070" y="415860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4E7AD-23CE-4D2D-1FA4-D8C86B7BF2E0}"/>
              </a:ext>
            </a:extLst>
          </p:cNvPr>
          <p:cNvSpPr/>
          <p:nvPr/>
        </p:nvSpPr>
        <p:spPr>
          <a:xfrm>
            <a:off x="2209945" y="275956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273F598-0891-4476-34E5-1414BAFE6A62}"/>
              </a:ext>
            </a:extLst>
          </p:cNvPr>
          <p:cNvSpPr/>
          <p:nvPr/>
        </p:nvSpPr>
        <p:spPr>
          <a:xfrm>
            <a:off x="1819420" y="294053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AD43A1-538A-3DF1-001C-C0A14617D390}"/>
              </a:ext>
            </a:extLst>
          </p:cNvPr>
          <p:cNvSpPr/>
          <p:nvPr/>
        </p:nvSpPr>
        <p:spPr>
          <a:xfrm>
            <a:off x="1228865" y="365015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9501B-5C90-13A2-9F15-2B2DDD271A1C}"/>
              </a:ext>
            </a:extLst>
          </p:cNvPr>
          <p:cNvSpPr/>
          <p:nvPr/>
        </p:nvSpPr>
        <p:spPr>
          <a:xfrm>
            <a:off x="1567003" y="340250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B96CC4-65BC-D038-A34F-E34945B26A0E}"/>
              </a:ext>
            </a:extLst>
          </p:cNvPr>
          <p:cNvSpPr/>
          <p:nvPr/>
        </p:nvSpPr>
        <p:spPr>
          <a:xfrm>
            <a:off x="2756355" y="275584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2B3FF1-7F95-BE98-49F5-1D2AA9D47210}"/>
              </a:ext>
            </a:extLst>
          </p:cNvPr>
          <p:cNvSpPr/>
          <p:nvPr/>
        </p:nvSpPr>
        <p:spPr>
          <a:xfrm>
            <a:off x="3154082" y="256627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69859D6-28A5-2197-2944-62B21F90BAF2}"/>
              </a:ext>
            </a:extLst>
          </p:cNvPr>
          <p:cNvSpPr/>
          <p:nvPr/>
        </p:nvSpPr>
        <p:spPr>
          <a:xfrm>
            <a:off x="3629867" y="275956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344C7B7-458C-1DF6-6CA0-911E1B52D4F2}"/>
              </a:ext>
            </a:extLst>
          </p:cNvPr>
          <p:cNvSpPr/>
          <p:nvPr/>
        </p:nvSpPr>
        <p:spPr>
          <a:xfrm>
            <a:off x="2120736" y="314614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EEB19C-FB96-F679-3893-48B6FC97B08F}"/>
              </a:ext>
            </a:extLst>
          </p:cNvPr>
          <p:cNvSpPr/>
          <p:nvPr/>
        </p:nvSpPr>
        <p:spPr>
          <a:xfrm>
            <a:off x="2659711" y="3328276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9CECCF0-8936-DF75-C104-07194BA3376C}"/>
              </a:ext>
            </a:extLst>
          </p:cNvPr>
          <p:cNvSpPr/>
          <p:nvPr/>
        </p:nvSpPr>
        <p:spPr>
          <a:xfrm>
            <a:off x="3462599" y="312755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7B46F9D-F1FC-2B4D-8924-9659C0CA113F}"/>
              </a:ext>
            </a:extLst>
          </p:cNvPr>
          <p:cNvCxnSpPr>
            <a:cxnSpLocks/>
          </p:cNvCxnSpPr>
          <p:nvPr/>
        </p:nvCxnSpPr>
        <p:spPr>
          <a:xfrm flipH="1">
            <a:off x="1181135" y="3854152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57E4C-D3F6-A831-DB44-A91790B0EB10}"/>
              </a:ext>
            </a:extLst>
          </p:cNvPr>
          <p:cNvCxnSpPr>
            <a:cxnSpLocks/>
          </p:cNvCxnSpPr>
          <p:nvPr/>
        </p:nvCxnSpPr>
        <p:spPr>
          <a:xfrm>
            <a:off x="1170249" y="1360928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AED9059-BB13-2FBF-61DA-49D76E2D4360}"/>
              </a:ext>
            </a:extLst>
          </p:cNvPr>
          <p:cNvSpPr/>
          <p:nvPr/>
        </p:nvSpPr>
        <p:spPr>
          <a:xfrm>
            <a:off x="7912589" y="315017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20A24F-4316-9C5E-46B0-D061BA2722A7}"/>
              </a:ext>
            </a:extLst>
          </p:cNvPr>
          <p:cNvSpPr/>
          <p:nvPr/>
        </p:nvSpPr>
        <p:spPr>
          <a:xfrm>
            <a:off x="8912170" y="228909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DEA1EB8-528C-8C8E-9B49-CB881EF63D78}"/>
              </a:ext>
            </a:extLst>
          </p:cNvPr>
          <p:cNvSpPr/>
          <p:nvPr/>
        </p:nvSpPr>
        <p:spPr>
          <a:xfrm>
            <a:off x="8429803" y="259307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FC8DE5-C12D-62E8-5159-196AF745CCF1}"/>
              </a:ext>
            </a:extLst>
          </p:cNvPr>
          <p:cNvSpPr/>
          <p:nvPr/>
        </p:nvSpPr>
        <p:spPr>
          <a:xfrm>
            <a:off x="8396465" y="278833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351D0A4-677C-6CD4-BBBB-BB9E7DC2452E}"/>
              </a:ext>
            </a:extLst>
          </p:cNvPr>
          <p:cNvSpPr/>
          <p:nvPr/>
        </p:nvSpPr>
        <p:spPr>
          <a:xfrm>
            <a:off x="8005940" y="296931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A7F527C-D13D-072D-C9C3-972C849F2B20}"/>
              </a:ext>
            </a:extLst>
          </p:cNvPr>
          <p:cNvSpPr/>
          <p:nvPr/>
        </p:nvSpPr>
        <p:spPr>
          <a:xfrm>
            <a:off x="7415385" y="367893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B2F6FC-D754-3249-392C-D820307D8EC6}"/>
              </a:ext>
            </a:extLst>
          </p:cNvPr>
          <p:cNvSpPr/>
          <p:nvPr/>
        </p:nvSpPr>
        <p:spPr>
          <a:xfrm>
            <a:off x="7753523" y="343128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243322D-6422-A184-7FC4-AC5A60A2544C}"/>
              </a:ext>
            </a:extLst>
          </p:cNvPr>
          <p:cNvSpPr/>
          <p:nvPr/>
        </p:nvSpPr>
        <p:spPr>
          <a:xfrm>
            <a:off x="1147337" y="820606"/>
            <a:ext cx="6003636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observations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8BA8B1E-EB0B-DC82-371B-615C30DFC438}"/>
              </a:ext>
            </a:extLst>
          </p:cNvPr>
          <p:cNvSpPr txBox="1"/>
          <p:nvPr/>
        </p:nvSpPr>
        <p:spPr>
          <a:xfrm>
            <a:off x="2665532" y="1267751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DC1A178-5FC3-4B57-6E73-9C00DE51FD71}"/>
              </a:ext>
            </a:extLst>
          </p:cNvPr>
          <p:cNvSpPr/>
          <p:nvPr/>
        </p:nvSpPr>
        <p:spPr>
          <a:xfrm>
            <a:off x="5427756" y="285114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31098F0-3021-4499-4058-4BC88A5AE09E}"/>
              </a:ext>
            </a:extLst>
          </p:cNvPr>
          <p:cNvSpPr/>
          <p:nvPr/>
        </p:nvSpPr>
        <p:spPr>
          <a:xfrm>
            <a:off x="7408017" y="812494"/>
            <a:ext cx="2757054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dispersal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E2F498B-1988-A162-1DE8-88856320C966}"/>
              </a:ext>
            </a:extLst>
          </p:cNvPr>
          <p:cNvSpPr txBox="1"/>
          <p:nvPr/>
        </p:nvSpPr>
        <p:spPr>
          <a:xfrm>
            <a:off x="7251288" y="125282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C880104-EC04-A404-11BB-A105D5B937F2}"/>
              </a:ext>
            </a:extLst>
          </p:cNvPr>
          <p:cNvCxnSpPr>
            <a:cxnSpLocks/>
          </p:cNvCxnSpPr>
          <p:nvPr/>
        </p:nvCxnSpPr>
        <p:spPr>
          <a:xfrm>
            <a:off x="10392855" y="1380871"/>
            <a:ext cx="0" cy="2550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167AD4-6349-7A0D-2E2C-ECF2FAC7D74D}"/>
              </a:ext>
            </a:extLst>
          </p:cNvPr>
          <p:cNvCxnSpPr>
            <a:cxnSpLocks/>
          </p:cNvCxnSpPr>
          <p:nvPr/>
        </p:nvCxnSpPr>
        <p:spPr>
          <a:xfrm flipH="1">
            <a:off x="10403741" y="3920439"/>
            <a:ext cx="2643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11D7916-5A60-2700-A39D-197228AEDC1E}"/>
              </a:ext>
            </a:extLst>
          </p:cNvPr>
          <p:cNvSpPr txBox="1"/>
          <p:nvPr/>
        </p:nvSpPr>
        <p:spPr>
          <a:xfrm>
            <a:off x="10086814" y="93265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D05C9EF-597B-FB59-6D32-58DDB7687A6B}"/>
              </a:ext>
            </a:extLst>
          </p:cNvPr>
          <p:cNvSpPr txBox="1"/>
          <p:nvPr/>
        </p:nvSpPr>
        <p:spPr>
          <a:xfrm>
            <a:off x="10864247" y="3942074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6D9D8FC-CD80-DFDC-4B43-34AE6A1086C0}"/>
              </a:ext>
            </a:extLst>
          </p:cNvPr>
          <p:cNvSpPr txBox="1"/>
          <p:nvPr/>
        </p:nvSpPr>
        <p:spPr>
          <a:xfrm>
            <a:off x="10278965" y="4176946"/>
            <a:ext cx="3185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D831D00-4374-32DA-1C25-651CF9DCC6DA}"/>
              </a:ext>
            </a:extLst>
          </p:cNvPr>
          <p:cNvSpPr txBox="1"/>
          <p:nvPr/>
        </p:nvSpPr>
        <p:spPr>
          <a:xfrm>
            <a:off x="10317440" y="3044495"/>
            <a:ext cx="350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 of climate change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C494EE8-5942-1BBF-7F22-1B70CF843E06}"/>
              </a:ext>
            </a:extLst>
          </p:cNvPr>
          <p:cNvSpPr/>
          <p:nvPr/>
        </p:nvSpPr>
        <p:spPr>
          <a:xfrm>
            <a:off x="11554920" y="272881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5A8B6DD-E8D1-4660-648A-34BED09CB2F0}"/>
              </a:ext>
            </a:extLst>
          </p:cNvPr>
          <p:cNvSpPr/>
          <p:nvPr/>
        </p:nvSpPr>
        <p:spPr>
          <a:xfrm>
            <a:off x="11554063" y="257441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F01EF29-081A-8B83-9473-FC2D237CF42A}"/>
              </a:ext>
            </a:extLst>
          </p:cNvPr>
          <p:cNvSpPr/>
          <p:nvPr/>
        </p:nvSpPr>
        <p:spPr>
          <a:xfrm>
            <a:off x="11560928" y="280287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C0A7037-CE2F-1DFB-FCE5-FCD72FFA720A}"/>
              </a:ext>
            </a:extLst>
          </p:cNvPr>
          <p:cNvSpPr/>
          <p:nvPr/>
        </p:nvSpPr>
        <p:spPr>
          <a:xfrm>
            <a:off x="10936790" y="3231922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AD54FD8-0CE9-9F88-2467-9333A8F62765}"/>
              </a:ext>
            </a:extLst>
          </p:cNvPr>
          <p:cNvSpPr/>
          <p:nvPr/>
        </p:nvSpPr>
        <p:spPr>
          <a:xfrm>
            <a:off x="10936507" y="3378889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5EFAB54-9133-60CE-B427-E6F079A24887}"/>
              </a:ext>
            </a:extLst>
          </p:cNvPr>
          <p:cNvSpPr/>
          <p:nvPr/>
        </p:nvSpPr>
        <p:spPr>
          <a:xfrm>
            <a:off x="10942230" y="316644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15509BB-5A47-3E79-FCAB-59DCA4B8A6A0}"/>
              </a:ext>
            </a:extLst>
          </p:cNvPr>
          <p:cNvSpPr/>
          <p:nvPr/>
        </p:nvSpPr>
        <p:spPr>
          <a:xfrm>
            <a:off x="12169271" y="210329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3DBE127-AA30-0954-5215-3CECD085ADF6}"/>
              </a:ext>
            </a:extLst>
          </p:cNvPr>
          <p:cNvSpPr/>
          <p:nvPr/>
        </p:nvSpPr>
        <p:spPr>
          <a:xfrm>
            <a:off x="10402288" y="804043"/>
            <a:ext cx="2757055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dispersal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18DBB9C-A450-CA27-1845-CF36EBC3F854}"/>
              </a:ext>
            </a:extLst>
          </p:cNvPr>
          <p:cNvSpPr txBox="1"/>
          <p:nvPr/>
        </p:nvSpPr>
        <p:spPr>
          <a:xfrm>
            <a:off x="10317874" y="132209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B7544D-65DF-372E-6AC0-08A52D7F617C}"/>
              </a:ext>
            </a:extLst>
          </p:cNvPr>
          <p:cNvSpPr txBox="1"/>
          <p:nvPr/>
        </p:nvSpPr>
        <p:spPr>
          <a:xfrm rot="16200000">
            <a:off x="-737569" y="2444264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DB18307-84C6-CDE5-5A53-F11CE3A3519D}"/>
              </a:ext>
            </a:extLst>
          </p:cNvPr>
          <p:cNvSpPr txBox="1"/>
          <p:nvPr/>
        </p:nvSpPr>
        <p:spPr>
          <a:xfrm>
            <a:off x="7195435" y="3002935"/>
            <a:ext cx="350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 of climate change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56BDA08-A126-46BD-0237-702BC19BDD8B}"/>
              </a:ext>
            </a:extLst>
          </p:cNvPr>
          <p:cNvSpPr/>
          <p:nvPr/>
        </p:nvSpPr>
        <p:spPr>
          <a:xfrm>
            <a:off x="10657319" y="921207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E200B54-482E-6988-97EA-B5213982CB4E}"/>
              </a:ext>
            </a:extLst>
          </p:cNvPr>
          <p:cNvSpPr/>
          <p:nvPr/>
        </p:nvSpPr>
        <p:spPr>
          <a:xfrm>
            <a:off x="3002322" y="936886"/>
            <a:ext cx="153108" cy="1514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F8D756C-FABB-9F06-4001-34B80DF51E65}"/>
              </a:ext>
            </a:extLst>
          </p:cNvPr>
          <p:cNvSpPr/>
          <p:nvPr/>
        </p:nvSpPr>
        <p:spPr>
          <a:xfrm>
            <a:off x="3209781" y="947065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3E62068-43B2-43DE-1799-F72643B25799}"/>
              </a:ext>
            </a:extLst>
          </p:cNvPr>
          <p:cNvSpPr/>
          <p:nvPr/>
        </p:nvSpPr>
        <p:spPr>
          <a:xfrm>
            <a:off x="7635282" y="919469"/>
            <a:ext cx="153108" cy="1514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DD22E73-CBB7-47BB-B1F8-536AD39D7373}"/>
              </a:ext>
            </a:extLst>
          </p:cNvPr>
          <p:cNvSpPr txBox="1"/>
          <p:nvPr/>
        </p:nvSpPr>
        <p:spPr>
          <a:xfrm>
            <a:off x="13091856" y="1111831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climate change (km/y)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E1E6512-2350-6C9B-927B-C7F48866FE1A}"/>
              </a:ext>
            </a:extLst>
          </p:cNvPr>
          <p:cNvSpPr txBox="1"/>
          <p:nvPr/>
        </p:nvSpPr>
        <p:spPr>
          <a:xfrm>
            <a:off x="13857985" y="2278807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3858726-DA1C-DE63-8D72-EF153E8A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668" y="2311992"/>
            <a:ext cx="347241" cy="1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59723D9-F755-6922-8D58-70E70835011B}"/>
              </a:ext>
            </a:extLst>
          </p:cNvPr>
          <p:cNvCxnSpPr>
            <a:cxnSpLocks/>
          </p:cNvCxnSpPr>
          <p:nvPr/>
        </p:nvCxnSpPr>
        <p:spPr>
          <a:xfrm flipV="1">
            <a:off x="9385187" y="6453012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2FA0A35-F54C-A0B5-9CF6-7C810DF570B6}"/>
              </a:ext>
            </a:extLst>
          </p:cNvPr>
          <p:cNvCxnSpPr>
            <a:cxnSpLocks/>
          </p:cNvCxnSpPr>
          <p:nvPr/>
        </p:nvCxnSpPr>
        <p:spPr>
          <a:xfrm flipV="1">
            <a:off x="6336755" y="6451104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23C58BD-CFE3-9CF2-F3F1-DD2F63B59996}"/>
              </a:ext>
            </a:extLst>
          </p:cNvPr>
          <p:cNvCxnSpPr>
            <a:cxnSpLocks/>
          </p:cNvCxnSpPr>
          <p:nvPr/>
        </p:nvCxnSpPr>
        <p:spPr>
          <a:xfrm flipV="1">
            <a:off x="1180286" y="1554931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B0A7B31-3E25-94B0-9196-46C7ED8BB930}"/>
              </a:ext>
            </a:extLst>
          </p:cNvPr>
          <p:cNvCxnSpPr>
            <a:cxnSpLocks/>
          </p:cNvCxnSpPr>
          <p:nvPr/>
        </p:nvCxnSpPr>
        <p:spPr>
          <a:xfrm flipV="1">
            <a:off x="4430326" y="1554931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089810" y="409550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280703" y="2197459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2833834" y="2210960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191786" y="2718318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291754" y="2730455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181395" y="3285477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1738097" y="3299543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864208" y="86637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1641641" y="387578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1112757" y="129577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E4B269-73F5-63BA-C9D1-88324CA69B5A}"/>
              </a:ext>
            </a:extLst>
          </p:cNvPr>
          <p:cNvSpPr/>
          <p:nvPr/>
        </p:nvSpPr>
        <p:spPr>
          <a:xfrm>
            <a:off x="1726069" y="312139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56236C-A3E9-2D73-EA6D-FF3CFE336900}"/>
              </a:ext>
            </a:extLst>
          </p:cNvPr>
          <p:cNvSpPr/>
          <p:nvPr/>
        </p:nvSpPr>
        <p:spPr>
          <a:xfrm>
            <a:off x="2725650" y="226032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48485-229F-0D3C-37EC-C6AC1F88649B}"/>
              </a:ext>
            </a:extLst>
          </p:cNvPr>
          <p:cNvSpPr/>
          <p:nvPr/>
        </p:nvSpPr>
        <p:spPr>
          <a:xfrm>
            <a:off x="3281146" y="212859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37E70-1CD9-B972-3456-DAD86CB4A2F9}"/>
              </a:ext>
            </a:extLst>
          </p:cNvPr>
          <p:cNvSpPr/>
          <p:nvPr/>
        </p:nvSpPr>
        <p:spPr>
          <a:xfrm>
            <a:off x="2243283" y="256430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FE822-4229-03E9-64C4-7F0B61A612E6}"/>
              </a:ext>
            </a:extLst>
          </p:cNvPr>
          <p:cNvCxnSpPr>
            <a:cxnSpLocks/>
          </p:cNvCxnSpPr>
          <p:nvPr/>
        </p:nvCxnSpPr>
        <p:spPr>
          <a:xfrm>
            <a:off x="4373423" y="1387483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8F885-AA8B-A985-844B-5AEABFACF802}"/>
              </a:ext>
            </a:extLst>
          </p:cNvPr>
          <p:cNvCxnSpPr>
            <a:cxnSpLocks/>
          </p:cNvCxnSpPr>
          <p:nvPr/>
        </p:nvCxnSpPr>
        <p:spPr>
          <a:xfrm flipH="1">
            <a:off x="4384309" y="3868280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B19B-D36D-08BF-5A5C-9DE04725C55F}"/>
              </a:ext>
            </a:extLst>
          </p:cNvPr>
          <p:cNvSpPr txBox="1"/>
          <p:nvPr/>
        </p:nvSpPr>
        <p:spPr>
          <a:xfrm>
            <a:off x="4039382" y="4077610"/>
            <a:ext cx="323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dispersal rate and velocity of climate change (km/y)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66AA-2DF0-AF23-0A8C-4F3D7796AF7B}"/>
              </a:ext>
            </a:extLst>
          </p:cNvPr>
          <p:cNvSpPr txBox="1"/>
          <p:nvPr/>
        </p:nvSpPr>
        <p:spPr>
          <a:xfrm>
            <a:off x="4067382" y="880498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699B0-4610-E479-CD87-217C0BBE0744}"/>
              </a:ext>
            </a:extLst>
          </p:cNvPr>
          <p:cNvSpPr txBox="1"/>
          <p:nvPr/>
        </p:nvSpPr>
        <p:spPr>
          <a:xfrm>
            <a:off x="4844815" y="388991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D9D316-958E-3291-0336-A2C62D90F7A6}"/>
              </a:ext>
            </a:extLst>
          </p:cNvPr>
          <p:cNvSpPr/>
          <p:nvPr/>
        </p:nvSpPr>
        <p:spPr>
          <a:xfrm>
            <a:off x="4917838" y="330799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AC890F-9171-5AED-CB67-1C9628881D2C}"/>
              </a:ext>
            </a:extLst>
          </p:cNvPr>
          <p:cNvSpPr/>
          <p:nvPr/>
        </p:nvSpPr>
        <p:spPr>
          <a:xfrm>
            <a:off x="4922683" y="321085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A20B-6048-9934-77B3-2ECB2021B25F}"/>
              </a:ext>
            </a:extLst>
          </p:cNvPr>
          <p:cNvSpPr/>
          <p:nvPr/>
        </p:nvSpPr>
        <p:spPr>
          <a:xfrm>
            <a:off x="4921059" y="3125423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7F7C40-A40B-3140-A419-EA33386BACFE}"/>
              </a:ext>
            </a:extLst>
          </p:cNvPr>
          <p:cNvSpPr/>
          <p:nvPr/>
        </p:nvSpPr>
        <p:spPr>
          <a:xfrm>
            <a:off x="4921953" y="308656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E043A4-E723-7610-E693-C99BB67F0771}"/>
              </a:ext>
            </a:extLst>
          </p:cNvPr>
          <p:cNvSpPr/>
          <p:nvPr/>
        </p:nvSpPr>
        <p:spPr>
          <a:xfrm>
            <a:off x="4923582" y="308453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4CBAA1-78CB-D3BC-F77F-542DAFF3DBE2}"/>
              </a:ext>
            </a:extLst>
          </p:cNvPr>
          <p:cNvSpPr/>
          <p:nvPr/>
        </p:nvSpPr>
        <p:spPr>
          <a:xfrm>
            <a:off x="5962130" y="222345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C9B955-45FA-091B-42BA-B07FB8CFC51D}"/>
              </a:ext>
            </a:extLst>
          </p:cNvPr>
          <p:cNvSpPr/>
          <p:nvPr/>
        </p:nvSpPr>
        <p:spPr>
          <a:xfrm>
            <a:off x="6073410" y="209172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23461-80F2-03E4-3944-B77593E8F7DB}"/>
              </a:ext>
            </a:extLst>
          </p:cNvPr>
          <p:cNvSpPr/>
          <p:nvPr/>
        </p:nvSpPr>
        <p:spPr>
          <a:xfrm>
            <a:off x="5471969" y="252743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B2FC14-EF26-F388-D92C-11399D4B0015}"/>
              </a:ext>
            </a:extLst>
          </p:cNvPr>
          <p:cNvSpPr/>
          <p:nvPr/>
        </p:nvSpPr>
        <p:spPr>
          <a:xfrm>
            <a:off x="4499046" y="354034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58610A-6F02-4384-C81B-9C65D30FA250}"/>
              </a:ext>
            </a:extLst>
          </p:cNvPr>
          <p:cNvSpPr/>
          <p:nvPr/>
        </p:nvSpPr>
        <p:spPr>
          <a:xfrm>
            <a:off x="5050125" y="293768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C24AF1-0F6E-1CBD-2217-E4BA9A547BD7}"/>
              </a:ext>
            </a:extLst>
          </p:cNvPr>
          <p:cNvSpPr/>
          <p:nvPr/>
        </p:nvSpPr>
        <p:spPr>
          <a:xfrm>
            <a:off x="5418019" y="282583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1D81E4-C091-209B-C65E-FBA2420836A3}"/>
              </a:ext>
            </a:extLst>
          </p:cNvPr>
          <p:cNvSpPr/>
          <p:nvPr/>
        </p:nvSpPr>
        <p:spPr>
          <a:xfrm>
            <a:off x="4877112" y="330129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0CCC54-1FCF-4C83-6CEF-2199D616EB82}"/>
              </a:ext>
            </a:extLst>
          </p:cNvPr>
          <p:cNvSpPr/>
          <p:nvPr/>
        </p:nvSpPr>
        <p:spPr>
          <a:xfrm>
            <a:off x="5418290" y="275538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ECF24-8154-31DA-8B92-0DAA267348FC}"/>
              </a:ext>
            </a:extLst>
          </p:cNvPr>
          <p:cNvSpPr/>
          <p:nvPr/>
        </p:nvSpPr>
        <p:spPr>
          <a:xfrm>
            <a:off x="5429169" y="2683288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23C56-C1DE-EB50-9980-E08C5102DA56}"/>
              </a:ext>
            </a:extLst>
          </p:cNvPr>
          <p:cNvSpPr txBox="1"/>
          <p:nvPr/>
        </p:nvSpPr>
        <p:spPr>
          <a:xfrm>
            <a:off x="4322764" y="130600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185791-033A-5BE3-55E9-2F7EB19FB198}"/>
              </a:ext>
            </a:extLst>
          </p:cNvPr>
          <p:cNvCxnSpPr>
            <a:cxnSpLocks/>
          </p:cNvCxnSpPr>
          <p:nvPr/>
        </p:nvCxnSpPr>
        <p:spPr>
          <a:xfrm>
            <a:off x="6315300" y="6164697"/>
            <a:ext cx="0" cy="2570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A34EC-3C76-6C7B-BA41-C48C64A87CF9}"/>
              </a:ext>
            </a:extLst>
          </p:cNvPr>
          <p:cNvCxnSpPr>
            <a:cxnSpLocks/>
          </p:cNvCxnSpPr>
          <p:nvPr/>
        </p:nvCxnSpPr>
        <p:spPr>
          <a:xfrm flipH="1">
            <a:off x="6326186" y="8724617"/>
            <a:ext cx="2659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666077-A135-94EC-AEE7-A04AAD9552AA}"/>
              </a:ext>
            </a:extLst>
          </p:cNvPr>
          <p:cNvSpPr txBox="1"/>
          <p:nvPr/>
        </p:nvSpPr>
        <p:spPr>
          <a:xfrm>
            <a:off x="6009259" y="570912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633B2C-D83F-5A92-8F41-060DC2B8CCEE}"/>
              </a:ext>
            </a:extLst>
          </p:cNvPr>
          <p:cNvSpPr txBox="1"/>
          <p:nvPr/>
        </p:nvSpPr>
        <p:spPr>
          <a:xfrm>
            <a:off x="6786692" y="8746252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8349EB-790F-4D74-1303-546B3A2CCC7E}"/>
              </a:ext>
            </a:extLst>
          </p:cNvPr>
          <p:cNvSpPr txBox="1"/>
          <p:nvPr/>
        </p:nvSpPr>
        <p:spPr>
          <a:xfrm>
            <a:off x="6201410" y="898112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4E7AD-23CE-4D2D-1FA4-D8C86B7BF2E0}"/>
              </a:ext>
            </a:extLst>
          </p:cNvPr>
          <p:cNvSpPr/>
          <p:nvPr/>
        </p:nvSpPr>
        <p:spPr>
          <a:xfrm>
            <a:off x="2209945" y="275956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273F598-0891-4476-34E5-1414BAFE6A62}"/>
              </a:ext>
            </a:extLst>
          </p:cNvPr>
          <p:cNvSpPr/>
          <p:nvPr/>
        </p:nvSpPr>
        <p:spPr>
          <a:xfrm>
            <a:off x="1819420" y="294053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AD43A1-538A-3DF1-001C-C0A14617D390}"/>
              </a:ext>
            </a:extLst>
          </p:cNvPr>
          <p:cNvSpPr/>
          <p:nvPr/>
        </p:nvSpPr>
        <p:spPr>
          <a:xfrm>
            <a:off x="1228865" y="365015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9501B-5C90-13A2-9F15-2B2DDD271A1C}"/>
              </a:ext>
            </a:extLst>
          </p:cNvPr>
          <p:cNvSpPr/>
          <p:nvPr/>
        </p:nvSpPr>
        <p:spPr>
          <a:xfrm>
            <a:off x="1567003" y="340250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B96CC4-65BC-D038-A34F-E34945B26A0E}"/>
              </a:ext>
            </a:extLst>
          </p:cNvPr>
          <p:cNvSpPr/>
          <p:nvPr/>
        </p:nvSpPr>
        <p:spPr>
          <a:xfrm>
            <a:off x="2756355" y="275584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2B3FF1-7F95-BE98-49F5-1D2AA9D47210}"/>
              </a:ext>
            </a:extLst>
          </p:cNvPr>
          <p:cNvSpPr/>
          <p:nvPr/>
        </p:nvSpPr>
        <p:spPr>
          <a:xfrm>
            <a:off x="3154082" y="256627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69859D6-28A5-2197-2944-62B21F90BAF2}"/>
              </a:ext>
            </a:extLst>
          </p:cNvPr>
          <p:cNvSpPr/>
          <p:nvPr/>
        </p:nvSpPr>
        <p:spPr>
          <a:xfrm>
            <a:off x="3629867" y="275956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344C7B7-458C-1DF6-6CA0-911E1B52D4F2}"/>
              </a:ext>
            </a:extLst>
          </p:cNvPr>
          <p:cNvSpPr/>
          <p:nvPr/>
        </p:nvSpPr>
        <p:spPr>
          <a:xfrm>
            <a:off x="2120736" y="314614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EEB19C-FB96-F679-3893-48B6FC97B08F}"/>
              </a:ext>
            </a:extLst>
          </p:cNvPr>
          <p:cNvSpPr/>
          <p:nvPr/>
        </p:nvSpPr>
        <p:spPr>
          <a:xfrm>
            <a:off x="2659711" y="3328276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9CECCF0-8936-DF75-C104-07194BA3376C}"/>
              </a:ext>
            </a:extLst>
          </p:cNvPr>
          <p:cNvSpPr/>
          <p:nvPr/>
        </p:nvSpPr>
        <p:spPr>
          <a:xfrm>
            <a:off x="3462599" y="312755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7B46F9D-F1FC-2B4D-8924-9659C0CA113F}"/>
              </a:ext>
            </a:extLst>
          </p:cNvPr>
          <p:cNvCxnSpPr>
            <a:cxnSpLocks/>
          </p:cNvCxnSpPr>
          <p:nvPr/>
        </p:nvCxnSpPr>
        <p:spPr>
          <a:xfrm flipH="1">
            <a:off x="1181135" y="3854152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57E4C-D3F6-A831-DB44-A91790B0EB10}"/>
              </a:ext>
            </a:extLst>
          </p:cNvPr>
          <p:cNvCxnSpPr>
            <a:cxnSpLocks/>
          </p:cNvCxnSpPr>
          <p:nvPr/>
        </p:nvCxnSpPr>
        <p:spPr>
          <a:xfrm>
            <a:off x="1170249" y="1360928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AED9059-BB13-2FBF-61DA-49D76E2D4360}"/>
              </a:ext>
            </a:extLst>
          </p:cNvPr>
          <p:cNvSpPr/>
          <p:nvPr/>
        </p:nvSpPr>
        <p:spPr>
          <a:xfrm>
            <a:off x="6872929" y="797269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20A24F-4316-9C5E-46B0-D061BA2722A7}"/>
              </a:ext>
            </a:extLst>
          </p:cNvPr>
          <p:cNvSpPr/>
          <p:nvPr/>
        </p:nvSpPr>
        <p:spPr>
          <a:xfrm>
            <a:off x="7872510" y="711161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DEA1EB8-528C-8C8E-9B49-CB881EF63D78}"/>
              </a:ext>
            </a:extLst>
          </p:cNvPr>
          <p:cNvSpPr/>
          <p:nvPr/>
        </p:nvSpPr>
        <p:spPr>
          <a:xfrm>
            <a:off x="7390143" y="741559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FC8DE5-C12D-62E8-5159-196AF745CCF1}"/>
              </a:ext>
            </a:extLst>
          </p:cNvPr>
          <p:cNvSpPr/>
          <p:nvPr/>
        </p:nvSpPr>
        <p:spPr>
          <a:xfrm>
            <a:off x="7356805" y="761085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351D0A4-677C-6CD4-BBBB-BB9E7DC2452E}"/>
              </a:ext>
            </a:extLst>
          </p:cNvPr>
          <p:cNvSpPr/>
          <p:nvPr/>
        </p:nvSpPr>
        <p:spPr>
          <a:xfrm>
            <a:off x="6966280" y="779183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A7F527C-D13D-072D-C9C3-972C849F2B20}"/>
              </a:ext>
            </a:extLst>
          </p:cNvPr>
          <p:cNvSpPr/>
          <p:nvPr/>
        </p:nvSpPr>
        <p:spPr>
          <a:xfrm>
            <a:off x="6375725" y="850145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B2F6FC-D754-3249-392C-D820307D8EC6}"/>
              </a:ext>
            </a:extLst>
          </p:cNvPr>
          <p:cNvSpPr/>
          <p:nvPr/>
        </p:nvSpPr>
        <p:spPr>
          <a:xfrm>
            <a:off x="6713863" y="82538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8BA8B1E-EB0B-DC82-371B-615C30DFC438}"/>
              </a:ext>
            </a:extLst>
          </p:cNvPr>
          <p:cNvSpPr txBox="1"/>
          <p:nvPr/>
        </p:nvSpPr>
        <p:spPr>
          <a:xfrm>
            <a:off x="2665532" y="1267751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DC1A178-5FC3-4B57-6E73-9C00DE51FD71}"/>
              </a:ext>
            </a:extLst>
          </p:cNvPr>
          <p:cNvSpPr/>
          <p:nvPr/>
        </p:nvSpPr>
        <p:spPr>
          <a:xfrm>
            <a:off x="5427756" y="285114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31098F0-3021-4499-4058-4BC88A5AE09E}"/>
              </a:ext>
            </a:extLst>
          </p:cNvPr>
          <p:cNvSpPr/>
          <p:nvPr/>
        </p:nvSpPr>
        <p:spPr>
          <a:xfrm>
            <a:off x="6368357" y="5635014"/>
            <a:ext cx="2757054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dispersal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C880104-EC04-A404-11BB-A105D5B937F2}"/>
              </a:ext>
            </a:extLst>
          </p:cNvPr>
          <p:cNvCxnSpPr>
            <a:cxnSpLocks/>
          </p:cNvCxnSpPr>
          <p:nvPr/>
        </p:nvCxnSpPr>
        <p:spPr>
          <a:xfrm>
            <a:off x="9353195" y="6203391"/>
            <a:ext cx="0" cy="2550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167AD4-6349-7A0D-2E2C-ECF2FAC7D74D}"/>
              </a:ext>
            </a:extLst>
          </p:cNvPr>
          <p:cNvCxnSpPr>
            <a:cxnSpLocks/>
          </p:cNvCxnSpPr>
          <p:nvPr/>
        </p:nvCxnSpPr>
        <p:spPr>
          <a:xfrm flipH="1">
            <a:off x="9364081" y="8742959"/>
            <a:ext cx="2643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11D7916-5A60-2700-A39D-197228AEDC1E}"/>
              </a:ext>
            </a:extLst>
          </p:cNvPr>
          <p:cNvSpPr txBox="1"/>
          <p:nvPr/>
        </p:nvSpPr>
        <p:spPr>
          <a:xfrm>
            <a:off x="9047154" y="575517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6D9D8FC-CD80-DFDC-4B43-34AE6A1086C0}"/>
              </a:ext>
            </a:extLst>
          </p:cNvPr>
          <p:cNvSpPr txBox="1"/>
          <p:nvPr/>
        </p:nvSpPr>
        <p:spPr>
          <a:xfrm>
            <a:off x="9239305" y="8999466"/>
            <a:ext cx="3185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D831D00-4374-32DA-1C25-651CF9DCC6DA}"/>
              </a:ext>
            </a:extLst>
          </p:cNvPr>
          <p:cNvSpPr txBox="1"/>
          <p:nvPr/>
        </p:nvSpPr>
        <p:spPr>
          <a:xfrm>
            <a:off x="2162996" y="7328396"/>
            <a:ext cx="350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 of climate change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C494EE8-5942-1BBF-7F22-1B70CF843E06}"/>
              </a:ext>
            </a:extLst>
          </p:cNvPr>
          <p:cNvSpPr/>
          <p:nvPr/>
        </p:nvSpPr>
        <p:spPr>
          <a:xfrm>
            <a:off x="10515260" y="755133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5A8B6DD-E8D1-4660-648A-34BED09CB2F0}"/>
              </a:ext>
            </a:extLst>
          </p:cNvPr>
          <p:cNvSpPr/>
          <p:nvPr/>
        </p:nvSpPr>
        <p:spPr>
          <a:xfrm>
            <a:off x="10514403" y="739693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F01EF29-081A-8B83-9473-FC2D237CF42A}"/>
              </a:ext>
            </a:extLst>
          </p:cNvPr>
          <p:cNvSpPr/>
          <p:nvPr/>
        </p:nvSpPr>
        <p:spPr>
          <a:xfrm>
            <a:off x="10521268" y="762539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C0A7037-CE2F-1DFB-FCE5-FCD72FFA720A}"/>
              </a:ext>
            </a:extLst>
          </p:cNvPr>
          <p:cNvSpPr/>
          <p:nvPr/>
        </p:nvSpPr>
        <p:spPr>
          <a:xfrm>
            <a:off x="9897130" y="8054442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AD54FD8-0CE9-9F88-2467-9333A8F62765}"/>
              </a:ext>
            </a:extLst>
          </p:cNvPr>
          <p:cNvSpPr/>
          <p:nvPr/>
        </p:nvSpPr>
        <p:spPr>
          <a:xfrm>
            <a:off x="9896847" y="8201409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5EFAB54-9133-60CE-B427-E6F079A24887}"/>
              </a:ext>
            </a:extLst>
          </p:cNvPr>
          <p:cNvSpPr/>
          <p:nvPr/>
        </p:nvSpPr>
        <p:spPr>
          <a:xfrm>
            <a:off x="9902570" y="798896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15509BB-5A47-3E79-FCAB-59DCA4B8A6A0}"/>
              </a:ext>
            </a:extLst>
          </p:cNvPr>
          <p:cNvSpPr/>
          <p:nvPr/>
        </p:nvSpPr>
        <p:spPr>
          <a:xfrm>
            <a:off x="11129611" y="692581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3DBE127-AA30-0954-5215-3CECD085ADF6}"/>
              </a:ext>
            </a:extLst>
          </p:cNvPr>
          <p:cNvSpPr/>
          <p:nvPr/>
        </p:nvSpPr>
        <p:spPr>
          <a:xfrm>
            <a:off x="9362628" y="5626563"/>
            <a:ext cx="2757055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dispersal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B7544D-65DF-372E-6AC0-08A52D7F617C}"/>
              </a:ext>
            </a:extLst>
          </p:cNvPr>
          <p:cNvSpPr txBox="1"/>
          <p:nvPr/>
        </p:nvSpPr>
        <p:spPr>
          <a:xfrm rot="16200000">
            <a:off x="-737569" y="2444264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56BDA08-A126-46BD-0237-702BC19BDD8B}"/>
              </a:ext>
            </a:extLst>
          </p:cNvPr>
          <p:cNvSpPr/>
          <p:nvPr/>
        </p:nvSpPr>
        <p:spPr>
          <a:xfrm>
            <a:off x="9617659" y="5743727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F8D756C-FABB-9F06-4001-34B80DF51E65}"/>
              </a:ext>
            </a:extLst>
          </p:cNvPr>
          <p:cNvSpPr/>
          <p:nvPr/>
        </p:nvSpPr>
        <p:spPr>
          <a:xfrm>
            <a:off x="3209781" y="947065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3E62068-43B2-43DE-1799-F72643B25799}"/>
              </a:ext>
            </a:extLst>
          </p:cNvPr>
          <p:cNvSpPr/>
          <p:nvPr/>
        </p:nvSpPr>
        <p:spPr>
          <a:xfrm>
            <a:off x="6595622" y="5741989"/>
            <a:ext cx="153108" cy="1514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DD22E73-CBB7-47BB-B1F8-536AD39D7373}"/>
              </a:ext>
            </a:extLst>
          </p:cNvPr>
          <p:cNvSpPr txBox="1"/>
          <p:nvPr/>
        </p:nvSpPr>
        <p:spPr>
          <a:xfrm>
            <a:off x="6954102" y="1124358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climate change (km/y)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E1E6512-2350-6C9B-927B-C7F48866FE1A}"/>
              </a:ext>
            </a:extLst>
          </p:cNvPr>
          <p:cNvSpPr txBox="1"/>
          <p:nvPr/>
        </p:nvSpPr>
        <p:spPr>
          <a:xfrm>
            <a:off x="7707704" y="2166073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3858726-DA1C-DE63-8D72-EF153E8A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87" y="2199258"/>
            <a:ext cx="347241" cy="15766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03D9BFC-785A-9592-60DF-DD0654F50C30}"/>
              </a:ext>
            </a:extLst>
          </p:cNvPr>
          <p:cNvGrpSpPr/>
          <p:nvPr/>
        </p:nvGrpSpPr>
        <p:grpSpPr>
          <a:xfrm>
            <a:off x="8047205" y="1988326"/>
            <a:ext cx="1547734" cy="1169551"/>
            <a:chOff x="8786240" y="1975800"/>
            <a:chExt cx="1547734" cy="1169551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DB18307-84C6-CDE5-5A53-F11CE3A3519D}"/>
                </a:ext>
              </a:extLst>
            </p:cNvPr>
            <p:cNvSpPr txBox="1"/>
            <p:nvPr/>
          </p:nvSpPr>
          <p:spPr>
            <a:xfrm>
              <a:off x="8786240" y="1975800"/>
              <a:ext cx="1547734" cy="1169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slower than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velocity of climate change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3CFD0C-3339-55DE-3414-A2A8D925AB7C}"/>
                </a:ext>
              </a:extLst>
            </p:cNvPr>
            <p:cNvSpPr/>
            <p:nvPr/>
          </p:nvSpPr>
          <p:spPr>
            <a:xfrm>
              <a:off x="9478696" y="2048901"/>
              <a:ext cx="153108" cy="1514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46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59723D9-F755-6922-8D58-70E70835011B}"/>
              </a:ext>
            </a:extLst>
          </p:cNvPr>
          <p:cNvCxnSpPr>
            <a:cxnSpLocks/>
          </p:cNvCxnSpPr>
          <p:nvPr/>
        </p:nvCxnSpPr>
        <p:spPr>
          <a:xfrm flipV="1">
            <a:off x="4940923" y="523295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2FA0A35-F54C-A0B5-9CF6-7C810DF570B6}"/>
              </a:ext>
            </a:extLst>
          </p:cNvPr>
          <p:cNvCxnSpPr>
            <a:cxnSpLocks/>
          </p:cNvCxnSpPr>
          <p:nvPr/>
        </p:nvCxnSpPr>
        <p:spPr>
          <a:xfrm flipV="1">
            <a:off x="1758679" y="5231047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23C58BD-CFE3-9CF2-F3F1-DD2F63B59996}"/>
              </a:ext>
            </a:extLst>
          </p:cNvPr>
          <p:cNvCxnSpPr>
            <a:cxnSpLocks/>
          </p:cNvCxnSpPr>
          <p:nvPr/>
        </p:nvCxnSpPr>
        <p:spPr>
          <a:xfrm flipV="1">
            <a:off x="1760150" y="1220394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B0A7B31-3E25-94B0-9196-46C7ED8BB930}"/>
              </a:ext>
            </a:extLst>
          </p:cNvPr>
          <p:cNvCxnSpPr>
            <a:cxnSpLocks/>
          </p:cNvCxnSpPr>
          <p:nvPr/>
        </p:nvCxnSpPr>
        <p:spPr>
          <a:xfrm flipV="1">
            <a:off x="5010190" y="1220394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669674" y="3760969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60567" y="1862922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3413698" y="1876423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771650" y="2383781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871618" y="2395918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761259" y="2950940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2317961" y="2965006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1444072" y="531833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2221505" y="3541250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133B05D-7375-DE73-7D98-A4D35EC8E625}"/>
              </a:ext>
            </a:extLst>
          </p:cNvPr>
          <p:cNvGrpSpPr/>
          <p:nvPr/>
        </p:nvGrpSpPr>
        <p:grpSpPr>
          <a:xfrm>
            <a:off x="7775577" y="1981170"/>
            <a:ext cx="1157743" cy="2921302"/>
            <a:chOff x="12262876" y="1029116"/>
            <a:chExt cx="1157743" cy="292130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777FF86-BDF1-419B-4C66-A83D26BCA909}"/>
                </a:ext>
              </a:extLst>
            </p:cNvPr>
            <p:cNvSpPr txBox="1"/>
            <p:nvPr/>
          </p:nvSpPr>
          <p:spPr>
            <a:xfrm>
              <a:off x="12262876" y="1029116"/>
              <a:ext cx="11577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Rate of climate change (km/y)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0AC8A57-B601-0752-FC41-A44FF0868EDE}"/>
                </a:ext>
              </a:extLst>
            </p:cNvPr>
            <p:cNvSpPr txBox="1"/>
            <p:nvPr/>
          </p:nvSpPr>
          <p:spPr>
            <a:xfrm>
              <a:off x="13029005" y="2196092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9EBA9B-37AB-826F-FAE2-B4255A5F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6688" y="2229277"/>
              <a:ext cx="347241" cy="1576661"/>
            </a:xfrm>
            <a:prstGeom prst="rect">
              <a:avLst/>
            </a:prstGeom>
          </p:spPr>
        </p:pic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1692621" y="961242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E4B269-73F5-63BA-C9D1-88324CA69B5A}"/>
              </a:ext>
            </a:extLst>
          </p:cNvPr>
          <p:cNvSpPr/>
          <p:nvPr/>
        </p:nvSpPr>
        <p:spPr>
          <a:xfrm>
            <a:off x="2305933" y="2786862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56236C-A3E9-2D73-EA6D-FF3CFE336900}"/>
              </a:ext>
            </a:extLst>
          </p:cNvPr>
          <p:cNvSpPr/>
          <p:nvPr/>
        </p:nvSpPr>
        <p:spPr>
          <a:xfrm>
            <a:off x="3305514" y="192578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48485-229F-0D3C-37EC-C6AC1F88649B}"/>
              </a:ext>
            </a:extLst>
          </p:cNvPr>
          <p:cNvSpPr/>
          <p:nvPr/>
        </p:nvSpPr>
        <p:spPr>
          <a:xfrm>
            <a:off x="3861010" y="1794057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37E70-1CD9-B972-3456-DAD86CB4A2F9}"/>
              </a:ext>
            </a:extLst>
          </p:cNvPr>
          <p:cNvSpPr/>
          <p:nvPr/>
        </p:nvSpPr>
        <p:spPr>
          <a:xfrm>
            <a:off x="2823147" y="222976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FE822-4229-03E9-64C4-7F0B61A612E6}"/>
              </a:ext>
            </a:extLst>
          </p:cNvPr>
          <p:cNvCxnSpPr>
            <a:cxnSpLocks/>
          </p:cNvCxnSpPr>
          <p:nvPr/>
        </p:nvCxnSpPr>
        <p:spPr>
          <a:xfrm>
            <a:off x="4953287" y="1052946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8F885-AA8B-A985-844B-5AEABFACF802}"/>
              </a:ext>
            </a:extLst>
          </p:cNvPr>
          <p:cNvCxnSpPr>
            <a:cxnSpLocks/>
          </p:cNvCxnSpPr>
          <p:nvPr/>
        </p:nvCxnSpPr>
        <p:spPr>
          <a:xfrm flipH="1">
            <a:off x="4964173" y="3533743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B19B-D36D-08BF-5A5C-9DE04725C55F}"/>
              </a:ext>
            </a:extLst>
          </p:cNvPr>
          <p:cNvSpPr txBox="1"/>
          <p:nvPr/>
        </p:nvSpPr>
        <p:spPr>
          <a:xfrm>
            <a:off x="4749875" y="3786616"/>
            <a:ext cx="306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dispersal rate and rate of climate change (km/y)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566AA-2DF0-AF23-0A8C-4F3D7796AF7B}"/>
              </a:ext>
            </a:extLst>
          </p:cNvPr>
          <p:cNvSpPr txBox="1"/>
          <p:nvPr/>
        </p:nvSpPr>
        <p:spPr>
          <a:xfrm>
            <a:off x="4647246" y="545961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699B0-4610-E479-CD87-217C0BBE0744}"/>
              </a:ext>
            </a:extLst>
          </p:cNvPr>
          <p:cNvSpPr txBox="1"/>
          <p:nvPr/>
        </p:nvSpPr>
        <p:spPr>
          <a:xfrm>
            <a:off x="5424679" y="3555378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D9D316-958E-3291-0336-A2C62D90F7A6}"/>
              </a:ext>
            </a:extLst>
          </p:cNvPr>
          <p:cNvSpPr/>
          <p:nvPr/>
        </p:nvSpPr>
        <p:spPr>
          <a:xfrm>
            <a:off x="5497702" y="2973462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AC890F-9171-5AED-CB67-1C9628881D2C}"/>
              </a:ext>
            </a:extLst>
          </p:cNvPr>
          <p:cNvSpPr/>
          <p:nvPr/>
        </p:nvSpPr>
        <p:spPr>
          <a:xfrm>
            <a:off x="5502547" y="287631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A20B-6048-9934-77B3-2ECB2021B25F}"/>
              </a:ext>
            </a:extLst>
          </p:cNvPr>
          <p:cNvSpPr/>
          <p:nvPr/>
        </p:nvSpPr>
        <p:spPr>
          <a:xfrm>
            <a:off x="5500923" y="279088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7F7C40-A40B-3140-A419-EA33386BACFE}"/>
              </a:ext>
            </a:extLst>
          </p:cNvPr>
          <p:cNvSpPr/>
          <p:nvPr/>
        </p:nvSpPr>
        <p:spPr>
          <a:xfrm>
            <a:off x="5501817" y="275202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E043A4-E723-7610-E693-C99BB67F0771}"/>
              </a:ext>
            </a:extLst>
          </p:cNvPr>
          <p:cNvSpPr/>
          <p:nvPr/>
        </p:nvSpPr>
        <p:spPr>
          <a:xfrm>
            <a:off x="5503446" y="274999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4CBAA1-78CB-D3BC-F77F-542DAFF3DBE2}"/>
              </a:ext>
            </a:extLst>
          </p:cNvPr>
          <p:cNvSpPr/>
          <p:nvPr/>
        </p:nvSpPr>
        <p:spPr>
          <a:xfrm>
            <a:off x="6541994" y="1888922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C9B955-45FA-091B-42BA-B07FB8CFC51D}"/>
              </a:ext>
            </a:extLst>
          </p:cNvPr>
          <p:cNvSpPr/>
          <p:nvPr/>
        </p:nvSpPr>
        <p:spPr>
          <a:xfrm>
            <a:off x="6653274" y="175719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23461-80F2-03E4-3944-B77593E8F7DB}"/>
              </a:ext>
            </a:extLst>
          </p:cNvPr>
          <p:cNvSpPr/>
          <p:nvPr/>
        </p:nvSpPr>
        <p:spPr>
          <a:xfrm>
            <a:off x="6051833" y="219289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B2FC14-EF26-F388-D92C-11399D4B0015}"/>
              </a:ext>
            </a:extLst>
          </p:cNvPr>
          <p:cNvSpPr/>
          <p:nvPr/>
        </p:nvSpPr>
        <p:spPr>
          <a:xfrm>
            <a:off x="5078910" y="320580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58610A-6F02-4384-C81B-9C65D30FA250}"/>
              </a:ext>
            </a:extLst>
          </p:cNvPr>
          <p:cNvSpPr/>
          <p:nvPr/>
        </p:nvSpPr>
        <p:spPr>
          <a:xfrm>
            <a:off x="5629989" y="260315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C24AF1-0F6E-1CBD-2217-E4BA9A547BD7}"/>
              </a:ext>
            </a:extLst>
          </p:cNvPr>
          <p:cNvSpPr/>
          <p:nvPr/>
        </p:nvSpPr>
        <p:spPr>
          <a:xfrm>
            <a:off x="5997883" y="2491298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1D81E4-C091-209B-C65E-FBA2420836A3}"/>
              </a:ext>
            </a:extLst>
          </p:cNvPr>
          <p:cNvSpPr/>
          <p:nvPr/>
        </p:nvSpPr>
        <p:spPr>
          <a:xfrm>
            <a:off x="5456976" y="29667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0CCC54-1FCF-4C83-6CEF-2199D616EB82}"/>
              </a:ext>
            </a:extLst>
          </p:cNvPr>
          <p:cNvSpPr/>
          <p:nvPr/>
        </p:nvSpPr>
        <p:spPr>
          <a:xfrm>
            <a:off x="5998154" y="242084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ECF24-8154-31DA-8B92-0DAA267348FC}"/>
              </a:ext>
            </a:extLst>
          </p:cNvPr>
          <p:cNvSpPr/>
          <p:nvPr/>
        </p:nvSpPr>
        <p:spPr>
          <a:xfrm>
            <a:off x="6009033" y="2348751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23C56-C1DE-EB50-9980-E08C5102DA56}"/>
              </a:ext>
            </a:extLst>
          </p:cNvPr>
          <p:cNvSpPr txBox="1"/>
          <p:nvPr/>
        </p:nvSpPr>
        <p:spPr>
          <a:xfrm>
            <a:off x="4902628" y="97146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185791-033A-5BE3-55E9-2F7EB19FB198}"/>
              </a:ext>
            </a:extLst>
          </p:cNvPr>
          <p:cNvCxnSpPr>
            <a:cxnSpLocks/>
          </p:cNvCxnSpPr>
          <p:nvPr/>
        </p:nvCxnSpPr>
        <p:spPr>
          <a:xfrm>
            <a:off x="1737224" y="4944640"/>
            <a:ext cx="0" cy="2570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6A34EC-3C76-6C7B-BA41-C48C64A87CF9}"/>
              </a:ext>
            </a:extLst>
          </p:cNvPr>
          <p:cNvCxnSpPr>
            <a:cxnSpLocks/>
          </p:cNvCxnSpPr>
          <p:nvPr/>
        </p:nvCxnSpPr>
        <p:spPr>
          <a:xfrm flipH="1">
            <a:off x="1748110" y="7504560"/>
            <a:ext cx="2659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666077-A135-94EC-AEE7-A04AAD9552AA}"/>
              </a:ext>
            </a:extLst>
          </p:cNvPr>
          <p:cNvSpPr txBox="1"/>
          <p:nvPr/>
        </p:nvSpPr>
        <p:spPr>
          <a:xfrm>
            <a:off x="1431183" y="4489068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633B2C-D83F-5A92-8F41-060DC2B8CCEE}"/>
              </a:ext>
            </a:extLst>
          </p:cNvPr>
          <p:cNvSpPr txBox="1"/>
          <p:nvPr/>
        </p:nvSpPr>
        <p:spPr>
          <a:xfrm>
            <a:off x="2208616" y="752619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8349EB-790F-4D74-1303-546B3A2CCC7E}"/>
              </a:ext>
            </a:extLst>
          </p:cNvPr>
          <p:cNvSpPr txBox="1"/>
          <p:nvPr/>
        </p:nvSpPr>
        <p:spPr>
          <a:xfrm>
            <a:off x="1623334" y="7761067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4E7AD-23CE-4D2D-1FA4-D8C86B7BF2E0}"/>
              </a:ext>
            </a:extLst>
          </p:cNvPr>
          <p:cNvSpPr/>
          <p:nvPr/>
        </p:nvSpPr>
        <p:spPr>
          <a:xfrm>
            <a:off x="2789809" y="242502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273F598-0891-4476-34E5-1414BAFE6A62}"/>
              </a:ext>
            </a:extLst>
          </p:cNvPr>
          <p:cNvSpPr/>
          <p:nvPr/>
        </p:nvSpPr>
        <p:spPr>
          <a:xfrm>
            <a:off x="2399284" y="26060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AD43A1-538A-3DF1-001C-C0A14617D390}"/>
              </a:ext>
            </a:extLst>
          </p:cNvPr>
          <p:cNvSpPr/>
          <p:nvPr/>
        </p:nvSpPr>
        <p:spPr>
          <a:xfrm>
            <a:off x="1808729" y="331562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9501B-5C90-13A2-9F15-2B2DDD271A1C}"/>
              </a:ext>
            </a:extLst>
          </p:cNvPr>
          <p:cNvSpPr/>
          <p:nvPr/>
        </p:nvSpPr>
        <p:spPr>
          <a:xfrm>
            <a:off x="2146867" y="306797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B96CC4-65BC-D038-A34F-E34945B26A0E}"/>
              </a:ext>
            </a:extLst>
          </p:cNvPr>
          <p:cNvSpPr/>
          <p:nvPr/>
        </p:nvSpPr>
        <p:spPr>
          <a:xfrm>
            <a:off x="3336219" y="242131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2B3FF1-7F95-BE98-49F5-1D2AA9D47210}"/>
              </a:ext>
            </a:extLst>
          </p:cNvPr>
          <p:cNvSpPr/>
          <p:nvPr/>
        </p:nvSpPr>
        <p:spPr>
          <a:xfrm>
            <a:off x="3733946" y="223173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69859D6-28A5-2197-2944-62B21F90BAF2}"/>
              </a:ext>
            </a:extLst>
          </p:cNvPr>
          <p:cNvSpPr/>
          <p:nvPr/>
        </p:nvSpPr>
        <p:spPr>
          <a:xfrm>
            <a:off x="4209731" y="242502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344C7B7-458C-1DF6-6CA0-911E1B52D4F2}"/>
              </a:ext>
            </a:extLst>
          </p:cNvPr>
          <p:cNvSpPr/>
          <p:nvPr/>
        </p:nvSpPr>
        <p:spPr>
          <a:xfrm>
            <a:off x="2700600" y="2811603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EEB19C-FB96-F679-3893-48B6FC97B08F}"/>
              </a:ext>
            </a:extLst>
          </p:cNvPr>
          <p:cNvSpPr/>
          <p:nvPr/>
        </p:nvSpPr>
        <p:spPr>
          <a:xfrm>
            <a:off x="3239575" y="2993739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9CECCF0-8936-DF75-C104-07194BA3376C}"/>
              </a:ext>
            </a:extLst>
          </p:cNvPr>
          <p:cNvSpPr/>
          <p:nvPr/>
        </p:nvSpPr>
        <p:spPr>
          <a:xfrm>
            <a:off x="4042463" y="279301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7B46F9D-F1FC-2B4D-8924-9659C0CA113F}"/>
              </a:ext>
            </a:extLst>
          </p:cNvPr>
          <p:cNvCxnSpPr>
            <a:cxnSpLocks/>
          </p:cNvCxnSpPr>
          <p:nvPr/>
        </p:nvCxnSpPr>
        <p:spPr>
          <a:xfrm flipH="1">
            <a:off x="1760999" y="3519615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57E4C-D3F6-A831-DB44-A91790B0EB10}"/>
              </a:ext>
            </a:extLst>
          </p:cNvPr>
          <p:cNvCxnSpPr>
            <a:cxnSpLocks/>
          </p:cNvCxnSpPr>
          <p:nvPr/>
        </p:nvCxnSpPr>
        <p:spPr>
          <a:xfrm>
            <a:off x="1750113" y="1026391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AED9059-BB13-2FBF-61DA-49D76E2D4360}"/>
              </a:ext>
            </a:extLst>
          </p:cNvPr>
          <p:cNvSpPr/>
          <p:nvPr/>
        </p:nvSpPr>
        <p:spPr>
          <a:xfrm>
            <a:off x="2294853" y="675263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20A24F-4316-9C5E-46B0-D061BA2722A7}"/>
              </a:ext>
            </a:extLst>
          </p:cNvPr>
          <p:cNvSpPr/>
          <p:nvPr/>
        </p:nvSpPr>
        <p:spPr>
          <a:xfrm>
            <a:off x="3294434" y="5891562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DEA1EB8-528C-8C8E-9B49-CB881EF63D78}"/>
              </a:ext>
            </a:extLst>
          </p:cNvPr>
          <p:cNvSpPr/>
          <p:nvPr/>
        </p:nvSpPr>
        <p:spPr>
          <a:xfrm>
            <a:off x="2812067" y="619553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FC8DE5-C12D-62E8-5159-196AF745CCF1}"/>
              </a:ext>
            </a:extLst>
          </p:cNvPr>
          <p:cNvSpPr/>
          <p:nvPr/>
        </p:nvSpPr>
        <p:spPr>
          <a:xfrm>
            <a:off x="2778729" y="63908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351D0A4-677C-6CD4-BBBB-BB9E7DC2452E}"/>
              </a:ext>
            </a:extLst>
          </p:cNvPr>
          <p:cNvSpPr/>
          <p:nvPr/>
        </p:nvSpPr>
        <p:spPr>
          <a:xfrm>
            <a:off x="2388204" y="657177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A7F527C-D13D-072D-C9C3-972C849F2B20}"/>
              </a:ext>
            </a:extLst>
          </p:cNvPr>
          <p:cNvSpPr/>
          <p:nvPr/>
        </p:nvSpPr>
        <p:spPr>
          <a:xfrm>
            <a:off x="1797649" y="72813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B2F6FC-D754-3249-392C-D820307D8EC6}"/>
              </a:ext>
            </a:extLst>
          </p:cNvPr>
          <p:cNvSpPr/>
          <p:nvPr/>
        </p:nvSpPr>
        <p:spPr>
          <a:xfrm>
            <a:off x="2135787" y="703374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243322D-6422-A184-7FC4-AC5A60A2544C}"/>
              </a:ext>
            </a:extLst>
          </p:cNvPr>
          <p:cNvSpPr/>
          <p:nvPr/>
        </p:nvSpPr>
        <p:spPr>
          <a:xfrm>
            <a:off x="1727201" y="486069"/>
            <a:ext cx="6003636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observations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8BA8B1E-EB0B-DC82-371B-615C30DFC438}"/>
              </a:ext>
            </a:extLst>
          </p:cNvPr>
          <p:cNvSpPr txBox="1"/>
          <p:nvPr/>
        </p:nvSpPr>
        <p:spPr>
          <a:xfrm>
            <a:off x="3245396" y="933214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DC1A178-5FC3-4B57-6E73-9C00DE51FD71}"/>
              </a:ext>
            </a:extLst>
          </p:cNvPr>
          <p:cNvSpPr/>
          <p:nvPr/>
        </p:nvSpPr>
        <p:spPr>
          <a:xfrm>
            <a:off x="6007620" y="251661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31098F0-3021-4499-4058-4BC88A5AE09E}"/>
              </a:ext>
            </a:extLst>
          </p:cNvPr>
          <p:cNvSpPr/>
          <p:nvPr/>
        </p:nvSpPr>
        <p:spPr>
          <a:xfrm>
            <a:off x="1745676" y="4414957"/>
            <a:ext cx="2757054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dispersal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E2F498B-1988-A162-1DE8-88856320C966}"/>
              </a:ext>
            </a:extLst>
          </p:cNvPr>
          <p:cNvSpPr txBox="1"/>
          <p:nvPr/>
        </p:nvSpPr>
        <p:spPr>
          <a:xfrm>
            <a:off x="1633552" y="485528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C880104-EC04-A404-11BB-A105D5B937F2}"/>
              </a:ext>
            </a:extLst>
          </p:cNvPr>
          <p:cNvCxnSpPr>
            <a:cxnSpLocks/>
          </p:cNvCxnSpPr>
          <p:nvPr/>
        </p:nvCxnSpPr>
        <p:spPr>
          <a:xfrm>
            <a:off x="4908931" y="4983334"/>
            <a:ext cx="0" cy="2550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167AD4-6349-7A0D-2E2C-ECF2FAC7D74D}"/>
              </a:ext>
            </a:extLst>
          </p:cNvPr>
          <p:cNvCxnSpPr>
            <a:cxnSpLocks/>
          </p:cNvCxnSpPr>
          <p:nvPr/>
        </p:nvCxnSpPr>
        <p:spPr>
          <a:xfrm flipH="1">
            <a:off x="4919817" y="7522902"/>
            <a:ext cx="26433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11D7916-5A60-2700-A39D-197228AEDC1E}"/>
              </a:ext>
            </a:extLst>
          </p:cNvPr>
          <p:cNvSpPr txBox="1"/>
          <p:nvPr/>
        </p:nvSpPr>
        <p:spPr>
          <a:xfrm>
            <a:off x="4602890" y="453512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D05C9EF-597B-FB59-6D32-58DDB7687A6B}"/>
              </a:ext>
            </a:extLst>
          </p:cNvPr>
          <p:cNvSpPr txBox="1"/>
          <p:nvPr/>
        </p:nvSpPr>
        <p:spPr>
          <a:xfrm>
            <a:off x="5380323" y="754453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6D9D8FC-CD80-DFDC-4B43-34AE6A1086C0}"/>
              </a:ext>
            </a:extLst>
          </p:cNvPr>
          <p:cNvSpPr txBox="1"/>
          <p:nvPr/>
        </p:nvSpPr>
        <p:spPr>
          <a:xfrm>
            <a:off x="4795041" y="7779409"/>
            <a:ext cx="302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Rate of climate change (km/y)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D831D00-4374-32DA-1C25-651CF9DCC6DA}"/>
              </a:ext>
            </a:extLst>
          </p:cNvPr>
          <p:cNvSpPr txBox="1"/>
          <p:nvPr/>
        </p:nvSpPr>
        <p:spPr>
          <a:xfrm>
            <a:off x="5045548" y="6646958"/>
            <a:ext cx="350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climate change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0C7D52F-674A-F831-0A6C-B6BC85DD4E37}"/>
              </a:ext>
            </a:extLst>
          </p:cNvPr>
          <p:cNvSpPr txBox="1"/>
          <p:nvPr/>
        </p:nvSpPr>
        <p:spPr>
          <a:xfrm rot="16200000">
            <a:off x="-129993" y="5989000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C494EE8-5942-1BBF-7F22-1B70CF843E06}"/>
              </a:ext>
            </a:extLst>
          </p:cNvPr>
          <p:cNvSpPr/>
          <p:nvPr/>
        </p:nvSpPr>
        <p:spPr>
          <a:xfrm>
            <a:off x="6070996" y="633128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A5A8B6DD-E8D1-4660-648A-34BED09CB2F0}"/>
              </a:ext>
            </a:extLst>
          </p:cNvPr>
          <p:cNvSpPr/>
          <p:nvPr/>
        </p:nvSpPr>
        <p:spPr>
          <a:xfrm>
            <a:off x="6070139" y="617687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F01EF29-081A-8B83-9473-FC2D237CF42A}"/>
              </a:ext>
            </a:extLst>
          </p:cNvPr>
          <p:cNvSpPr/>
          <p:nvPr/>
        </p:nvSpPr>
        <p:spPr>
          <a:xfrm>
            <a:off x="6077004" y="6405336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C0A7037-CE2F-1DFB-FCE5-FCD72FFA720A}"/>
              </a:ext>
            </a:extLst>
          </p:cNvPr>
          <p:cNvSpPr/>
          <p:nvPr/>
        </p:nvSpPr>
        <p:spPr>
          <a:xfrm>
            <a:off x="5452866" y="683438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AD54FD8-0CE9-9F88-2467-9333A8F62765}"/>
              </a:ext>
            </a:extLst>
          </p:cNvPr>
          <p:cNvSpPr/>
          <p:nvPr/>
        </p:nvSpPr>
        <p:spPr>
          <a:xfrm>
            <a:off x="5452583" y="6981352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5EFAB54-9133-60CE-B427-E6F079A24887}"/>
              </a:ext>
            </a:extLst>
          </p:cNvPr>
          <p:cNvSpPr/>
          <p:nvPr/>
        </p:nvSpPr>
        <p:spPr>
          <a:xfrm>
            <a:off x="5458306" y="676890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15509BB-5A47-3E79-FCAB-59DCA4B8A6A0}"/>
              </a:ext>
            </a:extLst>
          </p:cNvPr>
          <p:cNvSpPr/>
          <p:nvPr/>
        </p:nvSpPr>
        <p:spPr>
          <a:xfrm>
            <a:off x="6685347" y="570575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3DBE127-AA30-0954-5215-3CECD085ADF6}"/>
              </a:ext>
            </a:extLst>
          </p:cNvPr>
          <p:cNvSpPr/>
          <p:nvPr/>
        </p:nvSpPr>
        <p:spPr>
          <a:xfrm>
            <a:off x="4918364" y="4428809"/>
            <a:ext cx="2757055" cy="355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dispersal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18DBB9C-A450-CA27-1845-CF36EBC3F854}"/>
              </a:ext>
            </a:extLst>
          </p:cNvPr>
          <p:cNvSpPr txBox="1"/>
          <p:nvPr/>
        </p:nvSpPr>
        <p:spPr>
          <a:xfrm>
            <a:off x="4833950" y="492455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B7544D-65DF-372E-6AC0-08A52D7F617C}"/>
              </a:ext>
            </a:extLst>
          </p:cNvPr>
          <p:cNvSpPr txBox="1"/>
          <p:nvPr/>
        </p:nvSpPr>
        <p:spPr>
          <a:xfrm rot="16200000">
            <a:off x="-157705" y="2109727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DB18307-84C6-CDE5-5A53-F11CE3A3519D}"/>
              </a:ext>
            </a:extLst>
          </p:cNvPr>
          <p:cNvSpPr txBox="1"/>
          <p:nvPr/>
        </p:nvSpPr>
        <p:spPr>
          <a:xfrm>
            <a:off x="1789731" y="6605398"/>
            <a:ext cx="350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 rate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climate change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1F75987-1DB9-397B-B2AB-CCC49AD41AA5}"/>
              </a:ext>
            </a:extLst>
          </p:cNvPr>
          <p:cNvSpPr/>
          <p:nvPr/>
        </p:nvSpPr>
        <p:spPr>
          <a:xfrm>
            <a:off x="8262584" y="5037215"/>
            <a:ext cx="141515" cy="13062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27FCC5-A0F4-B5D5-8A27-9C397BE24689}"/>
              </a:ext>
            </a:extLst>
          </p:cNvPr>
          <p:cNvSpPr txBox="1"/>
          <p:nvPr/>
        </p:nvSpPr>
        <p:spPr>
          <a:xfrm>
            <a:off x="7562293" y="5208316"/>
            <a:ext cx="1586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dispersal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256BDA08-A126-46BD-0237-702BC19BDD8B}"/>
              </a:ext>
            </a:extLst>
          </p:cNvPr>
          <p:cNvSpPr/>
          <p:nvPr/>
        </p:nvSpPr>
        <p:spPr>
          <a:xfrm>
            <a:off x="8255495" y="5859466"/>
            <a:ext cx="141515" cy="13062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D6D5CB-4726-EFFE-E0BD-A7BE41870162}"/>
              </a:ext>
            </a:extLst>
          </p:cNvPr>
          <p:cNvSpPr txBox="1"/>
          <p:nvPr/>
        </p:nvSpPr>
        <p:spPr>
          <a:xfrm>
            <a:off x="7555204" y="6030567"/>
            <a:ext cx="1586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dispersal</a:t>
            </a:r>
          </a:p>
        </p:txBody>
      </p:sp>
    </p:spTree>
    <p:extLst>
      <p:ext uri="{BB962C8B-B14F-4D97-AF65-F5344CB8AC3E}">
        <p14:creationId xmlns:p14="http://schemas.microsoft.com/office/powerpoint/2010/main" val="296364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753AC3-0C2A-5553-F0B0-6869D2937DE3}"/>
              </a:ext>
            </a:extLst>
          </p:cNvPr>
          <p:cNvCxnSpPr/>
          <p:nvPr/>
        </p:nvCxnSpPr>
        <p:spPr>
          <a:xfrm>
            <a:off x="2486592" y="4946763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C6BCA-2CEE-1824-3E1C-E37763EEF801}"/>
              </a:ext>
            </a:extLst>
          </p:cNvPr>
          <p:cNvCxnSpPr>
            <a:cxnSpLocks/>
          </p:cNvCxnSpPr>
          <p:nvPr/>
        </p:nvCxnSpPr>
        <p:spPr>
          <a:xfrm flipH="1">
            <a:off x="2497478" y="8136277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D60A4-F138-8BE2-70F6-2FCD9242D6D7}"/>
              </a:ext>
            </a:extLst>
          </p:cNvPr>
          <p:cNvCxnSpPr>
            <a:cxnSpLocks/>
          </p:cNvCxnSpPr>
          <p:nvPr/>
        </p:nvCxnSpPr>
        <p:spPr>
          <a:xfrm>
            <a:off x="2704308" y="7700849"/>
            <a:ext cx="3069771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A0711B-78CE-CF7E-DEE9-FDC61A613328}"/>
              </a:ext>
            </a:extLst>
          </p:cNvPr>
          <p:cNvCxnSpPr>
            <a:cxnSpLocks/>
          </p:cNvCxnSpPr>
          <p:nvPr/>
        </p:nvCxnSpPr>
        <p:spPr>
          <a:xfrm flipV="1">
            <a:off x="3390109" y="6144192"/>
            <a:ext cx="2819399" cy="10559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BC0A3B-72E7-3E1F-6337-85C8D18112C9}"/>
              </a:ext>
            </a:extLst>
          </p:cNvPr>
          <p:cNvSpPr txBox="1"/>
          <p:nvPr/>
        </p:nvSpPr>
        <p:spPr>
          <a:xfrm>
            <a:off x="3150623" y="8310449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B69B5-1034-1FDF-F039-D589D62A0200}"/>
              </a:ext>
            </a:extLst>
          </p:cNvPr>
          <p:cNvSpPr txBox="1"/>
          <p:nvPr/>
        </p:nvSpPr>
        <p:spPr>
          <a:xfrm>
            <a:off x="1572194" y="6111535"/>
            <a:ext cx="77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rate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E2BBA-703A-6772-A8DF-FAF36103707B}"/>
              </a:ext>
            </a:extLst>
          </p:cNvPr>
          <p:cNvCxnSpPr/>
          <p:nvPr/>
        </p:nvCxnSpPr>
        <p:spPr>
          <a:xfrm>
            <a:off x="7526677" y="5012078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CB47E4-8A29-EB51-9F45-9BCB9DB20094}"/>
              </a:ext>
            </a:extLst>
          </p:cNvPr>
          <p:cNvCxnSpPr>
            <a:cxnSpLocks/>
          </p:cNvCxnSpPr>
          <p:nvPr/>
        </p:nvCxnSpPr>
        <p:spPr>
          <a:xfrm flipH="1">
            <a:off x="7537563" y="8201592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05D40-9E15-B2A5-DAB4-F971393E2599}"/>
              </a:ext>
            </a:extLst>
          </p:cNvPr>
          <p:cNvSpPr txBox="1"/>
          <p:nvPr/>
        </p:nvSpPr>
        <p:spPr>
          <a:xfrm>
            <a:off x="6612279" y="6176850"/>
            <a:ext cx="77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rate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01937A-5A80-FB49-A7A3-B53C57EBDD7E}"/>
              </a:ext>
            </a:extLst>
          </p:cNvPr>
          <p:cNvSpPr/>
          <p:nvPr/>
        </p:nvSpPr>
        <p:spPr>
          <a:xfrm>
            <a:off x="4086793" y="6546965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4423DB-3A2B-661C-D0C5-2A20E735F4FE}"/>
              </a:ext>
            </a:extLst>
          </p:cNvPr>
          <p:cNvSpPr/>
          <p:nvPr/>
        </p:nvSpPr>
        <p:spPr>
          <a:xfrm>
            <a:off x="3738451" y="7058594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C9BD03-A7A7-9EAF-7C46-AAC012F7B231}"/>
              </a:ext>
            </a:extLst>
          </p:cNvPr>
          <p:cNvSpPr/>
          <p:nvPr/>
        </p:nvSpPr>
        <p:spPr>
          <a:xfrm>
            <a:off x="4543996" y="6655823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9DCDA4-07E1-6C4B-971C-E9B059BBEE59}"/>
              </a:ext>
            </a:extLst>
          </p:cNvPr>
          <p:cNvSpPr/>
          <p:nvPr/>
        </p:nvSpPr>
        <p:spPr>
          <a:xfrm>
            <a:off x="2878479" y="7515793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83B85D-C3FB-3AFB-2411-FC4410D2988D}"/>
              </a:ext>
            </a:extLst>
          </p:cNvPr>
          <p:cNvSpPr/>
          <p:nvPr/>
        </p:nvSpPr>
        <p:spPr>
          <a:xfrm>
            <a:off x="2606337" y="7972994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416C79-6D1B-9199-C05B-3ED5BB91DEC7}"/>
              </a:ext>
            </a:extLst>
          </p:cNvPr>
          <p:cNvSpPr/>
          <p:nvPr/>
        </p:nvSpPr>
        <p:spPr>
          <a:xfrm>
            <a:off x="3292140" y="7221880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8C2FA0-1E51-779F-1C52-1A0D5648ACBC}"/>
              </a:ext>
            </a:extLst>
          </p:cNvPr>
          <p:cNvCxnSpPr>
            <a:cxnSpLocks/>
          </p:cNvCxnSpPr>
          <p:nvPr/>
        </p:nvCxnSpPr>
        <p:spPr>
          <a:xfrm flipV="1">
            <a:off x="2573679" y="5251563"/>
            <a:ext cx="3287484" cy="2416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359013F-58DC-C231-7C9A-5C493537ABC7}"/>
              </a:ext>
            </a:extLst>
          </p:cNvPr>
          <p:cNvSpPr/>
          <p:nvPr/>
        </p:nvSpPr>
        <p:spPr>
          <a:xfrm>
            <a:off x="5153593" y="54366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355557-D771-9C7E-6F91-959AF45AC72A}"/>
              </a:ext>
            </a:extLst>
          </p:cNvPr>
          <p:cNvSpPr/>
          <p:nvPr/>
        </p:nvSpPr>
        <p:spPr>
          <a:xfrm>
            <a:off x="4859680" y="60462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A7CF04-4D09-3947-4B9B-7B44FB748C38}"/>
              </a:ext>
            </a:extLst>
          </p:cNvPr>
          <p:cNvSpPr/>
          <p:nvPr/>
        </p:nvSpPr>
        <p:spPr>
          <a:xfrm>
            <a:off x="5697879" y="55890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568838-A00B-2540-AF26-98B8208EEE1C}"/>
              </a:ext>
            </a:extLst>
          </p:cNvPr>
          <p:cNvSpPr/>
          <p:nvPr/>
        </p:nvSpPr>
        <p:spPr>
          <a:xfrm>
            <a:off x="2845823" y="7178340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396CCC-D5CA-FEF6-7565-4E6052611BAB}"/>
              </a:ext>
            </a:extLst>
          </p:cNvPr>
          <p:cNvSpPr/>
          <p:nvPr/>
        </p:nvSpPr>
        <p:spPr>
          <a:xfrm>
            <a:off x="3466310" y="6906197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2AA967-CF5D-7DEC-85E3-2F43913BACC4}"/>
              </a:ext>
            </a:extLst>
          </p:cNvPr>
          <p:cNvSpPr/>
          <p:nvPr/>
        </p:nvSpPr>
        <p:spPr>
          <a:xfrm>
            <a:off x="5208022" y="7657307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35046C-53EF-5ADF-9CEE-85B7F433463D}"/>
              </a:ext>
            </a:extLst>
          </p:cNvPr>
          <p:cNvSpPr/>
          <p:nvPr/>
        </p:nvSpPr>
        <p:spPr>
          <a:xfrm>
            <a:off x="4598423" y="7722623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C28F0AC-8872-4920-1BEB-F52587EBCF01}"/>
              </a:ext>
            </a:extLst>
          </p:cNvPr>
          <p:cNvSpPr/>
          <p:nvPr/>
        </p:nvSpPr>
        <p:spPr>
          <a:xfrm>
            <a:off x="5360422" y="7809707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C51C09-6161-9A10-7672-04B306ADDF5B}"/>
              </a:ext>
            </a:extLst>
          </p:cNvPr>
          <p:cNvSpPr/>
          <p:nvPr/>
        </p:nvSpPr>
        <p:spPr>
          <a:xfrm>
            <a:off x="5273337" y="6557851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028099-6D1A-4E83-9838-7CB467361FC4}"/>
              </a:ext>
            </a:extLst>
          </p:cNvPr>
          <p:cNvSpPr/>
          <p:nvPr/>
        </p:nvSpPr>
        <p:spPr>
          <a:xfrm>
            <a:off x="5763197" y="6514309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1D5C2-1A1A-BCDB-7997-7D51178FD294}"/>
              </a:ext>
            </a:extLst>
          </p:cNvPr>
          <p:cNvSpPr txBox="1"/>
          <p:nvPr/>
        </p:nvSpPr>
        <p:spPr>
          <a:xfrm>
            <a:off x="1800793" y="8843849"/>
            <a:ext cx="4593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between dispersal*</a:t>
            </a:r>
            <a:r>
              <a:rPr lang="en-US" dirty="0" err="1"/>
              <a:t>clim</a:t>
            </a:r>
            <a:r>
              <a:rPr lang="en-US" dirty="0"/>
              <a:t> velo is based on </a:t>
            </a:r>
            <a:r>
              <a:rPr lang="en-US" i="1" dirty="0"/>
              <a:t>our </a:t>
            </a:r>
            <a:r>
              <a:rPr lang="en-US" dirty="0"/>
              <a:t>thinking, not what studies do</a:t>
            </a:r>
          </a:p>
          <a:p>
            <a:r>
              <a:rPr lang="en-US" dirty="0"/>
              <a:t>We expect that relationship with dispersal rate depends on cv… but studies don’t test for this since they only have 1 climate velocity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97A3F-2867-1F1D-763D-5D0A7DC90C98}"/>
              </a:ext>
            </a:extLst>
          </p:cNvPr>
          <p:cNvCxnSpPr>
            <a:cxnSpLocks/>
          </p:cNvCxnSpPr>
          <p:nvPr/>
        </p:nvCxnSpPr>
        <p:spPr>
          <a:xfrm flipV="1">
            <a:off x="7602877" y="7025935"/>
            <a:ext cx="979714" cy="7946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441718-5752-6251-CE78-7A5E30DD5B04}"/>
              </a:ext>
            </a:extLst>
          </p:cNvPr>
          <p:cNvCxnSpPr>
            <a:cxnSpLocks/>
          </p:cNvCxnSpPr>
          <p:nvPr/>
        </p:nvCxnSpPr>
        <p:spPr>
          <a:xfrm flipV="1">
            <a:off x="8822079" y="6340137"/>
            <a:ext cx="2373084" cy="3265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197B5D9-3637-B5C7-B994-7F523489C68B}"/>
              </a:ext>
            </a:extLst>
          </p:cNvPr>
          <p:cNvSpPr/>
          <p:nvPr/>
        </p:nvSpPr>
        <p:spPr>
          <a:xfrm>
            <a:off x="9159536" y="6340136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6B9F8-FE24-F9D1-AF53-E48ECAC3056E}"/>
              </a:ext>
            </a:extLst>
          </p:cNvPr>
          <p:cNvSpPr/>
          <p:nvPr/>
        </p:nvSpPr>
        <p:spPr>
          <a:xfrm>
            <a:off x="8811194" y="6851765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9C670A-A1AB-F876-EAFA-3FA1F9769772}"/>
              </a:ext>
            </a:extLst>
          </p:cNvPr>
          <p:cNvSpPr/>
          <p:nvPr/>
        </p:nvSpPr>
        <p:spPr>
          <a:xfrm>
            <a:off x="9616739" y="6448994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8DDFB7-7C46-4066-B2E2-06DF2D5AEE0E}"/>
              </a:ext>
            </a:extLst>
          </p:cNvPr>
          <p:cNvSpPr/>
          <p:nvPr/>
        </p:nvSpPr>
        <p:spPr>
          <a:xfrm>
            <a:off x="7951222" y="7308964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351C29-AB9B-34A8-D572-576E49BE1633}"/>
              </a:ext>
            </a:extLst>
          </p:cNvPr>
          <p:cNvSpPr/>
          <p:nvPr/>
        </p:nvSpPr>
        <p:spPr>
          <a:xfrm>
            <a:off x="7679080" y="7766165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C787D0-025F-5435-3323-9CAB09157751}"/>
              </a:ext>
            </a:extLst>
          </p:cNvPr>
          <p:cNvSpPr/>
          <p:nvPr/>
        </p:nvSpPr>
        <p:spPr>
          <a:xfrm>
            <a:off x="8364883" y="7015051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6091E7-A6E4-ACD1-D374-8F0540217969}"/>
              </a:ext>
            </a:extLst>
          </p:cNvPr>
          <p:cNvSpPr/>
          <p:nvPr/>
        </p:nvSpPr>
        <p:spPr>
          <a:xfrm>
            <a:off x="10226336" y="5229794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805E77-1A72-1DF0-E133-9BF10C032B96}"/>
              </a:ext>
            </a:extLst>
          </p:cNvPr>
          <p:cNvSpPr/>
          <p:nvPr/>
        </p:nvSpPr>
        <p:spPr>
          <a:xfrm>
            <a:off x="9932423" y="5839394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E9512E-5C2E-6D52-6A2F-C1DB22DBFF79}"/>
              </a:ext>
            </a:extLst>
          </p:cNvPr>
          <p:cNvSpPr/>
          <p:nvPr/>
        </p:nvSpPr>
        <p:spPr>
          <a:xfrm>
            <a:off x="10770622" y="5382194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110B20-6C85-6BAD-BCD0-7A1DEF271FCF}"/>
              </a:ext>
            </a:extLst>
          </p:cNvPr>
          <p:cNvSpPr/>
          <p:nvPr/>
        </p:nvSpPr>
        <p:spPr>
          <a:xfrm>
            <a:off x="7918566" y="6971511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2CB28-DBFF-4EA9-076F-A3A2694CBB14}"/>
              </a:ext>
            </a:extLst>
          </p:cNvPr>
          <p:cNvSpPr/>
          <p:nvPr/>
        </p:nvSpPr>
        <p:spPr>
          <a:xfrm>
            <a:off x="8539053" y="6699368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E6110A-8E20-8A2C-4995-7650C210AAD0}"/>
              </a:ext>
            </a:extLst>
          </p:cNvPr>
          <p:cNvSpPr/>
          <p:nvPr/>
        </p:nvSpPr>
        <p:spPr>
          <a:xfrm>
            <a:off x="10280765" y="7450478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958499-C22D-78A4-CE16-6AADA72E43CE}"/>
              </a:ext>
            </a:extLst>
          </p:cNvPr>
          <p:cNvSpPr/>
          <p:nvPr/>
        </p:nvSpPr>
        <p:spPr>
          <a:xfrm>
            <a:off x="9671166" y="7515794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8998DA-4254-4BCF-962D-E264458047D5}"/>
              </a:ext>
            </a:extLst>
          </p:cNvPr>
          <p:cNvSpPr/>
          <p:nvPr/>
        </p:nvSpPr>
        <p:spPr>
          <a:xfrm>
            <a:off x="10433165" y="7602878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BD9B31-7E8C-484E-D32D-BA265EFB555E}"/>
              </a:ext>
            </a:extLst>
          </p:cNvPr>
          <p:cNvSpPr/>
          <p:nvPr/>
        </p:nvSpPr>
        <p:spPr>
          <a:xfrm>
            <a:off x="10346080" y="6351022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E07652-796D-265A-18CB-B7D3109329D1}"/>
              </a:ext>
            </a:extLst>
          </p:cNvPr>
          <p:cNvSpPr/>
          <p:nvPr/>
        </p:nvSpPr>
        <p:spPr>
          <a:xfrm>
            <a:off x="10835940" y="6307480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2C189A-9F97-B2FA-4F21-038EC8A4971F}"/>
              </a:ext>
            </a:extLst>
          </p:cNvPr>
          <p:cNvSpPr txBox="1"/>
          <p:nvPr/>
        </p:nvSpPr>
        <p:spPr>
          <a:xfrm>
            <a:off x="6764679" y="8789421"/>
            <a:ext cx="6531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they do this – for the sample of dispersal rates within their study, test for correlation </a:t>
            </a:r>
          </a:p>
          <a:p>
            <a:r>
              <a:rPr lang="en-US" dirty="0"/>
              <a:t>Same climate velocity could give very different relationship depending on dispersal rate sampled</a:t>
            </a:r>
          </a:p>
          <a:p>
            <a:r>
              <a:rPr lang="en-US" dirty="0"/>
              <a:t>But, overall range shift rate expected to be higher when CV is higher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9E64D8-C564-C21B-3E31-3C3769F7FBB7}"/>
              </a:ext>
            </a:extLst>
          </p:cNvPr>
          <p:cNvSpPr txBox="1"/>
          <p:nvPr/>
        </p:nvSpPr>
        <p:spPr>
          <a:xfrm>
            <a:off x="8419309" y="8364877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 rate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128B0F-D23A-3D93-B189-34623C8CE5E5}"/>
              </a:ext>
            </a:extLst>
          </p:cNvPr>
          <p:cNvCxnSpPr>
            <a:cxnSpLocks/>
          </p:cNvCxnSpPr>
          <p:nvPr/>
        </p:nvCxnSpPr>
        <p:spPr>
          <a:xfrm>
            <a:off x="9682049" y="7602877"/>
            <a:ext cx="10450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863063-182B-1D2B-6358-BD8A8501FFF3}"/>
              </a:ext>
            </a:extLst>
          </p:cNvPr>
          <p:cNvCxnSpPr>
            <a:cxnSpLocks/>
          </p:cNvCxnSpPr>
          <p:nvPr/>
        </p:nvCxnSpPr>
        <p:spPr>
          <a:xfrm flipV="1">
            <a:off x="7842366" y="6612277"/>
            <a:ext cx="1132113" cy="44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BC4337-2EC0-FB99-3BEF-E9F2EB8481B1}"/>
              </a:ext>
            </a:extLst>
          </p:cNvPr>
          <p:cNvCxnSpPr>
            <a:cxnSpLocks/>
          </p:cNvCxnSpPr>
          <p:nvPr/>
        </p:nvCxnSpPr>
        <p:spPr>
          <a:xfrm flipV="1">
            <a:off x="9725593" y="5088279"/>
            <a:ext cx="1262742" cy="7619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1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62937A4-8BD1-2D67-D0C0-9FC69B419A9D}"/>
              </a:ext>
            </a:extLst>
          </p:cNvPr>
          <p:cNvCxnSpPr>
            <a:cxnSpLocks/>
          </p:cNvCxnSpPr>
          <p:nvPr/>
        </p:nvCxnSpPr>
        <p:spPr>
          <a:xfrm>
            <a:off x="9671162" y="6775563"/>
            <a:ext cx="31568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E2BBA-703A-6772-A8DF-FAF36103707B}"/>
              </a:ext>
            </a:extLst>
          </p:cNvPr>
          <p:cNvCxnSpPr/>
          <p:nvPr/>
        </p:nvCxnSpPr>
        <p:spPr>
          <a:xfrm>
            <a:off x="5436618" y="4924992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CB47E4-8A29-EB51-9F45-9BCB9DB20094}"/>
              </a:ext>
            </a:extLst>
          </p:cNvPr>
          <p:cNvCxnSpPr>
            <a:cxnSpLocks/>
          </p:cNvCxnSpPr>
          <p:nvPr/>
        </p:nvCxnSpPr>
        <p:spPr>
          <a:xfrm flipH="1">
            <a:off x="5447504" y="8114506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680D2C-5539-FC0E-F89B-5DF4EFB9D22B}"/>
              </a:ext>
            </a:extLst>
          </p:cNvPr>
          <p:cNvSpPr txBox="1"/>
          <p:nvPr/>
        </p:nvSpPr>
        <p:spPr>
          <a:xfrm>
            <a:off x="6100649" y="8288678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velocity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206622-ECBF-24BB-3253-62E674664E05}"/>
              </a:ext>
            </a:extLst>
          </p:cNvPr>
          <p:cNvSpPr/>
          <p:nvPr/>
        </p:nvSpPr>
        <p:spPr>
          <a:xfrm>
            <a:off x="5719649" y="7352507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96D8494-6CA8-BF99-A52E-908DE04E6920}"/>
              </a:ext>
            </a:extLst>
          </p:cNvPr>
          <p:cNvSpPr/>
          <p:nvPr/>
        </p:nvSpPr>
        <p:spPr>
          <a:xfrm>
            <a:off x="5730534" y="7809708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00024B-D044-0850-E8C2-FF43CFB74D87}"/>
              </a:ext>
            </a:extLst>
          </p:cNvPr>
          <p:cNvSpPr/>
          <p:nvPr/>
        </p:nvSpPr>
        <p:spPr>
          <a:xfrm>
            <a:off x="5719652" y="7058594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BC8596-70A7-D0A1-3BD5-9C7562130FCC}"/>
              </a:ext>
            </a:extLst>
          </p:cNvPr>
          <p:cNvSpPr/>
          <p:nvPr/>
        </p:nvSpPr>
        <p:spPr>
          <a:xfrm>
            <a:off x="6383676" y="6503422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B7D210-3CA4-77FD-C7B6-E0079627CBB8}"/>
              </a:ext>
            </a:extLst>
          </p:cNvPr>
          <p:cNvSpPr/>
          <p:nvPr/>
        </p:nvSpPr>
        <p:spPr>
          <a:xfrm>
            <a:off x="6372791" y="7015051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B4933EC-2233-69DF-47E2-C47F87BFCAF1}"/>
              </a:ext>
            </a:extLst>
          </p:cNvPr>
          <p:cNvSpPr/>
          <p:nvPr/>
        </p:nvSpPr>
        <p:spPr>
          <a:xfrm>
            <a:off x="6394564" y="6612280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0E1428-86AC-153F-D5D1-01881CFCF4BC}"/>
              </a:ext>
            </a:extLst>
          </p:cNvPr>
          <p:cNvSpPr/>
          <p:nvPr/>
        </p:nvSpPr>
        <p:spPr>
          <a:xfrm>
            <a:off x="8027411" y="5327766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B4C4C9-0C85-38D6-B890-7301E4069693}"/>
              </a:ext>
            </a:extLst>
          </p:cNvPr>
          <p:cNvSpPr/>
          <p:nvPr/>
        </p:nvSpPr>
        <p:spPr>
          <a:xfrm>
            <a:off x="8038298" y="5937366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D1C6C2-7BE6-54B3-910F-17FCF65F1625}"/>
              </a:ext>
            </a:extLst>
          </p:cNvPr>
          <p:cNvSpPr/>
          <p:nvPr/>
        </p:nvSpPr>
        <p:spPr>
          <a:xfrm>
            <a:off x="8049183" y="5480166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955A49A-C5BD-B2CF-323C-478AEEA1E6CD}"/>
              </a:ext>
            </a:extLst>
          </p:cNvPr>
          <p:cNvSpPr/>
          <p:nvPr/>
        </p:nvSpPr>
        <p:spPr>
          <a:xfrm>
            <a:off x="8081838" y="706948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7BB5C8-D19C-E7A1-ED67-88F8A62C340C}"/>
              </a:ext>
            </a:extLst>
          </p:cNvPr>
          <p:cNvSpPr/>
          <p:nvPr/>
        </p:nvSpPr>
        <p:spPr>
          <a:xfrm>
            <a:off x="8081843" y="6797340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1355EA-6AE7-9C1B-C8F6-AA39E67EA7D5}"/>
              </a:ext>
            </a:extLst>
          </p:cNvPr>
          <p:cNvSpPr txBox="1"/>
          <p:nvPr/>
        </p:nvSpPr>
        <p:spPr>
          <a:xfrm>
            <a:off x="1833450" y="8822077"/>
            <a:ext cx="1065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the effect of climate velocity by adding as a fixed effect</a:t>
            </a:r>
          </a:p>
          <a:p>
            <a:r>
              <a:rPr lang="en-US" dirty="0"/>
              <a:t>	shift ~ dispersal + climate velocity </a:t>
            </a:r>
          </a:p>
          <a:p>
            <a:endParaRPr lang="en-US" dirty="0"/>
          </a:p>
          <a:p>
            <a:r>
              <a:rPr lang="en-US" dirty="0"/>
              <a:t>(i.e., after accounting for diffs in climate velocity across studies, is there a positive correlation between dispersal and range shift rate?)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8247410-2261-2FE9-1768-99580EA28216}"/>
              </a:ext>
            </a:extLst>
          </p:cNvPr>
          <p:cNvSpPr/>
          <p:nvPr/>
        </p:nvSpPr>
        <p:spPr>
          <a:xfrm>
            <a:off x="5686993" y="7428708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2D0CE3-619B-871B-9D02-A8C4602FEAD8}"/>
              </a:ext>
            </a:extLst>
          </p:cNvPr>
          <p:cNvSpPr/>
          <p:nvPr/>
        </p:nvSpPr>
        <p:spPr>
          <a:xfrm>
            <a:off x="5719650" y="7570223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4BA39E0-BB02-7D25-F289-55EED86E67BF}"/>
              </a:ext>
            </a:extLst>
          </p:cNvPr>
          <p:cNvSpPr/>
          <p:nvPr/>
        </p:nvSpPr>
        <p:spPr>
          <a:xfrm>
            <a:off x="5730533" y="7657310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7826D96-46B7-9B69-4CBC-2B5C3E1DD892}"/>
              </a:ext>
            </a:extLst>
          </p:cNvPr>
          <p:cNvCxnSpPr/>
          <p:nvPr/>
        </p:nvCxnSpPr>
        <p:spPr>
          <a:xfrm>
            <a:off x="1811676" y="4914107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902A11-4763-6F10-559D-7F065AFF8E90}"/>
              </a:ext>
            </a:extLst>
          </p:cNvPr>
          <p:cNvCxnSpPr>
            <a:cxnSpLocks/>
          </p:cNvCxnSpPr>
          <p:nvPr/>
        </p:nvCxnSpPr>
        <p:spPr>
          <a:xfrm flipH="1">
            <a:off x="1822562" y="8103621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447D34F-348C-F16E-0C5E-3535BDA46856}"/>
              </a:ext>
            </a:extLst>
          </p:cNvPr>
          <p:cNvSpPr/>
          <p:nvPr/>
        </p:nvSpPr>
        <p:spPr>
          <a:xfrm>
            <a:off x="3444535" y="6242165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87E4E7-FA9D-5BE5-F992-4DDDC3D0E8C1}"/>
              </a:ext>
            </a:extLst>
          </p:cNvPr>
          <p:cNvSpPr/>
          <p:nvPr/>
        </p:nvSpPr>
        <p:spPr>
          <a:xfrm>
            <a:off x="3096193" y="6753794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BE71194-C6C4-5E45-D710-064760F386B6}"/>
              </a:ext>
            </a:extLst>
          </p:cNvPr>
          <p:cNvSpPr/>
          <p:nvPr/>
        </p:nvSpPr>
        <p:spPr>
          <a:xfrm>
            <a:off x="3901738" y="6351023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8A7C9F-6767-8FAF-616A-B3F38645217C}"/>
              </a:ext>
            </a:extLst>
          </p:cNvPr>
          <p:cNvSpPr/>
          <p:nvPr/>
        </p:nvSpPr>
        <p:spPr>
          <a:xfrm>
            <a:off x="2236221" y="7210993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179B58F-8DE9-7B20-B5E5-9A8C950588E0}"/>
              </a:ext>
            </a:extLst>
          </p:cNvPr>
          <p:cNvSpPr/>
          <p:nvPr/>
        </p:nvSpPr>
        <p:spPr>
          <a:xfrm>
            <a:off x="1964079" y="7668194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141C29-4444-BB93-FC8A-172F91949C2D}"/>
              </a:ext>
            </a:extLst>
          </p:cNvPr>
          <p:cNvSpPr/>
          <p:nvPr/>
        </p:nvSpPr>
        <p:spPr>
          <a:xfrm>
            <a:off x="2649882" y="6917080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E9C1C07-2243-EF82-4CD3-AFDA3B7342DE}"/>
              </a:ext>
            </a:extLst>
          </p:cNvPr>
          <p:cNvSpPr/>
          <p:nvPr/>
        </p:nvSpPr>
        <p:spPr>
          <a:xfrm>
            <a:off x="4511335" y="51318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8D73FB0-C6B5-7894-B550-389CE71FCD01}"/>
              </a:ext>
            </a:extLst>
          </p:cNvPr>
          <p:cNvSpPr/>
          <p:nvPr/>
        </p:nvSpPr>
        <p:spPr>
          <a:xfrm>
            <a:off x="4217422" y="57414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10181B9-007C-AF72-66A3-5D0B3E8E2C16}"/>
              </a:ext>
            </a:extLst>
          </p:cNvPr>
          <p:cNvSpPr/>
          <p:nvPr/>
        </p:nvSpPr>
        <p:spPr>
          <a:xfrm>
            <a:off x="5055621" y="5284223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7D99CD6-D2EF-C34D-9541-FB6AE720D2C0}"/>
              </a:ext>
            </a:extLst>
          </p:cNvPr>
          <p:cNvSpPr/>
          <p:nvPr/>
        </p:nvSpPr>
        <p:spPr>
          <a:xfrm>
            <a:off x="2203565" y="6873540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A4F81CF-32E4-4049-EC62-9C7EF3A65421}"/>
              </a:ext>
            </a:extLst>
          </p:cNvPr>
          <p:cNvSpPr/>
          <p:nvPr/>
        </p:nvSpPr>
        <p:spPr>
          <a:xfrm>
            <a:off x="2824052" y="6601397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560E4F0-95BB-14B5-0BC5-AE3395A39EAD}"/>
              </a:ext>
            </a:extLst>
          </p:cNvPr>
          <p:cNvSpPr/>
          <p:nvPr/>
        </p:nvSpPr>
        <p:spPr>
          <a:xfrm>
            <a:off x="4565764" y="7352507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79B4B33-A3A0-C11C-D91E-983D052DACEA}"/>
              </a:ext>
            </a:extLst>
          </p:cNvPr>
          <p:cNvSpPr/>
          <p:nvPr/>
        </p:nvSpPr>
        <p:spPr>
          <a:xfrm>
            <a:off x="3956165" y="7417823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05C995-DB9B-A0A1-B3FE-5D5DC3C547EE}"/>
              </a:ext>
            </a:extLst>
          </p:cNvPr>
          <p:cNvSpPr/>
          <p:nvPr/>
        </p:nvSpPr>
        <p:spPr>
          <a:xfrm>
            <a:off x="4718164" y="7504907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D58BAFE-BDFF-6AE2-54D5-8FE03DA90FDC}"/>
              </a:ext>
            </a:extLst>
          </p:cNvPr>
          <p:cNvSpPr/>
          <p:nvPr/>
        </p:nvSpPr>
        <p:spPr>
          <a:xfrm>
            <a:off x="4631079" y="6253051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13516DC-9BC2-6B59-EF3D-D7F7F6BF9CCF}"/>
              </a:ext>
            </a:extLst>
          </p:cNvPr>
          <p:cNvSpPr/>
          <p:nvPr/>
        </p:nvSpPr>
        <p:spPr>
          <a:xfrm>
            <a:off x="5120939" y="6209509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FCD579-5719-957C-675E-5A8E7EEAB297}"/>
              </a:ext>
            </a:extLst>
          </p:cNvPr>
          <p:cNvSpPr txBox="1"/>
          <p:nvPr/>
        </p:nvSpPr>
        <p:spPr>
          <a:xfrm>
            <a:off x="2704308" y="8266906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 rate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6B686F6-B636-0E93-21AC-F062DA782782}"/>
              </a:ext>
            </a:extLst>
          </p:cNvPr>
          <p:cNvSpPr txBox="1"/>
          <p:nvPr/>
        </p:nvSpPr>
        <p:spPr>
          <a:xfrm>
            <a:off x="1114991" y="6035336"/>
            <a:ext cx="77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rate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7D542F-6DB8-A4DB-2025-A16832CA496D}"/>
              </a:ext>
            </a:extLst>
          </p:cNvPr>
          <p:cNvSpPr/>
          <p:nvPr/>
        </p:nvSpPr>
        <p:spPr>
          <a:xfrm>
            <a:off x="6383679" y="6318365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2E32BEE-08FE-BF26-FA98-5C4B50D0BB28}"/>
              </a:ext>
            </a:extLst>
          </p:cNvPr>
          <p:cNvSpPr/>
          <p:nvPr/>
        </p:nvSpPr>
        <p:spPr>
          <a:xfrm>
            <a:off x="6394569" y="6274823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EBC833-3E18-DCA3-1536-6BBFF2FB3396}"/>
              </a:ext>
            </a:extLst>
          </p:cNvPr>
          <p:cNvCxnSpPr/>
          <p:nvPr/>
        </p:nvCxnSpPr>
        <p:spPr>
          <a:xfrm flipV="1">
            <a:off x="5599904" y="5578137"/>
            <a:ext cx="3048000" cy="2068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A042BDF-17CE-E308-145A-2BB0C012ABF7}"/>
              </a:ext>
            </a:extLst>
          </p:cNvPr>
          <p:cNvCxnSpPr/>
          <p:nvPr/>
        </p:nvCxnSpPr>
        <p:spPr>
          <a:xfrm>
            <a:off x="9507876" y="4924992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00E9F39-1ED9-1810-E5CE-4FE511FA62F5}"/>
              </a:ext>
            </a:extLst>
          </p:cNvPr>
          <p:cNvCxnSpPr>
            <a:cxnSpLocks/>
          </p:cNvCxnSpPr>
          <p:nvPr/>
        </p:nvCxnSpPr>
        <p:spPr>
          <a:xfrm flipH="1">
            <a:off x="9518762" y="8114506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839C506-47F3-E34B-FA1F-1C96BBE4BC7E}"/>
              </a:ext>
            </a:extLst>
          </p:cNvPr>
          <p:cNvSpPr txBox="1"/>
          <p:nvPr/>
        </p:nvSpPr>
        <p:spPr>
          <a:xfrm>
            <a:off x="10248108" y="8256021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Dispersal rate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00EFD47-425F-BB99-FF28-4BF17329B251}"/>
              </a:ext>
            </a:extLst>
          </p:cNvPr>
          <p:cNvSpPr/>
          <p:nvPr/>
        </p:nvSpPr>
        <p:spPr>
          <a:xfrm>
            <a:off x="11293135" y="6459879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25379E8-7EA7-2DE6-DBD6-EA17334FE906}"/>
              </a:ext>
            </a:extLst>
          </p:cNvPr>
          <p:cNvSpPr/>
          <p:nvPr/>
        </p:nvSpPr>
        <p:spPr>
          <a:xfrm>
            <a:off x="10944793" y="6971508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CE84B95-C7FD-F025-1F9D-8882DEF5EF57}"/>
              </a:ext>
            </a:extLst>
          </p:cNvPr>
          <p:cNvSpPr/>
          <p:nvPr/>
        </p:nvSpPr>
        <p:spPr>
          <a:xfrm>
            <a:off x="11750338" y="6568737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42CDEE-B631-433D-1303-A44912B4C53E}"/>
              </a:ext>
            </a:extLst>
          </p:cNvPr>
          <p:cNvSpPr/>
          <p:nvPr/>
        </p:nvSpPr>
        <p:spPr>
          <a:xfrm>
            <a:off x="10084821" y="6601391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B6659A1-130E-4709-062B-DDE8CF47F912}"/>
              </a:ext>
            </a:extLst>
          </p:cNvPr>
          <p:cNvSpPr/>
          <p:nvPr/>
        </p:nvSpPr>
        <p:spPr>
          <a:xfrm>
            <a:off x="9812679" y="7058592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8DCB9CF-23D7-8715-13CB-7D85D55670AD}"/>
              </a:ext>
            </a:extLst>
          </p:cNvPr>
          <p:cNvSpPr/>
          <p:nvPr/>
        </p:nvSpPr>
        <p:spPr>
          <a:xfrm>
            <a:off x="10498482" y="6307478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CB34247-7457-4645-4338-5F4C7A689CD6}"/>
              </a:ext>
            </a:extLst>
          </p:cNvPr>
          <p:cNvSpPr/>
          <p:nvPr/>
        </p:nvSpPr>
        <p:spPr>
          <a:xfrm>
            <a:off x="12359935" y="5719652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5264364-2248-CBDB-F0CD-35CEF99E0A20}"/>
              </a:ext>
            </a:extLst>
          </p:cNvPr>
          <p:cNvSpPr/>
          <p:nvPr/>
        </p:nvSpPr>
        <p:spPr>
          <a:xfrm>
            <a:off x="12066022" y="6329252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6EBA57-B67D-16F0-7709-BD62C11104C1}"/>
              </a:ext>
            </a:extLst>
          </p:cNvPr>
          <p:cNvSpPr/>
          <p:nvPr/>
        </p:nvSpPr>
        <p:spPr>
          <a:xfrm>
            <a:off x="12904221" y="5872052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2B923BD-B2E8-3756-313E-A6729338B335}"/>
              </a:ext>
            </a:extLst>
          </p:cNvPr>
          <p:cNvSpPr/>
          <p:nvPr/>
        </p:nvSpPr>
        <p:spPr>
          <a:xfrm>
            <a:off x="10052165" y="7461369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7922D4C-9CF1-5E97-EF0B-2A43124E5F8C}"/>
              </a:ext>
            </a:extLst>
          </p:cNvPr>
          <p:cNvSpPr/>
          <p:nvPr/>
        </p:nvSpPr>
        <p:spPr>
          <a:xfrm>
            <a:off x="10672652" y="7189226"/>
            <a:ext cx="141515" cy="130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ED18137-204D-D1F4-B6A8-8B25A91C76FC}"/>
              </a:ext>
            </a:extLst>
          </p:cNvPr>
          <p:cNvSpPr/>
          <p:nvPr/>
        </p:nvSpPr>
        <p:spPr>
          <a:xfrm>
            <a:off x="12414364" y="6742905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43E5400-0925-5618-F409-E9A4B6F44CB5}"/>
              </a:ext>
            </a:extLst>
          </p:cNvPr>
          <p:cNvSpPr/>
          <p:nvPr/>
        </p:nvSpPr>
        <p:spPr>
          <a:xfrm>
            <a:off x="11804765" y="6808221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068F4A1-62E2-B0F7-7575-A14F5D398972}"/>
              </a:ext>
            </a:extLst>
          </p:cNvPr>
          <p:cNvSpPr/>
          <p:nvPr/>
        </p:nvSpPr>
        <p:spPr>
          <a:xfrm>
            <a:off x="12566764" y="6895305"/>
            <a:ext cx="141515" cy="1306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CCBD808-502A-8619-9B39-24D858D78278}"/>
              </a:ext>
            </a:extLst>
          </p:cNvPr>
          <p:cNvSpPr/>
          <p:nvPr/>
        </p:nvSpPr>
        <p:spPr>
          <a:xfrm>
            <a:off x="12479679" y="6470765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EB0D06A-7521-E518-D0AB-91B7FCCFD7AD}"/>
              </a:ext>
            </a:extLst>
          </p:cNvPr>
          <p:cNvSpPr/>
          <p:nvPr/>
        </p:nvSpPr>
        <p:spPr>
          <a:xfrm>
            <a:off x="12969539" y="6427223"/>
            <a:ext cx="141515" cy="1306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2518A0-1408-9F68-F497-65222AEB4CB0}"/>
              </a:ext>
            </a:extLst>
          </p:cNvPr>
          <p:cNvSpPr txBox="1"/>
          <p:nvPr/>
        </p:nvSpPr>
        <p:spPr>
          <a:xfrm>
            <a:off x="8495506" y="5806739"/>
            <a:ext cx="107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Range shift </a:t>
            </a:r>
          </a:p>
          <a:p>
            <a:pPr algn="ctr"/>
            <a:r>
              <a:rPr lang="en-US" dirty="0"/>
              <a:t>rate if cv was the same across studies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D6B51D-0992-E518-E612-BA9064A0C038}"/>
              </a:ext>
            </a:extLst>
          </p:cNvPr>
          <p:cNvCxnSpPr>
            <a:cxnSpLocks/>
          </p:cNvCxnSpPr>
          <p:nvPr/>
        </p:nvCxnSpPr>
        <p:spPr>
          <a:xfrm flipV="1">
            <a:off x="9780022" y="6187737"/>
            <a:ext cx="3341915" cy="1099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A06F9D-86C3-12DD-8520-F62C01EF557C}"/>
              </a:ext>
            </a:extLst>
          </p:cNvPr>
          <p:cNvCxnSpPr/>
          <p:nvPr/>
        </p:nvCxnSpPr>
        <p:spPr>
          <a:xfrm>
            <a:off x="2486592" y="4946763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E2181-0E42-34FB-4095-246D781D5155}"/>
              </a:ext>
            </a:extLst>
          </p:cNvPr>
          <p:cNvCxnSpPr>
            <a:cxnSpLocks/>
          </p:cNvCxnSpPr>
          <p:nvPr/>
        </p:nvCxnSpPr>
        <p:spPr>
          <a:xfrm flipH="1">
            <a:off x="2497478" y="8136277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2C66C1-09E0-5CA4-04E9-24F4A4518039}"/>
              </a:ext>
            </a:extLst>
          </p:cNvPr>
          <p:cNvSpPr txBox="1"/>
          <p:nvPr/>
        </p:nvSpPr>
        <p:spPr>
          <a:xfrm>
            <a:off x="2618188" y="8449347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8329C-BA68-1771-3853-EE92231494B3}"/>
              </a:ext>
            </a:extLst>
          </p:cNvPr>
          <p:cNvSpPr txBox="1"/>
          <p:nvPr/>
        </p:nvSpPr>
        <p:spPr>
          <a:xfrm>
            <a:off x="1104108" y="6124789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D43E0D-019B-8A8D-65C4-58730199CE57}"/>
              </a:ext>
            </a:extLst>
          </p:cNvPr>
          <p:cNvCxnSpPr/>
          <p:nvPr/>
        </p:nvCxnSpPr>
        <p:spPr>
          <a:xfrm flipV="1">
            <a:off x="2516217" y="5113771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92B9FA-CB3E-9E03-B3D0-579A1D09C1D4}"/>
              </a:ext>
            </a:extLst>
          </p:cNvPr>
          <p:cNvCxnSpPr>
            <a:cxnSpLocks/>
          </p:cNvCxnSpPr>
          <p:nvPr/>
        </p:nvCxnSpPr>
        <p:spPr>
          <a:xfrm flipV="1">
            <a:off x="2516219" y="6479584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14F0E3-C230-93CC-FA6E-B308CD057E4B}"/>
              </a:ext>
            </a:extLst>
          </p:cNvPr>
          <p:cNvCxnSpPr>
            <a:cxnSpLocks/>
          </p:cNvCxnSpPr>
          <p:nvPr/>
        </p:nvCxnSpPr>
        <p:spPr>
          <a:xfrm>
            <a:off x="4150177" y="6493085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1B0529-1766-A5FB-4B22-C3F4CCF4F625}"/>
              </a:ext>
            </a:extLst>
          </p:cNvPr>
          <p:cNvCxnSpPr>
            <a:cxnSpLocks/>
          </p:cNvCxnSpPr>
          <p:nvPr/>
        </p:nvCxnSpPr>
        <p:spPr>
          <a:xfrm flipV="1">
            <a:off x="2460276" y="7000443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5F1829-17AD-4BE6-73D6-8488F9C5EEDC}"/>
              </a:ext>
            </a:extLst>
          </p:cNvPr>
          <p:cNvCxnSpPr>
            <a:cxnSpLocks/>
          </p:cNvCxnSpPr>
          <p:nvPr/>
        </p:nvCxnSpPr>
        <p:spPr>
          <a:xfrm>
            <a:off x="3608097" y="7027448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3865E1-0F6B-EE28-84B7-0FCB56496D06}"/>
              </a:ext>
            </a:extLst>
          </p:cNvPr>
          <p:cNvCxnSpPr>
            <a:cxnSpLocks/>
          </p:cNvCxnSpPr>
          <p:nvPr/>
        </p:nvCxnSpPr>
        <p:spPr>
          <a:xfrm flipV="1">
            <a:off x="2473778" y="7567602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26BB00-0064-A079-4883-8E4E6182BDE2}"/>
              </a:ext>
            </a:extLst>
          </p:cNvPr>
          <p:cNvCxnSpPr>
            <a:cxnSpLocks/>
          </p:cNvCxnSpPr>
          <p:nvPr/>
        </p:nvCxnSpPr>
        <p:spPr>
          <a:xfrm>
            <a:off x="3054440" y="7596536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A65B8D-E709-1A6A-CBEC-B0EDAED75EAF}"/>
              </a:ext>
            </a:extLst>
          </p:cNvPr>
          <p:cNvSpPr txBox="1"/>
          <p:nvPr/>
        </p:nvSpPr>
        <p:spPr>
          <a:xfrm>
            <a:off x="2180551" y="514849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580CD-30B0-515D-0FF9-9C9C71B825EA}"/>
              </a:ext>
            </a:extLst>
          </p:cNvPr>
          <p:cNvSpPr txBox="1"/>
          <p:nvPr/>
        </p:nvSpPr>
        <p:spPr>
          <a:xfrm>
            <a:off x="2957984" y="8157912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012BEA-4904-0DA0-275B-0A886E2ACF50}"/>
              </a:ext>
            </a:extLst>
          </p:cNvPr>
          <p:cNvSpPr txBox="1"/>
          <p:nvPr/>
        </p:nvSpPr>
        <p:spPr>
          <a:xfrm>
            <a:off x="5652685" y="5245088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Rate of climate change (km/y)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198AE7-96AA-75C0-D7FF-122D3F045386}"/>
              </a:ext>
            </a:extLst>
          </p:cNvPr>
          <p:cNvSpPr txBox="1"/>
          <p:nvPr/>
        </p:nvSpPr>
        <p:spPr>
          <a:xfrm>
            <a:off x="6418814" y="6412064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4FB373E-1B23-52B9-5865-DC081608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7" y="6445249"/>
            <a:ext cx="347241" cy="157666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5B3F92-E65B-D6B5-6C33-560C006099DA}"/>
              </a:ext>
            </a:extLst>
          </p:cNvPr>
          <p:cNvCxnSpPr/>
          <p:nvPr/>
        </p:nvCxnSpPr>
        <p:spPr>
          <a:xfrm>
            <a:off x="8355048" y="4994990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05A10F-274A-CE21-50FE-E56A48C37B04}"/>
              </a:ext>
            </a:extLst>
          </p:cNvPr>
          <p:cNvCxnSpPr>
            <a:cxnSpLocks/>
          </p:cNvCxnSpPr>
          <p:nvPr/>
        </p:nvCxnSpPr>
        <p:spPr>
          <a:xfrm flipH="1">
            <a:off x="8365934" y="8184504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17F504-E5DF-5667-8C4F-BB2F1B78F0ED}"/>
              </a:ext>
            </a:extLst>
          </p:cNvPr>
          <p:cNvSpPr txBox="1"/>
          <p:nvPr/>
        </p:nvSpPr>
        <p:spPr>
          <a:xfrm>
            <a:off x="8197275" y="8462852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6ECE07-BD9C-217D-E873-0B43B8F01692}"/>
              </a:ext>
            </a:extLst>
          </p:cNvPr>
          <p:cNvCxnSpPr/>
          <p:nvPr/>
        </p:nvCxnSpPr>
        <p:spPr>
          <a:xfrm flipV="1">
            <a:off x="8384673" y="5161998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C7A224-8DE9-2899-3483-964F198C70AC}"/>
              </a:ext>
            </a:extLst>
          </p:cNvPr>
          <p:cNvCxnSpPr>
            <a:cxnSpLocks/>
          </p:cNvCxnSpPr>
          <p:nvPr/>
        </p:nvCxnSpPr>
        <p:spPr>
          <a:xfrm flipV="1">
            <a:off x="8384675" y="5599906"/>
            <a:ext cx="2613951" cy="2536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8DA07E7-C388-0AEA-2A08-5787D3C98AC4}"/>
              </a:ext>
            </a:extLst>
          </p:cNvPr>
          <p:cNvSpPr txBox="1"/>
          <p:nvPr/>
        </p:nvSpPr>
        <p:spPr>
          <a:xfrm>
            <a:off x="8049007" y="5196722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CEDF52-06FD-E3E8-644B-1799D85156C5}"/>
              </a:ext>
            </a:extLst>
          </p:cNvPr>
          <p:cNvSpPr txBox="1"/>
          <p:nvPr/>
        </p:nvSpPr>
        <p:spPr>
          <a:xfrm>
            <a:off x="8826440" y="8206139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8B94B9-8058-E3A5-721A-429FEEE58973}"/>
              </a:ext>
            </a:extLst>
          </p:cNvPr>
          <p:cNvSpPr txBox="1"/>
          <p:nvPr/>
        </p:nvSpPr>
        <p:spPr>
          <a:xfrm>
            <a:off x="6957468" y="6237432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</p:spTree>
    <p:extLst>
      <p:ext uri="{BB962C8B-B14F-4D97-AF65-F5344CB8AC3E}">
        <p14:creationId xmlns:p14="http://schemas.microsoft.com/office/powerpoint/2010/main" val="39375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A06F9D-86C3-12DD-8520-F62C01EF557C}"/>
              </a:ext>
            </a:extLst>
          </p:cNvPr>
          <p:cNvCxnSpPr/>
          <p:nvPr/>
        </p:nvCxnSpPr>
        <p:spPr>
          <a:xfrm>
            <a:off x="1722093" y="497674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E2181-0E42-34FB-4095-246D781D5155}"/>
              </a:ext>
            </a:extLst>
          </p:cNvPr>
          <p:cNvCxnSpPr>
            <a:cxnSpLocks/>
          </p:cNvCxnSpPr>
          <p:nvPr/>
        </p:nvCxnSpPr>
        <p:spPr>
          <a:xfrm flipH="1">
            <a:off x="1732979" y="816625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2C66C1-09E0-5CA4-04E9-24F4A4518039}"/>
              </a:ext>
            </a:extLst>
          </p:cNvPr>
          <p:cNvSpPr txBox="1"/>
          <p:nvPr/>
        </p:nvSpPr>
        <p:spPr>
          <a:xfrm>
            <a:off x="1853689" y="8479328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92B9FA-CB3E-9E03-B3D0-579A1D09C1D4}"/>
              </a:ext>
            </a:extLst>
          </p:cNvPr>
          <p:cNvCxnSpPr>
            <a:cxnSpLocks/>
          </p:cNvCxnSpPr>
          <p:nvPr/>
        </p:nvCxnSpPr>
        <p:spPr>
          <a:xfrm flipV="1">
            <a:off x="1751720" y="6509565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14F0E3-C230-93CC-FA6E-B308CD057E4B}"/>
              </a:ext>
            </a:extLst>
          </p:cNvPr>
          <p:cNvCxnSpPr>
            <a:cxnSpLocks/>
          </p:cNvCxnSpPr>
          <p:nvPr/>
        </p:nvCxnSpPr>
        <p:spPr>
          <a:xfrm>
            <a:off x="3385678" y="6523066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1B0529-1766-A5FB-4B22-C3F4CCF4F625}"/>
              </a:ext>
            </a:extLst>
          </p:cNvPr>
          <p:cNvCxnSpPr>
            <a:cxnSpLocks/>
          </p:cNvCxnSpPr>
          <p:nvPr/>
        </p:nvCxnSpPr>
        <p:spPr>
          <a:xfrm flipV="1">
            <a:off x="1695777" y="7030424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5F1829-17AD-4BE6-73D6-8488F9C5EEDC}"/>
              </a:ext>
            </a:extLst>
          </p:cNvPr>
          <p:cNvCxnSpPr>
            <a:cxnSpLocks/>
          </p:cNvCxnSpPr>
          <p:nvPr/>
        </p:nvCxnSpPr>
        <p:spPr>
          <a:xfrm>
            <a:off x="2843598" y="7057429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3865E1-0F6B-EE28-84B7-0FCB56496D06}"/>
              </a:ext>
            </a:extLst>
          </p:cNvPr>
          <p:cNvCxnSpPr>
            <a:cxnSpLocks/>
          </p:cNvCxnSpPr>
          <p:nvPr/>
        </p:nvCxnSpPr>
        <p:spPr>
          <a:xfrm flipV="1">
            <a:off x="1709279" y="7597583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26BB00-0064-A079-4883-8E4E6182BDE2}"/>
              </a:ext>
            </a:extLst>
          </p:cNvPr>
          <p:cNvCxnSpPr>
            <a:cxnSpLocks/>
          </p:cNvCxnSpPr>
          <p:nvPr/>
        </p:nvCxnSpPr>
        <p:spPr>
          <a:xfrm>
            <a:off x="2289941" y="7626517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A65B8D-E709-1A6A-CBEC-B0EDAED75EAF}"/>
              </a:ext>
            </a:extLst>
          </p:cNvPr>
          <p:cNvSpPr txBox="1"/>
          <p:nvPr/>
        </p:nvSpPr>
        <p:spPr>
          <a:xfrm>
            <a:off x="1416052" y="517847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580CD-30B0-515D-0FF9-9C9C71B825EA}"/>
              </a:ext>
            </a:extLst>
          </p:cNvPr>
          <p:cNvSpPr txBox="1"/>
          <p:nvPr/>
        </p:nvSpPr>
        <p:spPr>
          <a:xfrm>
            <a:off x="2193485" y="818789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4C0EE4F-C18A-DF8C-E651-65ED7E7E293F}"/>
              </a:ext>
            </a:extLst>
          </p:cNvPr>
          <p:cNvGrpSpPr/>
          <p:nvPr/>
        </p:nvGrpSpPr>
        <p:grpSpPr>
          <a:xfrm>
            <a:off x="11896006" y="5085735"/>
            <a:ext cx="1157743" cy="2921302"/>
            <a:chOff x="3462727" y="1445407"/>
            <a:chExt cx="1157743" cy="29213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012BEA-4904-0DA0-275B-0A886E2ACF50}"/>
                </a:ext>
              </a:extLst>
            </p:cNvPr>
            <p:cNvSpPr txBox="1"/>
            <p:nvPr/>
          </p:nvSpPr>
          <p:spPr>
            <a:xfrm>
              <a:off x="3462727" y="1445407"/>
              <a:ext cx="11577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Rate of climate change (km/y)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198AE7-96AA-75C0-D7FF-122D3F045386}"/>
                </a:ext>
              </a:extLst>
            </p:cNvPr>
            <p:cNvSpPr txBox="1"/>
            <p:nvPr/>
          </p:nvSpPr>
          <p:spPr>
            <a:xfrm>
              <a:off x="4228858" y="2612383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4FB373E-1B23-52B9-5865-DC0816083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6539" y="2645566"/>
              <a:ext cx="347241" cy="1576661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ADCCB-5F7F-1B97-2036-65D5B3FE5170}"/>
              </a:ext>
            </a:extLst>
          </p:cNvPr>
          <p:cNvSpPr/>
          <p:nvPr/>
        </p:nvSpPr>
        <p:spPr>
          <a:xfrm>
            <a:off x="1763295" y="6497989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A41F9A-A814-6243-1E8F-AD03E01DC78A}"/>
              </a:ext>
            </a:extLst>
          </p:cNvPr>
          <p:cNvSpPr/>
          <p:nvPr/>
        </p:nvSpPr>
        <p:spPr>
          <a:xfrm>
            <a:off x="2310750" y="763837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35FB49-9500-1DEB-B016-53B5A6D4F1B9}"/>
              </a:ext>
            </a:extLst>
          </p:cNvPr>
          <p:cNvSpPr/>
          <p:nvPr/>
        </p:nvSpPr>
        <p:spPr>
          <a:xfrm>
            <a:off x="3303145" y="754122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CDBDAC-7B12-2CF6-3000-3146C9314A76}"/>
              </a:ext>
            </a:extLst>
          </p:cNvPr>
          <p:cNvSpPr/>
          <p:nvPr/>
        </p:nvSpPr>
        <p:spPr>
          <a:xfrm>
            <a:off x="3864790" y="7455795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DBB8EBD-DE4B-A30B-4085-37629B62C1FA}"/>
              </a:ext>
            </a:extLst>
          </p:cNvPr>
          <p:cNvSpPr/>
          <p:nvPr/>
        </p:nvSpPr>
        <p:spPr>
          <a:xfrm>
            <a:off x="2826927" y="741693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AB1515-3F79-9C39-9A4C-6C20EB3B4278}"/>
              </a:ext>
            </a:extLst>
          </p:cNvPr>
          <p:cNvSpPr/>
          <p:nvPr/>
        </p:nvSpPr>
        <p:spPr>
          <a:xfrm>
            <a:off x="2311641" y="743195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C1F260-8502-C2DB-1422-21A2C1C81D73}"/>
              </a:ext>
            </a:extLst>
          </p:cNvPr>
          <p:cNvSpPr/>
          <p:nvPr/>
        </p:nvSpPr>
        <p:spPr>
          <a:xfrm>
            <a:off x="3339798" y="657088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5CF1FD-62C7-A733-F206-42984C845819}"/>
              </a:ext>
            </a:extLst>
          </p:cNvPr>
          <p:cNvSpPr/>
          <p:nvPr/>
        </p:nvSpPr>
        <p:spPr>
          <a:xfrm>
            <a:off x="3866718" y="643915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993A01-1B18-EBC3-58A7-1F7D288FF3C4}"/>
              </a:ext>
            </a:extLst>
          </p:cNvPr>
          <p:cNvSpPr/>
          <p:nvPr/>
        </p:nvSpPr>
        <p:spPr>
          <a:xfrm>
            <a:off x="2828855" y="687485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922106-2979-3829-9C43-5ABAD3324337}"/>
              </a:ext>
            </a:extLst>
          </p:cNvPr>
          <p:cNvCxnSpPr>
            <a:cxnSpLocks/>
          </p:cNvCxnSpPr>
          <p:nvPr/>
        </p:nvCxnSpPr>
        <p:spPr>
          <a:xfrm flipV="1">
            <a:off x="2226280" y="7481836"/>
            <a:ext cx="1863524" cy="162046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B5D896-092F-8E69-FAC6-1A308B985604}"/>
              </a:ext>
            </a:extLst>
          </p:cNvPr>
          <p:cNvCxnSpPr>
            <a:cxnSpLocks/>
          </p:cNvCxnSpPr>
          <p:nvPr/>
        </p:nvCxnSpPr>
        <p:spPr>
          <a:xfrm flipV="1">
            <a:off x="2224350" y="6231771"/>
            <a:ext cx="1819156" cy="1306006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219C0DF-C2D7-9BE0-7627-EFE92F945C41}"/>
              </a:ext>
            </a:extLst>
          </p:cNvPr>
          <p:cNvSpPr txBox="1"/>
          <p:nvPr/>
        </p:nvSpPr>
        <p:spPr>
          <a:xfrm>
            <a:off x="1931672" y="5093908"/>
            <a:ext cx="30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rates of climate change across studies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EAC47C-4F2E-9410-15A6-332D4C26F117}"/>
              </a:ext>
            </a:extLst>
          </p:cNvPr>
          <p:cNvSpPr txBox="1"/>
          <p:nvPr/>
        </p:nvSpPr>
        <p:spPr>
          <a:xfrm>
            <a:off x="339609" y="6154770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B126E7B-C015-4A21-7527-7689E0D39143}"/>
              </a:ext>
            </a:extLst>
          </p:cNvPr>
          <p:cNvGrpSpPr/>
          <p:nvPr/>
        </p:nvGrpSpPr>
        <p:grpSpPr>
          <a:xfrm>
            <a:off x="5051879" y="4998514"/>
            <a:ext cx="3669174" cy="3841138"/>
            <a:chOff x="1330445" y="1037771"/>
            <a:chExt cx="3669174" cy="384113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94A0CE1-008B-89BF-9A4E-AD9CEA5FE6A9}"/>
                </a:ext>
              </a:extLst>
            </p:cNvPr>
            <p:cNvCxnSpPr/>
            <p:nvPr/>
          </p:nvCxnSpPr>
          <p:spPr>
            <a:xfrm>
              <a:off x="1636486" y="1037771"/>
              <a:ext cx="0" cy="320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1EBB4-7B61-0A40-15A9-861EAD54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72" y="4227285"/>
              <a:ext cx="32112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FE757F-CBCB-7F4F-35E1-F0D28EC35286}"/>
                </a:ext>
              </a:extLst>
            </p:cNvPr>
            <p:cNvSpPr txBox="1"/>
            <p:nvPr/>
          </p:nvSpPr>
          <p:spPr>
            <a:xfrm>
              <a:off x="1768080" y="4540355"/>
              <a:ext cx="290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dispersal rate (km/y)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3B3A62B-9ED9-36DF-8731-6383C7A57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111" y="2570590"/>
              <a:ext cx="1643605" cy="1608881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4DA215A-F7DA-9329-4BFA-C8CF4BF02AC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071" y="2584093"/>
              <a:ext cx="1549078" cy="0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BDE510-AF0B-4B28-21F1-CE5CC4655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68" y="3091451"/>
              <a:ext cx="1167113" cy="114782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DBEB1C-CD02-2688-1141-EAA720D07D15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1" y="3118456"/>
              <a:ext cx="2079584" cy="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9E423C-A3A0-B640-753F-31A73F2B8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672" y="3658610"/>
              <a:ext cx="586450" cy="55944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E94E435-02DE-E379-7438-965139D65A06}"/>
                </a:ext>
              </a:extLst>
            </p:cNvPr>
            <p:cNvCxnSpPr>
              <a:cxnSpLocks/>
            </p:cNvCxnSpPr>
            <p:nvPr/>
          </p:nvCxnSpPr>
          <p:spPr>
            <a:xfrm>
              <a:off x="2204334" y="3687544"/>
              <a:ext cx="2656390" cy="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3C0618C-28FF-BC2A-E25B-80DDD16CDB4D}"/>
                </a:ext>
              </a:extLst>
            </p:cNvPr>
            <p:cNvSpPr txBox="1"/>
            <p:nvPr/>
          </p:nvSpPr>
          <p:spPr>
            <a:xfrm>
              <a:off x="1330445" y="1239503"/>
              <a:ext cx="26962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AA82D0F-8533-774E-4A2F-E403DF75CCA0}"/>
                </a:ext>
              </a:extLst>
            </p:cNvPr>
            <p:cNvSpPr txBox="1"/>
            <p:nvPr/>
          </p:nvSpPr>
          <p:spPr>
            <a:xfrm>
              <a:off x="2107876" y="4248918"/>
              <a:ext cx="2891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1            2            3            4            5 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BBA69A-0421-4903-AF29-2282069DB773}"/>
                </a:ext>
              </a:extLst>
            </p:cNvPr>
            <p:cNvSpPr/>
            <p:nvPr/>
          </p:nvSpPr>
          <p:spPr>
            <a:xfrm>
              <a:off x="1677686" y="2559014"/>
              <a:ext cx="3229337" cy="1643605"/>
            </a:xfrm>
            <a:prstGeom prst="rect">
              <a:avLst/>
            </a:prstGeom>
            <a:solidFill>
              <a:srgbClr val="FFFFFF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21DEA96-89B3-2983-A1A8-8B10E2AD3B91}"/>
                </a:ext>
              </a:extLst>
            </p:cNvPr>
            <p:cNvSpPr/>
            <p:nvPr/>
          </p:nvSpPr>
          <p:spPr>
            <a:xfrm>
              <a:off x="1778771" y="3860731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D739D0-349B-F24E-54FC-B3CF2022B491}"/>
                </a:ext>
              </a:extLst>
            </p:cNvPr>
            <p:cNvSpPr/>
            <p:nvPr/>
          </p:nvSpPr>
          <p:spPr>
            <a:xfrm>
              <a:off x="2329850" y="3258075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9F7E40-552C-C3B0-ED8E-3F86257D6A1D}"/>
                </a:ext>
              </a:extLst>
            </p:cNvPr>
            <p:cNvSpPr/>
            <p:nvPr/>
          </p:nvSpPr>
          <p:spPr>
            <a:xfrm>
              <a:off x="2697744" y="3146221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4AF1177-1924-E323-0CB4-F13684886DE4}"/>
                </a:ext>
              </a:extLst>
            </p:cNvPr>
            <p:cNvSpPr/>
            <p:nvPr/>
          </p:nvSpPr>
          <p:spPr>
            <a:xfrm>
              <a:off x="2156837" y="3621685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D82ABAB-126E-D94E-B62E-87DED13C494B}"/>
                </a:ext>
              </a:extLst>
            </p:cNvPr>
            <p:cNvSpPr/>
            <p:nvPr/>
          </p:nvSpPr>
          <p:spPr>
            <a:xfrm>
              <a:off x="3103989" y="3171533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9D6137B-2F2B-2F6B-7EE5-076DB743F4C3}"/>
                </a:ext>
              </a:extLst>
            </p:cNvPr>
            <p:cNvSpPr/>
            <p:nvPr/>
          </p:nvSpPr>
          <p:spPr>
            <a:xfrm>
              <a:off x="4122207" y="3075772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E8A7DBB-FBF6-5A68-F921-75C4918E315B}"/>
                </a:ext>
              </a:extLst>
            </p:cNvPr>
            <p:cNvSpPr/>
            <p:nvPr/>
          </p:nvSpPr>
          <p:spPr>
            <a:xfrm>
              <a:off x="4659066" y="3003674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DD4FD76-CCA4-BD4C-D64E-644BA762A089}"/>
                </a:ext>
              </a:extLst>
            </p:cNvPr>
            <p:cNvSpPr/>
            <p:nvPr/>
          </p:nvSpPr>
          <p:spPr>
            <a:xfrm>
              <a:off x="3581446" y="2972243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45E5FA-048E-32B5-7A0B-2742F4CD3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360" y="3042636"/>
              <a:ext cx="1146692" cy="1053125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0A92985-B3FE-3FBD-2387-9651B5D5E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57" y="2986228"/>
              <a:ext cx="1848678" cy="208722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09AA5355-06EB-9851-7560-7AC42EF5E2D6}"/>
              </a:ext>
            </a:extLst>
          </p:cNvPr>
          <p:cNvSpPr txBox="1"/>
          <p:nvPr/>
        </p:nvSpPr>
        <p:spPr>
          <a:xfrm>
            <a:off x="5510180" y="5095838"/>
            <a:ext cx="30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dispersal rates sampled across studies</a:t>
            </a:r>
          </a:p>
        </p:txBody>
      </p:sp>
    </p:spTree>
    <p:extLst>
      <p:ext uri="{BB962C8B-B14F-4D97-AF65-F5344CB8AC3E}">
        <p14:creationId xmlns:p14="http://schemas.microsoft.com/office/powerpoint/2010/main" val="14938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0F6AE1-457F-725A-95DF-0EE61CAF3805}"/>
              </a:ext>
            </a:extLst>
          </p:cNvPr>
          <p:cNvCxnSpPr/>
          <p:nvPr/>
        </p:nvCxnSpPr>
        <p:spPr>
          <a:xfrm>
            <a:off x="1722093" y="497674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B68DF8-E5D4-0D42-43A1-7122C98A8602}"/>
              </a:ext>
            </a:extLst>
          </p:cNvPr>
          <p:cNvCxnSpPr>
            <a:cxnSpLocks/>
          </p:cNvCxnSpPr>
          <p:nvPr/>
        </p:nvCxnSpPr>
        <p:spPr>
          <a:xfrm flipH="1">
            <a:off x="1732979" y="816625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EC7937-78F6-6110-8E60-24FEFDFA3C1F}"/>
              </a:ext>
            </a:extLst>
          </p:cNvPr>
          <p:cNvSpPr txBox="1"/>
          <p:nvPr/>
        </p:nvSpPr>
        <p:spPr>
          <a:xfrm>
            <a:off x="1853689" y="8479328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F1A0D5-77C6-8111-1CA8-23B0DA72E286}"/>
              </a:ext>
            </a:extLst>
          </p:cNvPr>
          <p:cNvCxnSpPr>
            <a:cxnSpLocks/>
          </p:cNvCxnSpPr>
          <p:nvPr/>
        </p:nvCxnSpPr>
        <p:spPr>
          <a:xfrm flipV="1">
            <a:off x="1751720" y="6509565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E794CB-66FD-63D8-013F-1CA8AEB15804}"/>
              </a:ext>
            </a:extLst>
          </p:cNvPr>
          <p:cNvCxnSpPr>
            <a:cxnSpLocks/>
          </p:cNvCxnSpPr>
          <p:nvPr/>
        </p:nvCxnSpPr>
        <p:spPr>
          <a:xfrm>
            <a:off x="3385678" y="6523066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D0CCCF-6A3D-70F0-634A-76F943D878A6}"/>
              </a:ext>
            </a:extLst>
          </p:cNvPr>
          <p:cNvCxnSpPr>
            <a:cxnSpLocks/>
          </p:cNvCxnSpPr>
          <p:nvPr/>
        </p:nvCxnSpPr>
        <p:spPr>
          <a:xfrm flipV="1">
            <a:off x="1695777" y="7030424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09BF69-168A-79AC-19B1-E0BC63476BE3}"/>
              </a:ext>
            </a:extLst>
          </p:cNvPr>
          <p:cNvCxnSpPr>
            <a:cxnSpLocks/>
          </p:cNvCxnSpPr>
          <p:nvPr/>
        </p:nvCxnSpPr>
        <p:spPr>
          <a:xfrm>
            <a:off x="2843598" y="7057429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C4DD1-ADC4-849F-4845-507F172D969D}"/>
              </a:ext>
            </a:extLst>
          </p:cNvPr>
          <p:cNvCxnSpPr>
            <a:cxnSpLocks/>
          </p:cNvCxnSpPr>
          <p:nvPr/>
        </p:nvCxnSpPr>
        <p:spPr>
          <a:xfrm flipV="1">
            <a:off x="1709279" y="7597583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DF5F57-A7E8-D951-8E19-13557DC17272}"/>
              </a:ext>
            </a:extLst>
          </p:cNvPr>
          <p:cNvCxnSpPr>
            <a:cxnSpLocks/>
          </p:cNvCxnSpPr>
          <p:nvPr/>
        </p:nvCxnSpPr>
        <p:spPr>
          <a:xfrm>
            <a:off x="2289941" y="7626517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18821-10EF-9F90-2684-0F62CBCA67E1}"/>
              </a:ext>
            </a:extLst>
          </p:cNvPr>
          <p:cNvSpPr txBox="1"/>
          <p:nvPr/>
        </p:nvSpPr>
        <p:spPr>
          <a:xfrm>
            <a:off x="1416052" y="517847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800200-BD41-2E4B-8E43-C2727BB32A88}"/>
              </a:ext>
            </a:extLst>
          </p:cNvPr>
          <p:cNvSpPr txBox="1"/>
          <p:nvPr/>
        </p:nvSpPr>
        <p:spPr>
          <a:xfrm>
            <a:off x="2193485" y="818789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5E8AF9-C34E-A0EE-FBDF-BA7F6426C392}"/>
              </a:ext>
            </a:extLst>
          </p:cNvPr>
          <p:cNvSpPr/>
          <p:nvPr/>
        </p:nvSpPr>
        <p:spPr>
          <a:xfrm>
            <a:off x="1763295" y="6497989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736FE6E-F082-B0A7-1112-E3D74A8533B8}"/>
              </a:ext>
            </a:extLst>
          </p:cNvPr>
          <p:cNvSpPr/>
          <p:nvPr/>
        </p:nvSpPr>
        <p:spPr>
          <a:xfrm>
            <a:off x="2310750" y="763837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AD7C250-291A-9FF3-8B3D-23FF0D761202}"/>
              </a:ext>
            </a:extLst>
          </p:cNvPr>
          <p:cNvSpPr/>
          <p:nvPr/>
        </p:nvSpPr>
        <p:spPr>
          <a:xfrm>
            <a:off x="3303145" y="754122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653FE34-1DF9-E3EF-5F83-0A4550668366}"/>
              </a:ext>
            </a:extLst>
          </p:cNvPr>
          <p:cNvSpPr/>
          <p:nvPr/>
        </p:nvSpPr>
        <p:spPr>
          <a:xfrm>
            <a:off x="3864790" y="7455795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90EDB1F-9239-0E73-F081-5A0012C57B69}"/>
              </a:ext>
            </a:extLst>
          </p:cNvPr>
          <p:cNvSpPr/>
          <p:nvPr/>
        </p:nvSpPr>
        <p:spPr>
          <a:xfrm>
            <a:off x="2826927" y="741693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34DA0C-050C-FB14-7A62-F87E41537F3B}"/>
              </a:ext>
            </a:extLst>
          </p:cNvPr>
          <p:cNvSpPr/>
          <p:nvPr/>
        </p:nvSpPr>
        <p:spPr>
          <a:xfrm>
            <a:off x="2311641" y="743195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429161-28C6-9193-A58C-5CD04B29A3ED}"/>
              </a:ext>
            </a:extLst>
          </p:cNvPr>
          <p:cNvSpPr/>
          <p:nvPr/>
        </p:nvSpPr>
        <p:spPr>
          <a:xfrm>
            <a:off x="3339798" y="657088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D0E60F-917B-D880-8037-17F9D2EDEE45}"/>
              </a:ext>
            </a:extLst>
          </p:cNvPr>
          <p:cNvSpPr/>
          <p:nvPr/>
        </p:nvSpPr>
        <p:spPr>
          <a:xfrm>
            <a:off x="3866718" y="643915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3A3B1B-6AAA-6A9C-4488-4227822173F1}"/>
              </a:ext>
            </a:extLst>
          </p:cNvPr>
          <p:cNvSpPr/>
          <p:nvPr/>
        </p:nvSpPr>
        <p:spPr>
          <a:xfrm>
            <a:off x="2828855" y="687485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7193C7-47D4-3D0B-46EC-04ECC956CF06}"/>
              </a:ext>
            </a:extLst>
          </p:cNvPr>
          <p:cNvSpPr txBox="1"/>
          <p:nvPr/>
        </p:nvSpPr>
        <p:spPr>
          <a:xfrm>
            <a:off x="339609" y="6154770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A5DD9-0853-A970-91BF-F94BEB688732}"/>
              </a:ext>
            </a:extLst>
          </p:cNvPr>
          <p:cNvSpPr/>
          <p:nvPr/>
        </p:nvSpPr>
        <p:spPr>
          <a:xfrm>
            <a:off x="1876472" y="782147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9C1E9CF-54D2-F986-2532-AC7F9CC653F1}"/>
              </a:ext>
            </a:extLst>
          </p:cNvPr>
          <p:cNvSpPr/>
          <p:nvPr/>
        </p:nvSpPr>
        <p:spPr>
          <a:xfrm>
            <a:off x="2427551" y="721881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1123BA5-1809-911E-9FCC-56BC4B81148B}"/>
              </a:ext>
            </a:extLst>
          </p:cNvPr>
          <p:cNvSpPr/>
          <p:nvPr/>
        </p:nvSpPr>
        <p:spPr>
          <a:xfrm>
            <a:off x="2795445" y="710696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D9D68C9-718F-9B01-7294-EADC9A86E37C}"/>
              </a:ext>
            </a:extLst>
          </p:cNvPr>
          <p:cNvSpPr/>
          <p:nvPr/>
        </p:nvSpPr>
        <p:spPr>
          <a:xfrm>
            <a:off x="2254538" y="758242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7BE5E6-E56A-27AA-A5B8-7B5D63BA4B71}"/>
              </a:ext>
            </a:extLst>
          </p:cNvPr>
          <p:cNvSpPr/>
          <p:nvPr/>
        </p:nvSpPr>
        <p:spPr>
          <a:xfrm>
            <a:off x="3201690" y="713227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20DCF3-AA15-D374-DB30-EA5FA0321984}"/>
              </a:ext>
            </a:extLst>
          </p:cNvPr>
          <p:cNvSpPr/>
          <p:nvPr/>
        </p:nvSpPr>
        <p:spPr>
          <a:xfrm>
            <a:off x="4219908" y="703651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63D466-3C1B-24B2-7BCB-57EA5AE32B1E}"/>
              </a:ext>
            </a:extLst>
          </p:cNvPr>
          <p:cNvSpPr/>
          <p:nvPr/>
        </p:nvSpPr>
        <p:spPr>
          <a:xfrm>
            <a:off x="4756767" y="6964418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0BB58D4-9872-117F-40D8-E3895BA40015}"/>
              </a:ext>
            </a:extLst>
          </p:cNvPr>
          <p:cNvSpPr/>
          <p:nvPr/>
        </p:nvSpPr>
        <p:spPr>
          <a:xfrm>
            <a:off x="3679147" y="693298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82155C-CB4B-8230-9DDC-746240D726D3}"/>
              </a:ext>
            </a:extLst>
          </p:cNvPr>
          <p:cNvCxnSpPr/>
          <p:nvPr/>
        </p:nvCxnSpPr>
        <p:spPr>
          <a:xfrm>
            <a:off x="5417410" y="4976626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440BB2-AD8C-E0CF-7300-03669B7FED4E}"/>
              </a:ext>
            </a:extLst>
          </p:cNvPr>
          <p:cNvCxnSpPr>
            <a:cxnSpLocks/>
          </p:cNvCxnSpPr>
          <p:nvPr/>
        </p:nvCxnSpPr>
        <p:spPr>
          <a:xfrm flipH="1">
            <a:off x="5428296" y="8166140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7AB5473-36DC-1758-87E2-116BCA2D1E5A}"/>
              </a:ext>
            </a:extLst>
          </p:cNvPr>
          <p:cNvSpPr txBox="1"/>
          <p:nvPr/>
        </p:nvSpPr>
        <p:spPr>
          <a:xfrm>
            <a:off x="5259637" y="8444488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84ED05-A320-EA48-23BD-F68B2E56A6BE}"/>
              </a:ext>
            </a:extLst>
          </p:cNvPr>
          <p:cNvSpPr txBox="1"/>
          <p:nvPr/>
        </p:nvSpPr>
        <p:spPr>
          <a:xfrm>
            <a:off x="5111369" y="5178358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55D3C2-9306-A0F6-B1BF-3C40E7F22669}"/>
              </a:ext>
            </a:extLst>
          </p:cNvPr>
          <p:cNvSpPr txBox="1"/>
          <p:nvPr/>
        </p:nvSpPr>
        <p:spPr>
          <a:xfrm>
            <a:off x="5888802" y="818777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7C2874-1B64-5E77-A7F2-309A51BF3A9B}"/>
              </a:ext>
            </a:extLst>
          </p:cNvPr>
          <p:cNvSpPr/>
          <p:nvPr/>
        </p:nvSpPr>
        <p:spPr>
          <a:xfrm>
            <a:off x="5961825" y="760585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24F69F9-C708-CD0D-0966-99DD6052B4EB}"/>
              </a:ext>
            </a:extLst>
          </p:cNvPr>
          <p:cNvSpPr/>
          <p:nvPr/>
        </p:nvSpPr>
        <p:spPr>
          <a:xfrm>
            <a:off x="5966670" y="750871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A07B738-7766-5F22-A8DE-72CBC173A370}"/>
              </a:ext>
            </a:extLst>
          </p:cNvPr>
          <p:cNvSpPr/>
          <p:nvPr/>
        </p:nvSpPr>
        <p:spPr>
          <a:xfrm>
            <a:off x="5965046" y="7423283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4BCD87-BB07-73CD-75A7-91863E4060AC}"/>
              </a:ext>
            </a:extLst>
          </p:cNvPr>
          <p:cNvSpPr/>
          <p:nvPr/>
        </p:nvSpPr>
        <p:spPr>
          <a:xfrm>
            <a:off x="5965940" y="738442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DD1BA14-18B9-9CFF-4B16-75478941FC2B}"/>
              </a:ext>
            </a:extLst>
          </p:cNvPr>
          <p:cNvSpPr/>
          <p:nvPr/>
        </p:nvSpPr>
        <p:spPr>
          <a:xfrm>
            <a:off x="5967569" y="738239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75AC19-D5E3-ED80-B335-9C0D2ACAFE60}"/>
              </a:ext>
            </a:extLst>
          </p:cNvPr>
          <p:cNvSpPr/>
          <p:nvPr/>
        </p:nvSpPr>
        <p:spPr>
          <a:xfrm>
            <a:off x="7006117" y="652131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213F9BA-C7FD-932A-9209-84ABAF2DEC9D}"/>
              </a:ext>
            </a:extLst>
          </p:cNvPr>
          <p:cNvSpPr/>
          <p:nvPr/>
        </p:nvSpPr>
        <p:spPr>
          <a:xfrm>
            <a:off x="7117397" y="638958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E436B1F-DAC2-4FFD-F790-ACD0F3F78474}"/>
              </a:ext>
            </a:extLst>
          </p:cNvPr>
          <p:cNvSpPr/>
          <p:nvPr/>
        </p:nvSpPr>
        <p:spPr>
          <a:xfrm>
            <a:off x="6515956" y="682529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23BFB85-F88A-216C-4C36-84B65A37AE40}"/>
              </a:ext>
            </a:extLst>
          </p:cNvPr>
          <p:cNvSpPr/>
          <p:nvPr/>
        </p:nvSpPr>
        <p:spPr>
          <a:xfrm>
            <a:off x="5543033" y="783820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F472C5B-E904-35C1-497B-B12B929C9965}"/>
              </a:ext>
            </a:extLst>
          </p:cNvPr>
          <p:cNvSpPr/>
          <p:nvPr/>
        </p:nvSpPr>
        <p:spPr>
          <a:xfrm>
            <a:off x="6094112" y="723554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AE86796-454D-1FEA-E48C-B2FD2A8FE9B1}"/>
              </a:ext>
            </a:extLst>
          </p:cNvPr>
          <p:cNvSpPr/>
          <p:nvPr/>
        </p:nvSpPr>
        <p:spPr>
          <a:xfrm>
            <a:off x="6462006" y="712369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5590E37-4ECA-2FF8-E6DB-29FFFEB6585D}"/>
              </a:ext>
            </a:extLst>
          </p:cNvPr>
          <p:cNvSpPr/>
          <p:nvPr/>
        </p:nvSpPr>
        <p:spPr>
          <a:xfrm>
            <a:off x="5921099" y="759915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5D2617D-09A2-37D8-C3C2-FB11D925502C}"/>
              </a:ext>
            </a:extLst>
          </p:cNvPr>
          <p:cNvSpPr/>
          <p:nvPr/>
        </p:nvSpPr>
        <p:spPr>
          <a:xfrm>
            <a:off x="6471743" y="714900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C6B6B0C-3DBC-9A56-467E-A3A2BD1DE8A1}"/>
              </a:ext>
            </a:extLst>
          </p:cNvPr>
          <p:cNvSpPr/>
          <p:nvPr/>
        </p:nvSpPr>
        <p:spPr>
          <a:xfrm>
            <a:off x="6462277" y="705324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5715033-CB0C-B11E-9AAD-AB440A6B23C8}"/>
              </a:ext>
            </a:extLst>
          </p:cNvPr>
          <p:cNvSpPr/>
          <p:nvPr/>
        </p:nvSpPr>
        <p:spPr>
          <a:xfrm>
            <a:off x="6473156" y="6981148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059E2A2-0AA6-82B4-1265-B2F7D12082DF}"/>
              </a:ext>
            </a:extLst>
          </p:cNvPr>
          <p:cNvSpPr/>
          <p:nvPr/>
        </p:nvSpPr>
        <p:spPr>
          <a:xfrm>
            <a:off x="6463680" y="6957809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103ADDF-4173-EC45-D21A-D2237ACBFBAE}"/>
              </a:ext>
            </a:extLst>
          </p:cNvPr>
          <p:cNvCxnSpPr>
            <a:cxnSpLocks/>
          </p:cNvCxnSpPr>
          <p:nvPr/>
        </p:nvCxnSpPr>
        <p:spPr>
          <a:xfrm flipV="1">
            <a:off x="5516613" y="6288124"/>
            <a:ext cx="1867913" cy="1724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2183A48-21CD-FCBC-E33A-51191F6F44A3}"/>
              </a:ext>
            </a:extLst>
          </p:cNvPr>
          <p:cNvSpPr txBox="1"/>
          <p:nvPr/>
        </p:nvSpPr>
        <p:spPr>
          <a:xfrm>
            <a:off x="3298761" y="4496323"/>
            <a:ext cx="390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samples across studies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B2DCD68A-1C6F-7696-B493-3D4B9EEAC6BE}"/>
              </a:ext>
            </a:extLst>
          </p:cNvPr>
          <p:cNvSpPr/>
          <p:nvPr/>
        </p:nvSpPr>
        <p:spPr>
          <a:xfrm>
            <a:off x="1783644" y="6882548"/>
            <a:ext cx="3093155" cy="1178336"/>
          </a:xfrm>
          <a:custGeom>
            <a:avLst/>
            <a:gdLst>
              <a:gd name="connsiteX0" fmla="*/ 0 w 3093156"/>
              <a:gd name="connsiteY0" fmla="*/ 1197246 h 1197246"/>
              <a:gd name="connsiteX1" fmla="*/ 891822 w 3093156"/>
              <a:gd name="connsiteY1" fmla="*/ 169957 h 1197246"/>
              <a:gd name="connsiteX2" fmla="*/ 3093156 w 3093156"/>
              <a:gd name="connsiteY2" fmla="*/ 11913 h 1197246"/>
              <a:gd name="connsiteX0" fmla="*/ 0 w 1988457"/>
              <a:gd name="connsiteY0" fmla="*/ 1197246 h 1197246"/>
              <a:gd name="connsiteX1" fmla="*/ 891822 w 1988457"/>
              <a:gd name="connsiteY1" fmla="*/ 169957 h 1197246"/>
              <a:gd name="connsiteX2" fmla="*/ 1988457 w 1988457"/>
              <a:gd name="connsiteY2" fmla="*/ 11913 h 1197246"/>
              <a:gd name="connsiteX0" fmla="*/ 0 w 1988457"/>
              <a:gd name="connsiteY0" fmla="*/ 1166278 h 1166278"/>
              <a:gd name="connsiteX1" fmla="*/ 891822 w 1988457"/>
              <a:gd name="connsiteY1" fmla="*/ 138989 h 1166278"/>
              <a:gd name="connsiteX2" fmla="*/ 1988457 w 1988457"/>
              <a:gd name="connsiteY2" fmla="*/ 26100 h 1166278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44909 h 1144909"/>
              <a:gd name="connsiteX1" fmla="*/ 501494 w 1988457"/>
              <a:gd name="connsiteY1" fmla="*/ 219220 h 1144909"/>
              <a:gd name="connsiteX2" fmla="*/ 1988457 w 1988457"/>
              <a:gd name="connsiteY2" fmla="*/ 4731 h 1144909"/>
              <a:gd name="connsiteX0" fmla="*/ 0 w 1988457"/>
              <a:gd name="connsiteY0" fmla="*/ 1157323 h 1157323"/>
              <a:gd name="connsiteX1" fmla="*/ 501494 w 1988457"/>
              <a:gd name="connsiteY1" fmla="*/ 231634 h 1157323"/>
              <a:gd name="connsiteX2" fmla="*/ 1988457 w 1988457"/>
              <a:gd name="connsiteY2" fmla="*/ 17145 h 1157323"/>
              <a:gd name="connsiteX0" fmla="*/ 0 w 1988457"/>
              <a:gd name="connsiteY0" fmla="*/ 1144623 h 1144623"/>
              <a:gd name="connsiteX1" fmla="*/ 508858 w 1988457"/>
              <a:gd name="connsiteY1" fmla="*/ 309245 h 1144623"/>
              <a:gd name="connsiteX2" fmla="*/ 1988457 w 1988457"/>
              <a:gd name="connsiteY2" fmla="*/ 4445 h 1144623"/>
              <a:gd name="connsiteX0" fmla="*/ 0 w 1988457"/>
              <a:gd name="connsiteY0" fmla="*/ 1164200 h 1164200"/>
              <a:gd name="connsiteX1" fmla="*/ 508858 w 1988457"/>
              <a:gd name="connsiteY1" fmla="*/ 328822 h 1164200"/>
              <a:gd name="connsiteX2" fmla="*/ 1988457 w 1988457"/>
              <a:gd name="connsiteY2" fmla="*/ 24022 h 1164200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2017916"/>
              <a:gd name="connsiteY0" fmla="*/ 1178336 h 1178336"/>
              <a:gd name="connsiteX1" fmla="*/ 545682 w 2017916"/>
              <a:gd name="connsiteY1" fmla="*/ 354246 h 1178336"/>
              <a:gd name="connsiteX2" fmla="*/ 2017916 w 2017916"/>
              <a:gd name="connsiteY2" fmla="*/ 15580 h 117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916" h="1178336">
                <a:moveTo>
                  <a:pt x="0" y="1178336"/>
                </a:moveTo>
                <a:cubicBezTo>
                  <a:pt x="188148" y="763469"/>
                  <a:pt x="273190" y="732423"/>
                  <a:pt x="545682" y="354246"/>
                </a:cubicBezTo>
                <a:cubicBezTo>
                  <a:pt x="906550" y="-69087"/>
                  <a:pt x="1175012" y="-4176"/>
                  <a:pt x="2017916" y="155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0F6AE1-457F-725A-95DF-0EE61CAF3805}"/>
              </a:ext>
            </a:extLst>
          </p:cNvPr>
          <p:cNvCxnSpPr/>
          <p:nvPr/>
        </p:nvCxnSpPr>
        <p:spPr>
          <a:xfrm>
            <a:off x="1722093" y="9566662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B68DF8-E5D4-0D42-43A1-7122C98A8602}"/>
              </a:ext>
            </a:extLst>
          </p:cNvPr>
          <p:cNvCxnSpPr>
            <a:cxnSpLocks/>
          </p:cNvCxnSpPr>
          <p:nvPr/>
        </p:nvCxnSpPr>
        <p:spPr>
          <a:xfrm flipH="1">
            <a:off x="1732979" y="12756176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EC7937-78F6-6110-8E60-24FEFDFA3C1F}"/>
              </a:ext>
            </a:extLst>
          </p:cNvPr>
          <p:cNvSpPr txBox="1"/>
          <p:nvPr/>
        </p:nvSpPr>
        <p:spPr>
          <a:xfrm>
            <a:off x="1853689" y="12961672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F1A0D5-77C6-8111-1CA8-23B0DA72E286}"/>
              </a:ext>
            </a:extLst>
          </p:cNvPr>
          <p:cNvCxnSpPr>
            <a:cxnSpLocks/>
          </p:cNvCxnSpPr>
          <p:nvPr/>
        </p:nvCxnSpPr>
        <p:spPr>
          <a:xfrm flipV="1">
            <a:off x="1751720" y="11099483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E794CB-66FD-63D8-013F-1CA8AEB15804}"/>
              </a:ext>
            </a:extLst>
          </p:cNvPr>
          <p:cNvCxnSpPr>
            <a:cxnSpLocks/>
          </p:cNvCxnSpPr>
          <p:nvPr/>
        </p:nvCxnSpPr>
        <p:spPr>
          <a:xfrm>
            <a:off x="3385678" y="11112984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D0CCCF-6A3D-70F0-634A-76F943D878A6}"/>
              </a:ext>
            </a:extLst>
          </p:cNvPr>
          <p:cNvCxnSpPr>
            <a:cxnSpLocks/>
          </p:cNvCxnSpPr>
          <p:nvPr/>
        </p:nvCxnSpPr>
        <p:spPr>
          <a:xfrm flipV="1">
            <a:off x="1695777" y="11620342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09BF69-168A-79AC-19B1-E0BC63476BE3}"/>
              </a:ext>
            </a:extLst>
          </p:cNvPr>
          <p:cNvCxnSpPr>
            <a:cxnSpLocks/>
          </p:cNvCxnSpPr>
          <p:nvPr/>
        </p:nvCxnSpPr>
        <p:spPr>
          <a:xfrm>
            <a:off x="2843598" y="11647347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C4DD1-ADC4-849F-4845-507F172D969D}"/>
              </a:ext>
            </a:extLst>
          </p:cNvPr>
          <p:cNvCxnSpPr>
            <a:cxnSpLocks/>
          </p:cNvCxnSpPr>
          <p:nvPr/>
        </p:nvCxnSpPr>
        <p:spPr>
          <a:xfrm flipV="1">
            <a:off x="1709279" y="12187501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DF5F57-A7E8-D951-8E19-13557DC17272}"/>
              </a:ext>
            </a:extLst>
          </p:cNvPr>
          <p:cNvCxnSpPr>
            <a:cxnSpLocks/>
          </p:cNvCxnSpPr>
          <p:nvPr/>
        </p:nvCxnSpPr>
        <p:spPr>
          <a:xfrm>
            <a:off x="2289941" y="12216435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18821-10EF-9F90-2684-0F62CBCA67E1}"/>
              </a:ext>
            </a:extLst>
          </p:cNvPr>
          <p:cNvSpPr txBox="1"/>
          <p:nvPr/>
        </p:nvSpPr>
        <p:spPr>
          <a:xfrm>
            <a:off x="1416052" y="9768394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800200-BD41-2E4B-8E43-C2727BB32A88}"/>
              </a:ext>
            </a:extLst>
          </p:cNvPr>
          <p:cNvSpPr txBox="1"/>
          <p:nvPr/>
        </p:nvSpPr>
        <p:spPr>
          <a:xfrm>
            <a:off x="2193485" y="12777811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5E8AF9-C34E-A0EE-FBDF-BA7F6426C392}"/>
              </a:ext>
            </a:extLst>
          </p:cNvPr>
          <p:cNvSpPr/>
          <p:nvPr/>
        </p:nvSpPr>
        <p:spPr>
          <a:xfrm>
            <a:off x="1763295" y="11087907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736FE6E-F082-B0A7-1112-E3D74A8533B8}"/>
              </a:ext>
            </a:extLst>
          </p:cNvPr>
          <p:cNvSpPr/>
          <p:nvPr/>
        </p:nvSpPr>
        <p:spPr>
          <a:xfrm>
            <a:off x="2310750" y="12228289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AD7C250-291A-9FF3-8B3D-23FF0D761202}"/>
              </a:ext>
            </a:extLst>
          </p:cNvPr>
          <p:cNvSpPr/>
          <p:nvPr/>
        </p:nvSpPr>
        <p:spPr>
          <a:xfrm>
            <a:off x="3303145" y="1213114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653FE34-1DF9-E3EF-5F83-0A4550668366}"/>
              </a:ext>
            </a:extLst>
          </p:cNvPr>
          <p:cNvSpPr/>
          <p:nvPr/>
        </p:nvSpPr>
        <p:spPr>
          <a:xfrm>
            <a:off x="3864790" y="12045713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90EDB1F-9239-0E73-F081-5A0012C57B69}"/>
              </a:ext>
            </a:extLst>
          </p:cNvPr>
          <p:cNvSpPr/>
          <p:nvPr/>
        </p:nvSpPr>
        <p:spPr>
          <a:xfrm>
            <a:off x="2826927" y="12006856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34DA0C-050C-FB14-7A62-F87E41537F3B}"/>
              </a:ext>
            </a:extLst>
          </p:cNvPr>
          <p:cNvSpPr/>
          <p:nvPr/>
        </p:nvSpPr>
        <p:spPr>
          <a:xfrm>
            <a:off x="2311641" y="1202187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429161-28C6-9193-A58C-5CD04B29A3ED}"/>
              </a:ext>
            </a:extLst>
          </p:cNvPr>
          <p:cNvSpPr/>
          <p:nvPr/>
        </p:nvSpPr>
        <p:spPr>
          <a:xfrm>
            <a:off x="3339798" y="1116080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D0E60F-917B-D880-8037-17F9D2EDEE45}"/>
              </a:ext>
            </a:extLst>
          </p:cNvPr>
          <p:cNvSpPr/>
          <p:nvPr/>
        </p:nvSpPr>
        <p:spPr>
          <a:xfrm>
            <a:off x="3866718" y="1102907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3A3B1B-6AAA-6A9C-4488-4227822173F1}"/>
              </a:ext>
            </a:extLst>
          </p:cNvPr>
          <p:cNvSpPr/>
          <p:nvPr/>
        </p:nvSpPr>
        <p:spPr>
          <a:xfrm>
            <a:off x="2828855" y="11464777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7193C7-47D4-3D0B-46EC-04ECC956CF06}"/>
              </a:ext>
            </a:extLst>
          </p:cNvPr>
          <p:cNvSpPr txBox="1"/>
          <p:nvPr/>
        </p:nvSpPr>
        <p:spPr>
          <a:xfrm>
            <a:off x="339609" y="10744688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A5DD9-0853-A970-91BF-F94BEB688732}"/>
              </a:ext>
            </a:extLst>
          </p:cNvPr>
          <p:cNvSpPr/>
          <p:nvPr/>
        </p:nvSpPr>
        <p:spPr>
          <a:xfrm>
            <a:off x="1876472" y="12411393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9C1E9CF-54D2-F986-2532-AC7F9CC653F1}"/>
              </a:ext>
            </a:extLst>
          </p:cNvPr>
          <p:cNvSpPr/>
          <p:nvPr/>
        </p:nvSpPr>
        <p:spPr>
          <a:xfrm>
            <a:off x="2427551" y="1180873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1123BA5-1809-911E-9FCC-56BC4B81148B}"/>
              </a:ext>
            </a:extLst>
          </p:cNvPr>
          <p:cNvSpPr/>
          <p:nvPr/>
        </p:nvSpPr>
        <p:spPr>
          <a:xfrm>
            <a:off x="2795445" y="11696883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D9D68C9-718F-9B01-7294-EADC9A86E37C}"/>
              </a:ext>
            </a:extLst>
          </p:cNvPr>
          <p:cNvSpPr/>
          <p:nvPr/>
        </p:nvSpPr>
        <p:spPr>
          <a:xfrm>
            <a:off x="2254538" y="1217234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7BE5E6-E56A-27AA-A5B8-7B5D63BA4B71}"/>
              </a:ext>
            </a:extLst>
          </p:cNvPr>
          <p:cNvSpPr/>
          <p:nvPr/>
        </p:nvSpPr>
        <p:spPr>
          <a:xfrm>
            <a:off x="3201690" y="1172219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220DCF3-AA15-D374-DB30-EA5FA0321984}"/>
              </a:ext>
            </a:extLst>
          </p:cNvPr>
          <p:cNvSpPr/>
          <p:nvPr/>
        </p:nvSpPr>
        <p:spPr>
          <a:xfrm>
            <a:off x="4219908" y="11626434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63D466-3C1B-24B2-7BCB-57EA5AE32B1E}"/>
              </a:ext>
            </a:extLst>
          </p:cNvPr>
          <p:cNvSpPr/>
          <p:nvPr/>
        </p:nvSpPr>
        <p:spPr>
          <a:xfrm>
            <a:off x="4756767" y="1155433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0BB58D4-9872-117F-40D8-E3895BA40015}"/>
              </a:ext>
            </a:extLst>
          </p:cNvPr>
          <p:cNvSpPr/>
          <p:nvPr/>
        </p:nvSpPr>
        <p:spPr>
          <a:xfrm>
            <a:off x="3679147" y="1152290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82155C-CB4B-8230-9DDC-746240D726D3}"/>
              </a:ext>
            </a:extLst>
          </p:cNvPr>
          <p:cNvCxnSpPr/>
          <p:nvPr/>
        </p:nvCxnSpPr>
        <p:spPr>
          <a:xfrm>
            <a:off x="5417410" y="956654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440BB2-AD8C-E0CF-7300-03669B7FED4E}"/>
              </a:ext>
            </a:extLst>
          </p:cNvPr>
          <p:cNvCxnSpPr>
            <a:cxnSpLocks/>
          </p:cNvCxnSpPr>
          <p:nvPr/>
        </p:nvCxnSpPr>
        <p:spPr>
          <a:xfrm flipH="1">
            <a:off x="5428296" y="1275605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7AB5473-36DC-1758-87E2-116BCA2D1E5A}"/>
              </a:ext>
            </a:extLst>
          </p:cNvPr>
          <p:cNvSpPr txBox="1"/>
          <p:nvPr/>
        </p:nvSpPr>
        <p:spPr>
          <a:xfrm>
            <a:off x="5241708" y="12980619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84ED05-A320-EA48-23BD-F68B2E56A6BE}"/>
              </a:ext>
            </a:extLst>
          </p:cNvPr>
          <p:cNvSpPr txBox="1"/>
          <p:nvPr/>
        </p:nvSpPr>
        <p:spPr>
          <a:xfrm>
            <a:off x="5111369" y="976827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55D3C2-9306-A0F6-B1BF-3C40E7F22669}"/>
              </a:ext>
            </a:extLst>
          </p:cNvPr>
          <p:cNvSpPr txBox="1"/>
          <p:nvPr/>
        </p:nvSpPr>
        <p:spPr>
          <a:xfrm>
            <a:off x="5888802" y="1277769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7C2874-1B64-5E77-A7F2-309A51BF3A9B}"/>
              </a:ext>
            </a:extLst>
          </p:cNvPr>
          <p:cNvSpPr/>
          <p:nvPr/>
        </p:nvSpPr>
        <p:spPr>
          <a:xfrm>
            <a:off x="5961825" y="12195777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24F69F9-C708-CD0D-0966-99DD6052B4EB}"/>
              </a:ext>
            </a:extLst>
          </p:cNvPr>
          <p:cNvSpPr/>
          <p:nvPr/>
        </p:nvSpPr>
        <p:spPr>
          <a:xfrm>
            <a:off x="5966670" y="12098634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A07B738-7766-5F22-A8DE-72CBC173A370}"/>
              </a:ext>
            </a:extLst>
          </p:cNvPr>
          <p:cNvSpPr/>
          <p:nvPr/>
        </p:nvSpPr>
        <p:spPr>
          <a:xfrm>
            <a:off x="5965046" y="1201320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4BCD87-BB07-73CD-75A7-91863E4060AC}"/>
              </a:ext>
            </a:extLst>
          </p:cNvPr>
          <p:cNvSpPr/>
          <p:nvPr/>
        </p:nvSpPr>
        <p:spPr>
          <a:xfrm>
            <a:off x="5965940" y="11974344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DD1BA14-18B9-9CFF-4B16-75478941FC2B}"/>
              </a:ext>
            </a:extLst>
          </p:cNvPr>
          <p:cNvSpPr/>
          <p:nvPr/>
        </p:nvSpPr>
        <p:spPr>
          <a:xfrm>
            <a:off x="5967569" y="11972311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75AC19-D5E3-ED80-B335-9C0D2ACAFE60}"/>
              </a:ext>
            </a:extLst>
          </p:cNvPr>
          <p:cNvSpPr/>
          <p:nvPr/>
        </p:nvSpPr>
        <p:spPr>
          <a:xfrm>
            <a:off x="7006117" y="11111237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213F9BA-C7FD-932A-9209-84ABAF2DEC9D}"/>
              </a:ext>
            </a:extLst>
          </p:cNvPr>
          <p:cNvSpPr/>
          <p:nvPr/>
        </p:nvSpPr>
        <p:spPr>
          <a:xfrm>
            <a:off x="7117397" y="10979506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E436B1F-DAC2-4FFD-F790-ACD0F3F78474}"/>
              </a:ext>
            </a:extLst>
          </p:cNvPr>
          <p:cNvSpPr/>
          <p:nvPr/>
        </p:nvSpPr>
        <p:spPr>
          <a:xfrm>
            <a:off x="6515956" y="1141521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23BFB85-F88A-216C-4C36-84B65A37AE40}"/>
              </a:ext>
            </a:extLst>
          </p:cNvPr>
          <p:cNvSpPr/>
          <p:nvPr/>
        </p:nvSpPr>
        <p:spPr>
          <a:xfrm>
            <a:off x="5543033" y="12428123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F472C5B-E904-35C1-497B-B12B929C9965}"/>
              </a:ext>
            </a:extLst>
          </p:cNvPr>
          <p:cNvSpPr/>
          <p:nvPr/>
        </p:nvSpPr>
        <p:spPr>
          <a:xfrm>
            <a:off x="6094112" y="1182546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AE86796-454D-1FEA-E48C-B2FD2A8FE9B1}"/>
              </a:ext>
            </a:extLst>
          </p:cNvPr>
          <p:cNvSpPr/>
          <p:nvPr/>
        </p:nvSpPr>
        <p:spPr>
          <a:xfrm>
            <a:off x="6462006" y="11713613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5590E37-4ECA-2FF8-E6DB-29FFFEB6585D}"/>
              </a:ext>
            </a:extLst>
          </p:cNvPr>
          <p:cNvSpPr/>
          <p:nvPr/>
        </p:nvSpPr>
        <p:spPr>
          <a:xfrm>
            <a:off x="5921099" y="1218907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5D2617D-09A2-37D8-C3C2-FB11D925502C}"/>
              </a:ext>
            </a:extLst>
          </p:cNvPr>
          <p:cNvSpPr/>
          <p:nvPr/>
        </p:nvSpPr>
        <p:spPr>
          <a:xfrm>
            <a:off x="6471743" y="11738925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C6B6B0C-3DBC-9A56-467E-A3A2BD1DE8A1}"/>
              </a:ext>
            </a:extLst>
          </p:cNvPr>
          <p:cNvSpPr/>
          <p:nvPr/>
        </p:nvSpPr>
        <p:spPr>
          <a:xfrm>
            <a:off x="6462277" y="11643164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5715033-CB0C-B11E-9AAD-AB440A6B23C8}"/>
              </a:ext>
            </a:extLst>
          </p:cNvPr>
          <p:cNvSpPr/>
          <p:nvPr/>
        </p:nvSpPr>
        <p:spPr>
          <a:xfrm>
            <a:off x="6473156" y="11571066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059E2A2-0AA6-82B4-1265-B2F7D12082DF}"/>
              </a:ext>
            </a:extLst>
          </p:cNvPr>
          <p:cNvSpPr/>
          <p:nvPr/>
        </p:nvSpPr>
        <p:spPr>
          <a:xfrm>
            <a:off x="6463680" y="11547727"/>
            <a:ext cx="141515" cy="130629"/>
          </a:xfrm>
          <a:prstGeom prst="ellipse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103ADDF-4173-EC45-D21A-D2237ACBFBAE}"/>
              </a:ext>
            </a:extLst>
          </p:cNvPr>
          <p:cNvCxnSpPr>
            <a:cxnSpLocks/>
          </p:cNvCxnSpPr>
          <p:nvPr/>
        </p:nvCxnSpPr>
        <p:spPr>
          <a:xfrm flipV="1">
            <a:off x="5516613" y="10878042"/>
            <a:ext cx="1867913" cy="1724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 157">
            <a:extLst>
              <a:ext uri="{FF2B5EF4-FFF2-40B4-BE49-F238E27FC236}">
                <a16:creationId xmlns:a16="http://schemas.microsoft.com/office/drawing/2014/main" id="{B2DCD68A-1C6F-7696-B493-3D4B9EEAC6BE}"/>
              </a:ext>
            </a:extLst>
          </p:cNvPr>
          <p:cNvSpPr/>
          <p:nvPr/>
        </p:nvSpPr>
        <p:spPr>
          <a:xfrm>
            <a:off x="1783644" y="11472466"/>
            <a:ext cx="3093155" cy="1178336"/>
          </a:xfrm>
          <a:custGeom>
            <a:avLst/>
            <a:gdLst>
              <a:gd name="connsiteX0" fmla="*/ 0 w 3093156"/>
              <a:gd name="connsiteY0" fmla="*/ 1197246 h 1197246"/>
              <a:gd name="connsiteX1" fmla="*/ 891822 w 3093156"/>
              <a:gd name="connsiteY1" fmla="*/ 169957 h 1197246"/>
              <a:gd name="connsiteX2" fmla="*/ 3093156 w 3093156"/>
              <a:gd name="connsiteY2" fmla="*/ 11913 h 1197246"/>
              <a:gd name="connsiteX0" fmla="*/ 0 w 1988457"/>
              <a:gd name="connsiteY0" fmla="*/ 1197246 h 1197246"/>
              <a:gd name="connsiteX1" fmla="*/ 891822 w 1988457"/>
              <a:gd name="connsiteY1" fmla="*/ 169957 h 1197246"/>
              <a:gd name="connsiteX2" fmla="*/ 1988457 w 1988457"/>
              <a:gd name="connsiteY2" fmla="*/ 11913 h 1197246"/>
              <a:gd name="connsiteX0" fmla="*/ 0 w 1988457"/>
              <a:gd name="connsiteY0" fmla="*/ 1166278 h 1166278"/>
              <a:gd name="connsiteX1" fmla="*/ 891822 w 1988457"/>
              <a:gd name="connsiteY1" fmla="*/ 138989 h 1166278"/>
              <a:gd name="connsiteX2" fmla="*/ 1988457 w 1988457"/>
              <a:gd name="connsiteY2" fmla="*/ 26100 h 1166278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44909 h 1144909"/>
              <a:gd name="connsiteX1" fmla="*/ 501494 w 1988457"/>
              <a:gd name="connsiteY1" fmla="*/ 219220 h 1144909"/>
              <a:gd name="connsiteX2" fmla="*/ 1988457 w 1988457"/>
              <a:gd name="connsiteY2" fmla="*/ 4731 h 1144909"/>
              <a:gd name="connsiteX0" fmla="*/ 0 w 1988457"/>
              <a:gd name="connsiteY0" fmla="*/ 1157323 h 1157323"/>
              <a:gd name="connsiteX1" fmla="*/ 501494 w 1988457"/>
              <a:gd name="connsiteY1" fmla="*/ 231634 h 1157323"/>
              <a:gd name="connsiteX2" fmla="*/ 1988457 w 1988457"/>
              <a:gd name="connsiteY2" fmla="*/ 17145 h 1157323"/>
              <a:gd name="connsiteX0" fmla="*/ 0 w 1988457"/>
              <a:gd name="connsiteY0" fmla="*/ 1144623 h 1144623"/>
              <a:gd name="connsiteX1" fmla="*/ 508858 w 1988457"/>
              <a:gd name="connsiteY1" fmla="*/ 309245 h 1144623"/>
              <a:gd name="connsiteX2" fmla="*/ 1988457 w 1988457"/>
              <a:gd name="connsiteY2" fmla="*/ 4445 h 1144623"/>
              <a:gd name="connsiteX0" fmla="*/ 0 w 1988457"/>
              <a:gd name="connsiteY0" fmla="*/ 1164200 h 1164200"/>
              <a:gd name="connsiteX1" fmla="*/ 508858 w 1988457"/>
              <a:gd name="connsiteY1" fmla="*/ 328822 h 1164200"/>
              <a:gd name="connsiteX2" fmla="*/ 1988457 w 1988457"/>
              <a:gd name="connsiteY2" fmla="*/ 24022 h 1164200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2017916"/>
              <a:gd name="connsiteY0" fmla="*/ 1178336 h 1178336"/>
              <a:gd name="connsiteX1" fmla="*/ 545682 w 2017916"/>
              <a:gd name="connsiteY1" fmla="*/ 354246 h 1178336"/>
              <a:gd name="connsiteX2" fmla="*/ 2017916 w 2017916"/>
              <a:gd name="connsiteY2" fmla="*/ 15580 h 117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916" h="1178336">
                <a:moveTo>
                  <a:pt x="0" y="1178336"/>
                </a:moveTo>
                <a:cubicBezTo>
                  <a:pt x="188148" y="763469"/>
                  <a:pt x="273190" y="732423"/>
                  <a:pt x="545682" y="354246"/>
                </a:cubicBezTo>
                <a:cubicBezTo>
                  <a:pt x="906550" y="-69087"/>
                  <a:pt x="1175012" y="-4176"/>
                  <a:pt x="2017916" y="155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F5BE45-D991-0548-F04D-B8FFF91FBB0B}"/>
              </a:ext>
            </a:extLst>
          </p:cNvPr>
          <p:cNvCxnSpPr/>
          <p:nvPr/>
        </p:nvCxnSpPr>
        <p:spPr>
          <a:xfrm>
            <a:off x="1704163" y="535325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944619-D729-503B-C947-74B97A0BFEB4}"/>
              </a:ext>
            </a:extLst>
          </p:cNvPr>
          <p:cNvCxnSpPr>
            <a:cxnSpLocks/>
          </p:cNvCxnSpPr>
          <p:nvPr/>
        </p:nvCxnSpPr>
        <p:spPr>
          <a:xfrm flipH="1">
            <a:off x="1715049" y="854276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6BC08C-3F34-60BE-57F5-9F25CC0B4645}"/>
              </a:ext>
            </a:extLst>
          </p:cNvPr>
          <p:cNvSpPr txBox="1"/>
          <p:nvPr/>
        </p:nvSpPr>
        <p:spPr>
          <a:xfrm>
            <a:off x="1835759" y="874826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BF339D-0B36-7EAC-C61F-8F7D0FCB16ED}"/>
              </a:ext>
            </a:extLst>
          </p:cNvPr>
          <p:cNvCxnSpPr>
            <a:cxnSpLocks/>
          </p:cNvCxnSpPr>
          <p:nvPr/>
        </p:nvCxnSpPr>
        <p:spPr>
          <a:xfrm flipV="1">
            <a:off x="1733790" y="6886075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6C0CE-F2F9-D4CF-96BC-23B77D1B7C19}"/>
              </a:ext>
            </a:extLst>
          </p:cNvPr>
          <p:cNvCxnSpPr>
            <a:cxnSpLocks/>
          </p:cNvCxnSpPr>
          <p:nvPr/>
        </p:nvCxnSpPr>
        <p:spPr>
          <a:xfrm>
            <a:off x="3367748" y="6899576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E69338-C7A6-3708-DCA1-85076A0226A6}"/>
              </a:ext>
            </a:extLst>
          </p:cNvPr>
          <p:cNvCxnSpPr>
            <a:cxnSpLocks/>
          </p:cNvCxnSpPr>
          <p:nvPr/>
        </p:nvCxnSpPr>
        <p:spPr>
          <a:xfrm flipV="1">
            <a:off x="1677847" y="7406934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E2191-836C-9445-0C6F-AE864E09B304}"/>
              </a:ext>
            </a:extLst>
          </p:cNvPr>
          <p:cNvCxnSpPr>
            <a:cxnSpLocks/>
          </p:cNvCxnSpPr>
          <p:nvPr/>
        </p:nvCxnSpPr>
        <p:spPr>
          <a:xfrm>
            <a:off x="2825668" y="7433939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088DF5-A166-252A-2526-05BD00D9D250}"/>
              </a:ext>
            </a:extLst>
          </p:cNvPr>
          <p:cNvCxnSpPr>
            <a:cxnSpLocks/>
          </p:cNvCxnSpPr>
          <p:nvPr/>
        </p:nvCxnSpPr>
        <p:spPr>
          <a:xfrm flipV="1">
            <a:off x="1691349" y="7974093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74094-E435-4FDF-A953-8C45E1DD63EA}"/>
              </a:ext>
            </a:extLst>
          </p:cNvPr>
          <p:cNvCxnSpPr>
            <a:cxnSpLocks/>
          </p:cNvCxnSpPr>
          <p:nvPr/>
        </p:nvCxnSpPr>
        <p:spPr>
          <a:xfrm>
            <a:off x="2272011" y="8003027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BBAB71-B155-2857-5977-6DEEA6D7AAEA}"/>
              </a:ext>
            </a:extLst>
          </p:cNvPr>
          <p:cNvSpPr txBox="1"/>
          <p:nvPr/>
        </p:nvSpPr>
        <p:spPr>
          <a:xfrm>
            <a:off x="1398122" y="555498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9E05-E651-7041-5EAF-765DB87BCF00}"/>
              </a:ext>
            </a:extLst>
          </p:cNvPr>
          <p:cNvSpPr txBox="1"/>
          <p:nvPr/>
        </p:nvSpPr>
        <p:spPr>
          <a:xfrm>
            <a:off x="2175555" y="856440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3399B-B6D0-9E1C-93F2-F0C91595AB2C}"/>
              </a:ext>
            </a:extLst>
          </p:cNvPr>
          <p:cNvSpPr/>
          <p:nvPr/>
        </p:nvSpPr>
        <p:spPr>
          <a:xfrm>
            <a:off x="1745365" y="6874499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A74E49-7581-D1F7-5125-5EFC668918E6}"/>
              </a:ext>
            </a:extLst>
          </p:cNvPr>
          <p:cNvSpPr/>
          <p:nvPr/>
        </p:nvSpPr>
        <p:spPr>
          <a:xfrm>
            <a:off x="2292820" y="8014881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964DF6-0558-79CF-0F01-4CB8A5A97BE8}"/>
              </a:ext>
            </a:extLst>
          </p:cNvPr>
          <p:cNvSpPr/>
          <p:nvPr/>
        </p:nvSpPr>
        <p:spPr>
          <a:xfrm>
            <a:off x="3285215" y="791773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41598D-5B98-F0E2-8A06-A5904B8FEF87}"/>
              </a:ext>
            </a:extLst>
          </p:cNvPr>
          <p:cNvSpPr/>
          <p:nvPr/>
        </p:nvSpPr>
        <p:spPr>
          <a:xfrm>
            <a:off x="3846860" y="7832305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8B028-A71A-7BD1-991D-EF0DE773F4AF}"/>
              </a:ext>
            </a:extLst>
          </p:cNvPr>
          <p:cNvSpPr/>
          <p:nvPr/>
        </p:nvSpPr>
        <p:spPr>
          <a:xfrm>
            <a:off x="2808997" y="7793448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0116F2-5F5A-9B1E-0CAA-15549EE8CA21}"/>
              </a:ext>
            </a:extLst>
          </p:cNvPr>
          <p:cNvSpPr/>
          <p:nvPr/>
        </p:nvSpPr>
        <p:spPr>
          <a:xfrm>
            <a:off x="2293711" y="780846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F868D0-D7A9-0E34-B055-9C011032AC15}"/>
              </a:ext>
            </a:extLst>
          </p:cNvPr>
          <p:cNvSpPr/>
          <p:nvPr/>
        </p:nvSpPr>
        <p:spPr>
          <a:xfrm>
            <a:off x="3321868" y="694739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56C622-3F40-7151-7BFD-422A23F1727F}"/>
              </a:ext>
            </a:extLst>
          </p:cNvPr>
          <p:cNvSpPr/>
          <p:nvPr/>
        </p:nvSpPr>
        <p:spPr>
          <a:xfrm>
            <a:off x="3848788" y="681566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2B1D42-5666-C004-DA1A-326931C87FCC}"/>
              </a:ext>
            </a:extLst>
          </p:cNvPr>
          <p:cNvSpPr/>
          <p:nvPr/>
        </p:nvSpPr>
        <p:spPr>
          <a:xfrm>
            <a:off x="2810925" y="725136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B9F6A3-FE9F-A129-649C-9168305D16BC}"/>
              </a:ext>
            </a:extLst>
          </p:cNvPr>
          <p:cNvCxnSpPr>
            <a:cxnSpLocks/>
          </p:cNvCxnSpPr>
          <p:nvPr/>
        </p:nvCxnSpPr>
        <p:spPr>
          <a:xfrm flipV="1">
            <a:off x="2208350" y="7858346"/>
            <a:ext cx="1863524" cy="162046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5EC18A-9F8E-BD42-2756-A83DC77E0AC4}"/>
              </a:ext>
            </a:extLst>
          </p:cNvPr>
          <p:cNvCxnSpPr>
            <a:cxnSpLocks/>
          </p:cNvCxnSpPr>
          <p:nvPr/>
        </p:nvCxnSpPr>
        <p:spPr>
          <a:xfrm flipV="1">
            <a:off x="2206420" y="6608281"/>
            <a:ext cx="1819156" cy="1306006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EBE92E-DE27-B4DC-2F26-210DA3DD8518}"/>
              </a:ext>
            </a:extLst>
          </p:cNvPr>
          <p:cNvSpPr txBox="1"/>
          <p:nvPr/>
        </p:nvSpPr>
        <p:spPr>
          <a:xfrm>
            <a:off x="2429132" y="5503668"/>
            <a:ext cx="1976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rates of climate change across studies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5BD8B-EAFD-2109-FFE0-88D86B77DC58}"/>
              </a:ext>
            </a:extLst>
          </p:cNvPr>
          <p:cNvSpPr txBox="1"/>
          <p:nvPr/>
        </p:nvSpPr>
        <p:spPr>
          <a:xfrm>
            <a:off x="321679" y="6531280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904AF1-2153-A83B-261B-580723EFBD2F}"/>
              </a:ext>
            </a:extLst>
          </p:cNvPr>
          <p:cNvGrpSpPr/>
          <p:nvPr/>
        </p:nvGrpSpPr>
        <p:grpSpPr>
          <a:xfrm>
            <a:off x="5033949" y="5375024"/>
            <a:ext cx="3669174" cy="3733563"/>
            <a:chOff x="1330445" y="1037771"/>
            <a:chExt cx="3669174" cy="373356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A51BF-43BA-8962-E98F-32FA7B52302B}"/>
                </a:ext>
              </a:extLst>
            </p:cNvPr>
            <p:cNvCxnSpPr/>
            <p:nvPr/>
          </p:nvCxnSpPr>
          <p:spPr>
            <a:xfrm>
              <a:off x="1636486" y="1037771"/>
              <a:ext cx="0" cy="320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32E556-A34A-16AB-A743-10E3FA81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72" y="4227285"/>
              <a:ext cx="32112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B3064C-D805-AB0C-B211-AE615816B184}"/>
                </a:ext>
              </a:extLst>
            </p:cNvPr>
            <p:cNvSpPr txBox="1"/>
            <p:nvPr/>
          </p:nvSpPr>
          <p:spPr>
            <a:xfrm>
              <a:off x="1768080" y="4432780"/>
              <a:ext cx="290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dispersal rate (km/y)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3CBDC6-32C9-C7AF-68FA-8199D18DC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111" y="2570590"/>
              <a:ext cx="1643605" cy="1608881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B45980-7855-CE7C-3829-2A36C6523F69}"/>
                </a:ext>
              </a:extLst>
            </p:cNvPr>
            <p:cNvCxnSpPr>
              <a:cxnSpLocks/>
            </p:cNvCxnSpPr>
            <p:nvPr/>
          </p:nvCxnSpPr>
          <p:spPr>
            <a:xfrm>
              <a:off x="3300071" y="2584093"/>
              <a:ext cx="1549078" cy="0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2BAC42-38B3-5E5E-0859-27FB32E5B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68" y="3091451"/>
              <a:ext cx="1167113" cy="114782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AF83A8-856B-82E7-44AE-C7A688C371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1" y="3118456"/>
              <a:ext cx="2079584" cy="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1B8442-F11D-8EAB-E470-552448135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672" y="3658610"/>
              <a:ext cx="586450" cy="55944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35F149-3B41-E3B5-2C91-B766D317D92E}"/>
                </a:ext>
              </a:extLst>
            </p:cNvPr>
            <p:cNvCxnSpPr>
              <a:cxnSpLocks/>
            </p:cNvCxnSpPr>
            <p:nvPr/>
          </p:nvCxnSpPr>
          <p:spPr>
            <a:xfrm>
              <a:off x="2204334" y="3687544"/>
              <a:ext cx="2656390" cy="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C0720B-E9B5-AF3D-647D-B53C0E36145E}"/>
                </a:ext>
              </a:extLst>
            </p:cNvPr>
            <p:cNvSpPr txBox="1"/>
            <p:nvPr/>
          </p:nvSpPr>
          <p:spPr>
            <a:xfrm>
              <a:off x="1330445" y="1239503"/>
              <a:ext cx="26962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03A34A-9EFD-FB51-9E67-633425F042CF}"/>
                </a:ext>
              </a:extLst>
            </p:cNvPr>
            <p:cNvSpPr txBox="1"/>
            <p:nvPr/>
          </p:nvSpPr>
          <p:spPr>
            <a:xfrm>
              <a:off x="2107876" y="4248918"/>
              <a:ext cx="2891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1            2            3            4            5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5DBC92-D6D4-8DEB-FE62-C578DE12C494}"/>
                </a:ext>
              </a:extLst>
            </p:cNvPr>
            <p:cNvSpPr/>
            <p:nvPr/>
          </p:nvSpPr>
          <p:spPr>
            <a:xfrm>
              <a:off x="1677686" y="2559014"/>
              <a:ext cx="3229337" cy="1643605"/>
            </a:xfrm>
            <a:prstGeom prst="rect">
              <a:avLst/>
            </a:prstGeom>
            <a:solidFill>
              <a:srgbClr val="FFFFFF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0E7E1C7-0F3D-6DB4-550A-E9FE93BF352E}"/>
                </a:ext>
              </a:extLst>
            </p:cNvPr>
            <p:cNvSpPr/>
            <p:nvPr/>
          </p:nvSpPr>
          <p:spPr>
            <a:xfrm>
              <a:off x="1778771" y="3860731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082D48-1811-DDC0-8664-E85F4FE95806}"/>
                </a:ext>
              </a:extLst>
            </p:cNvPr>
            <p:cNvSpPr/>
            <p:nvPr/>
          </p:nvSpPr>
          <p:spPr>
            <a:xfrm>
              <a:off x="2329850" y="3258075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AD881A-6D75-3CF5-1727-B71D66EF4D84}"/>
                </a:ext>
              </a:extLst>
            </p:cNvPr>
            <p:cNvSpPr/>
            <p:nvPr/>
          </p:nvSpPr>
          <p:spPr>
            <a:xfrm>
              <a:off x="2697744" y="3146221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E3DD1AA-C359-3FFF-8759-8C4D98A79F86}"/>
                </a:ext>
              </a:extLst>
            </p:cNvPr>
            <p:cNvSpPr/>
            <p:nvPr/>
          </p:nvSpPr>
          <p:spPr>
            <a:xfrm>
              <a:off x="2156837" y="3621685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E9DA6F-04E1-1700-1EE3-9468D79D71C4}"/>
                </a:ext>
              </a:extLst>
            </p:cNvPr>
            <p:cNvSpPr/>
            <p:nvPr/>
          </p:nvSpPr>
          <p:spPr>
            <a:xfrm>
              <a:off x="3103989" y="3171533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DA00F4-4F65-686E-AC0A-FFD94F3939B7}"/>
                </a:ext>
              </a:extLst>
            </p:cNvPr>
            <p:cNvSpPr/>
            <p:nvPr/>
          </p:nvSpPr>
          <p:spPr>
            <a:xfrm>
              <a:off x="4122207" y="3075772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A51D1A-E80E-FBA3-9F58-1D66BD3817B3}"/>
                </a:ext>
              </a:extLst>
            </p:cNvPr>
            <p:cNvSpPr/>
            <p:nvPr/>
          </p:nvSpPr>
          <p:spPr>
            <a:xfrm>
              <a:off x="4659066" y="3003674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790394-C407-73CE-3088-AA0FF8A19BC1}"/>
                </a:ext>
              </a:extLst>
            </p:cNvPr>
            <p:cNvSpPr/>
            <p:nvPr/>
          </p:nvSpPr>
          <p:spPr>
            <a:xfrm>
              <a:off x="3581446" y="2972243"/>
              <a:ext cx="141515" cy="130629"/>
            </a:xfrm>
            <a:prstGeom prst="ellipse">
              <a:avLst/>
            </a:prstGeom>
            <a:solidFill>
              <a:srgbClr val="F3CABA"/>
            </a:solidFill>
            <a:ln>
              <a:solidFill>
                <a:srgbClr val="F3C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79FDEB7-25AE-7E67-C42C-D5ED8F9B5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360" y="3042636"/>
              <a:ext cx="1146692" cy="1053125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CF8297-F4E6-60EA-130C-B6B44A94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57" y="2986228"/>
              <a:ext cx="1848678" cy="208722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F0788F-5986-E666-1A41-B6FAF2B1192B}"/>
              </a:ext>
            </a:extLst>
          </p:cNvPr>
          <p:cNvSpPr txBox="1"/>
          <p:nvPr/>
        </p:nvSpPr>
        <p:spPr>
          <a:xfrm>
            <a:off x="6124019" y="5705105"/>
            <a:ext cx="202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dispersal rates across studies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EF5C1D-B50F-7F9C-F047-1A0DE9640D80}"/>
              </a:ext>
            </a:extLst>
          </p:cNvPr>
          <p:cNvCxnSpPr/>
          <p:nvPr/>
        </p:nvCxnSpPr>
        <p:spPr>
          <a:xfrm>
            <a:off x="1697696" y="805068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3936-68F1-26AB-1E69-99C02EE2523B}"/>
              </a:ext>
            </a:extLst>
          </p:cNvPr>
          <p:cNvCxnSpPr>
            <a:cxnSpLocks/>
          </p:cNvCxnSpPr>
          <p:nvPr/>
        </p:nvCxnSpPr>
        <p:spPr>
          <a:xfrm flipH="1">
            <a:off x="1708582" y="3994582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829292" y="423593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581106-6D2E-1635-454A-ACCE4A2AC2F2}"/>
              </a:ext>
            </a:extLst>
          </p:cNvPr>
          <p:cNvSpPr txBox="1"/>
          <p:nvPr/>
        </p:nvSpPr>
        <p:spPr>
          <a:xfrm>
            <a:off x="315212" y="1983094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FC4D06-59F4-A21F-E6AE-E7264BDFD20B}"/>
              </a:ext>
            </a:extLst>
          </p:cNvPr>
          <p:cNvCxnSpPr/>
          <p:nvPr/>
        </p:nvCxnSpPr>
        <p:spPr>
          <a:xfrm flipV="1">
            <a:off x="1727321" y="972076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</p:cNvCxnSpPr>
          <p:nvPr/>
        </p:nvCxnSpPr>
        <p:spPr>
          <a:xfrm flipV="1">
            <a:off x="1727323" y="2337889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3361281" y="2351390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671380" y="2858748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819201" y="2885753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684882" y="3425907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2265544" y="3454841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1391655" y="100680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2169088" y="401621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575980D-6905-2A6E-DD33-A009708F0583}"/>
              </a:ext>
            </a:extLst>
          </p:cNvPr>
          <p:cNvCxnSpPr/>
          <p:nvPr/>
        </p:nvCxnSpPr>
        <p:spPr>
          <a:xfrm>
            <a:off x="5414624" y="817440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A6B448-FA91-5031-5311-9A4DC63DFCED}"/>
              </a:ext>
            </a:extLst>
          </p:cNvPr>
          <p:cNvCxnSpPr>
            <a:cxnSpLocks/>
          </p:cNvCxnSpPr>
          <p:nvPr/>
        </p:nvCxnSpPr>
        <p:spPr>
          <a:xfrm flipH="1">
            <a:off x="5425510" y="4006954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E2E1879-BAAD-D8A4-99B7-DC1C14E3A574}"/>
              </a:ext>
            </a:extLst>
          </p:cNvPr>
          <p:cNvSpPr txBox="1"/>
          <p:nvPr/>
        </p:nvSpPr>
        <p:spPr>
          <a:xfrm>
            <a:off x="5256851" y="4285302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1BDC3DC-4E06-7BCA-C088-CC69341CADC4}"/>
              </a:ext>
            </a:extLst>
          </p:cNvPr>
          <p:cNvCxnSpPr/>
          <p:nvPr/>
        </p:nvCxnSpPr>
        <p:spPr>
          <a:xfrm flipV="1">
            <a:off x="5444249" y="984448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DEC211-8C67-45AE-21CF-A6CC1F232933}"/>
              </a:ext>
            </a:extLst>
          </p:cNvPr>
          <p:cNvCxnSpPr>
            <a:cxnSpLocks/>
          </p:cNvCxnSpPr>
          <p:nvPr/>
        </p:nvCxnSpPr>
        <p:spPr>
          <a:xfrm flipV="1">
            <a:off x="5444251" y="1422356"/>
            <a:ext cx="2613951" cy="2536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A9E98F-C94E-55AD-B182-C2E03E2EC3EB}"/>
              </a:ext>
            </a:extLst>
          </p:cNvPr>
          <p:cNvSpPr txBox="1"/>
          <p:nvPr/>
        </p:nvSpPr>
        <p:spPr>
          <a:xfrm>
            <a:off x="5108583" y="1019172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964BD0-3D0D-78A5-5CC5-FC5D302101E3}"/>
              </a:ext>
            </a:extLst>
          </p:cNvPr>
          <p:cNvSpPr txBox="1"/>
          <p:nvPr/>
        </p:nvSpPr>
        <p:spPr>
          <a:xfrm>
            <a:off x="5886016" y="4028589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B82134-7E18-B52C-882A-C6EBBC0EFB8A}"/>
              </a:ext>
            </a:extLst>
          </p:cNvPr>
          <p:cNvSpPr txBox="1"/>
          <p:nvPr/>
        </p:nvSpPr>
        <p:spPr>
          <a:xfrm>
            <a:off x="8485533" y="942030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Rate of climate change (km/y)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863D0F-4B77-82FE-68E1-FCCCEBA04CEE}"/>
              </a:ext>
            </a:extLst>
          </p:cNvPr>
          <p:cNvSpPr txBox="1"/>
          <p:nvPr/>
        </p:nvSpPr>
        <p:spPr>
          <a:xfrm>
            <a:off x="9251662" y="2109006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CED43433-D6B5-049F-78C2-A2B41978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45" y="2142191"/>
            <a:ext cx="347241" cy="157666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01D6C3D-3FC1-1B25-9180-8EAFCA87F214}"/>
              </a:ext>
            </a:extLst>
          </p:cNvPr>
          <p:cNvSpPr txBox="1"/>
          <p:nvPr/>
        </p:nvSpPr>
        <p:spPr>
          <a:xfrm>
            <a:off x="1689625" y="351574"/>
            <a:ext cx="709578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Predicted relationships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4BA6D8-473C-104F-5C94-94A47A0F78EC}"/>
              </a:ext>
            </a:extLst>
          </p:cNvPr>
          <p:cNvSpPr txBox="1"/>
          <p:nvPr/>
        </p:nvSpPr>
        <p:spPr>
          <a:xfrm>
            <a:off x="1689625" y="4923569"/>
            <a:ext cx="709578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Non-linear relationships might result in inconsistent conclusions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7F6114C-BEFA-6BC9-856C-69114521A3E8}"/>
              </a:ext>
            </a:extLst>
          </p:cNvPr>
          <p:cNvSpPr txBox="1"/>
          <p:nvPr/>
        </p:nvSpPr>
        <p:spPr>
          <a:xfrm>
            <a:off x="1671695" y="9154907"/>
            <a:ext cx="709578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Pooling data across studies might reveal expected relationships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87B234-A5ED-87BC-9473-0E862432203B}"/>
              </a:ext>
            </a:extLst>
          </p:cNvPr>
          <p:cNvSpPr txBox="1"/>
          <p:nvPr/>
        </p:nvSpPr>
        <p:spPr>
          <a:xfrm>
            <a:off x="3462680" y="6487341"/>
            <a:ext cx="197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E52787-6FBC-224B-568A-6FE0CB7E4865}"/>
              </a:ext>
            </a:extLst>
          </p:cNvPr>
          <p:cNvSpPr txBox="1"/>
          <p:nvPr/>
        </p:nvSpPr>
        <p:spPr>
          <a:xfrm>
            <a:off x="3531953" y="7687146"/>
            <a:ext cx="197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7F9456-B741-FDCB-B673-5B5B49ADF558}"/>
              </a:ext>
            </a:extLst>
          </p:cNvPr>
          <p:cNvSpPr txBox="1"/>
          <p:nvPr/>
        </p:nvSpPr>
        <p:spPr>
          <a:xfrm>
            <a:off x="5527007" y="7737021"/>
            <a:ext cx="197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B692F4-A807-0574-1206-380C8A7744EC}"/>
              </a:ext>
            </a:extLst>
          </p:cNvPr>
          <p:cNvSpPr txBox="1"/>
          <p:nvPr/>
        </p:nvSpPr>
        <p:spPr>
          <a:xfrm>
            <a:off x="7292076" y="6925144"/>
            <a:ext cx="197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4</a:t>
            </a:r>
          </a:p>
        </p:txBody>
      </p:sp>
    </p:spTree>
    <p:extLst>
      <p:ext uri="{BB962C8B-B14F-4D97-AF65-F5344CB8AC3E}">
        <p14:creationId xmlns:p14="http://schemas.microsoft.com/office/powerpoint/2010/main" val="292834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0F6AE1-457F-725A-95DF-0EE61CAF3805}"/>
              </a:ext>
            </a:extLst>
          </p:cNvPr>
          <p:cNvCxnSpPr/>
          <p:nvPr/>
        </p:nvCxnSpPr>
        <p:spPr>
          <a:xfrm>
            <a:off x="5443488" y="4718215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B68DF8-E5D4-0D42-43A1-7122C98A8602}"/>
              </a:ext>
            </a:extLst>
          </p:cNvPr>
          <p:cNvCxnSpPr>
            <a:cxnSpLocks/>
          </p:cNvCxnSpPr>
          <p:nvPr/>
        </p:nvCxnSpPr>
        <p:spPr>
          <a:xfrm flipH="1">
            <a:off x="5454374" y="7907729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EC7937-78F6-6110-8E60-24FEFDFA3C1F}"/>
              </a:ext>
            </a:extLst>
          </p:cNvPr>
          <p:cNvSpPr txBox="1"/>
          <p:nvPr/>
        </p:nvSpPr>
        <p:spPr>
          <a:xfrm>
            <a:off x="5575084" y="8113225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F1A0D5-77C6-8111-1CA8-23B0DA72E286}"/>
              </a:ext>
            </a:extLst>
          </p:cNvPr>
          <p:cNvCxnSpPr>
            <a:cxnSpLocks/>
          </p:cNvCxnSpPr>
          <p:nvPr/>
        </p:nvCxnSpPr>
        <p:spPr>
          <a:xfrm flipV="1">
            <a:off x="5473115" y="6251036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E794CB-66FD-63D8-013F-1CA8AEB15804}"/>
              </a:ext>
            </a:extLst>
          </p:cNvPr>
          <p:cNvCxnSpPr>
            <a:cxnSpLocks/>
          </p:cNvCxnSpPr>
          <p:nvPr/>
        </p:nvCxnSpPr>
        <p:spPr>
          <a:xfrm>
            <a:off x="7107073" y="6264537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D0CCCF-6A3D-70F0-634A-76F943D878A6}"/>
              </a:ext>
            </a:extLst>
          </p:cNvPr>
          <p:cNvCxnSpPr>
            <a:cxnSpLocks/>
          </p:cNvCxnSpPr>
          <p:nvPr/>
        </p:nvCxnSpPr>
        <p:spPr>
          <a:xfrm flipV="1">
            <a:off x="5461000" y="6771895"/>
            <a:ext cx="1123285" cy="111163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09BF69-168A-79AC-19B1-E0BC63476BE3}"/>
              </a:ext>
            </a:extLst>
          </p:cNvPr>
          <p:cNvCxnSpPr>
            <a:cxnSpLocks/>
          </p:cNvCxnSpPr>
          <p:nvPr/>
        </p:nvCxnSpPr>
        <p:spPr>
          <a:xfrm>
            <a:off x="6564993" y="6798900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C4DD1-ADC4-849F-4845-507F172D969D}"/>
              </a:ext>
            </a:extLst>
          </p:cNvPr>
          <p:cNvCxnSpPr>
            <a:cxnSpLocks/>
          </p:cNvCxnSpPr>
          <p:nvPr/>
        </p:nvCxnSpPr>
        <p:spPr>
          <a:xfrm flipV="1">
            <a:off x="5461000" y="7339054"/>
            <a:ext cx="556124" cy="547646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DF5F57-A7E8-D951-8E19-13557DC17272}"/>
              </a:ext>
            </a:extLst>
          </p:cNvPr>
          <p:cNvCxnSpPr>
            <a:cxnSpLocks/>
          </p:cNvCxnSpPr>
          <p:nvPr/>
        </p:nvCxnSpPr>
        <p:spPr>
          <a:xfrm>
            <a:off x="6011336" y="7367988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18821-10EF-9F90-2684-0F62CBCA67E1}"/>
              </a:ext>
            </a:extLst>
          </p:cNvPr>
          <p:cNvSpPr txBox="1"/>
          <p:nvPr/>
        </p:nvSpPr>
        <p:spPr>
          <a:xfrm>
            <a:off x="5137447" y="491994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800200-BD41-2E4B-8E43-C2727BB32A88}"/>
              </a:ext>
            </a:extLst>
          </p:cNvPr>
          <p:cNvSpPr txBox="1"/>
          <p:nvPr/>
        </p:nvSpPr>
        <p:spPr>
          <a:xfrm>
            <a:off x="5914880" y="7929364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5E8AF9-C34E-A0EE-FBDF-BA7F6426C392}"/>
              </a:ext>
            </a:extLst>
          </p:cNvPr>
          <p:cNvSpPr/>
          <p:nvPr/>
        </p:nvSpPr>
        <p:spPr>
          <a:xfrm>
            <a:off x="5457826" y="6239460"/>
            <a:ext cx="3256202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34DA0C-050C-FB14-7A62-F87E41537F3B}"/>
              </a:ext>
            </a:extLst>
          </p:cNvPr>
          <p:cNvSpPr/>
          <p:nvPr/>
        </p:nvSpPr>
        <p:spPr>
          <a:xfrm>
            <a:off x="6033036" y="717342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429161-28C6-9193-A58C-5CD04B29A3ED}"/>
              </a:ext>
            </a:extLst>
          </p:cNvPr>
          <p:cNvSpPr/>
          <p:nvPr/>
        </p:nvSpPr>
        <p:spPr>
          <a:xfrm>
            <a:off x="7061193" y="631235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1D0E60F-917B-D880-8037-17F9D2EDEE45}"/>
              </a:ext>
            </a:extLst>
          </p:cNvPr>
          <p:cNvSpPr/>
          <p:nvPr/>
        </p:nvSpPr>
        <p:spPr>
          <a:xfrm>
            <a:off x="7588113" y="618062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3A3B1B-6AAA-6A9C-4488-4227822173F1}"/>
              </a:ext>
            </a:extLst>
          </p:cNvPr>
          <p:cNvSpPr/>
          <p:nvPr/>
        </p:nvSpPr>
        <p:spPr>
          <a:xfrm>
            <a:off x="6550250" y="6616330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7193C7-47D4-3D0B-46EC-04ECC956CF06}"/>
              </a:ext>
            </a:extLst>
          </p:cNvPr>
          <p:cNvSpPr txBox="1"/>
          <p:nvPr/>
        </p:nvSpPr>
        <p:spPr>
          <a:xfrm>
            <a:off x="297079" y="5811181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82155C-CB4B-8230-9DDC-746240D726D3}"/>
              </a:ext>
            </a:extLst>
          </p:cNvPr>
          <p:cNvCxnSpPr/>
          <p:nvPr/>
        </p:nvCxnSpPr>
        <p:spPr>
          <a:xfrm>
            <a:off x="9138805" y="4718097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440BB2-AD8C-E0CF-7300-03669B7FED4E}"/>
              </a:ext>
            </a:extLst>
          </p:cNvPr>
          <p:cNvCxnSpPr>
            <a:cxnSpLocks/>
          </p:cNvCxnSpPr>
          <p:nvPr/>
        </p:nvCxnSpPr>
        <p:spPr>
          <a:xfrm flipH="1">
            <a:off x="9149691" y="7907611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7AB5473-36DC-1758-87E2-116BCA2D1E5A}"/>
              </a:ext>
            </a:extLst>
          </p:cNvPr>
          <p:cNvSpPr txBox="1"/>
          <p:nvPr/>
        </p:nvSpPr>
        <p:spPr>
          <a:xfrm>
            <a:off x="8963103" y="8132172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84ED05-A320-EA48-23BD-F68B2E56A6BE}"/>
              </a:ext>
            </a:extLst>
          </p:cNvPr>
          <p:cNvSpPr txBox="1"/>
          <p:nvPr/>
        </p:nvSpPr>
        <p:spPr>
          <a:xfrm>
            <a:off x="8832764" y="4919829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55D3C2-9306-A0F6-B1BF-3C40E7F22669}"/>
              </a:ext>
            </a:extLst>
          </p:cNvPr>
          <p:cNvSpPr txBox="1"/>
          <p:nvPr/>
        </p:nvSpPr>
        <p:spPr>
          <a:xfrm>
            <a:off x="9610197" y="7929246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4BCD87-BB07-73CD-75A7-91863E4060AC}"/>
              </a:ext>
            </a:extLst>
          </p:cNvPr>
          <p:cNvSpPr/>
          <p:nvPr/>
        </p:nvSpPr>
        <p:spPr>
          <a:xfrm>
            <a:off x="9687335" y="7125897"/>
            <a:ext cx="141515" cy="130629"/>
          </a:xfrm>
          <a:prstGeom prst="ellips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DD1BA14-18B9-9CFF-4B16-75478941FC2B}"/>
              </a:ext>
            </a:extLst>
          </p:cNvPr>
          <p:cNvSpPr/>
          <p:nvPr/>
        </p:nvSpPr>
        <p:spPr>
          <a:xfrm>
            <a:off x="9688964" y="712386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F75AC19-D5E3-ED80-B335-9C0D2ACAFE60}"/>
              </a:ext>
            </a:extLst>
          </p:cNvPr>
          <p:cNvSpPr/>
          <p:nvPr/>
        </p:nvSpPr>
        <p:spPr>
          <a:xfrm>
            <a:off x="10727512" y="6262790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213F9BA-C7FD-932A-9209-84ABAF2DEC9D}"/>
              </a:ext>
            </a:extLst>
          </p:cNvPr>
          <p:cNvSpPr/>
          <p:nvPr/>
        </p:nvSpPr>
        <p:spPr>
          <a:xfrm>
            <a:off x="10838792" y="613105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E436B1F-DAC2-4FFD-F790-ACD0F3F78474}"/>
              </a:ext>
            </a:extLst>
          </p:cNvPr>
          <p:cNvSpPr/>
          <p:nvPr/>
        </p:nvSpPr>
        <p:spPr>
          <a:xfrm>
            <a:off x="10237351" y="656676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EF5C1D-B50F-7F9C-F047-1A0DE9640D80}"/>
              </a:ext>
            </a:extLst>
          </p:cNvPr>
          <p:cNvCxnSpPr/>
          <p:nvPr/>
        </p:nvCxnSpPr>
        <p:spPr>
          <a:xfrm>
            <a:off x="1697696" y="805068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3936-68F1-26AB-1E69-99C02EE2523B}"/>
              </a:ext>
            </a:extLst>
          </p:cNvPr>
          <p:cNvCxnSpPr>
            <a:cxnSpLocks/>
          </p:cNvCxnSpPr>
          <p:nvPr/>
        </p:nvCxnSpPr>
        <p:spPr>
          <a:xfrm flipH="1">
            <a:off x="1708582" y="3994582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829292" y="423593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581106-6D2E-1635-454A-ACCE4A2AC2F2}"/>
              </a:ext>
            </a:extLst>
          </p:cNvPr>
          <p:cNvSpPr txBox="1"/>
          <p:nvPr/>
        </p:nvSpPr>
        <p:spPr>
          <a:xfrm>
            <a:off x="315212" y="1983094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FC4D06-59F4-A21F-E6AE-E7264BDFD20B}"/>
              </a:ext>
            </a:extLst>
          </p:cNvPr>
          <p:cNvCxnSpPr/>
          <p:nvPr/>
        </p:nvCxnSpPr>
        <p:spPr>
          <a:xfrm flipV="1">
            <a:off x="1727321" y="972076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</p:cNvCxnSpPr>
          <p:nvPr/>
        </p:nvCxnSpPr>
        <p:spPr>
          <a:xfrm flipV="1">
            <a:off x="1727323" y="2337889"/>
            <a:ext cx="1643605" cy="1608881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3361281" y="2351390"/>
            <a:ext cx="1549078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671380" y="2858748"/>
            <a:ext cx="1167113" cy="114782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819201" y="2885753"/>
            <a:ext cx="2079584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684882" y="3425907"/>
            <a:ext cx="586450" cy="55944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2265544" y="3454841"/>
            <a:ext cx="2656390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1391655" y="100680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2169088" y="401621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2906B9-5D86-0DB0-00C5-6B23F14BF1F8}"/>
              </a:ext>
            </a:extLst>
          </p:cNvPr>
          <p:cNvCxnSpPr/>
          <p:nvPr/>
        </p:nvCxnSpPr>
        <p:spPr>
          <a:xfrm>
            <a:off x="5385387" y="80140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8AE720-4858-3CA0-4C18-53BA9BA1DE5E}"/>
              </a:ext>
            </a:extLst>
          </p:cNvPr>
          <p:cNvCxnSpPr>
            <a:cxnSpLocks/>
          </p:cNvCxnSpPr>
          <p:nvPr/>
        </p:nvCxnSpPr>
        <p:spPr>
          <a:xfrm flipH="1">
            <a:off x="5396273" y="399091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8E6AB6C-22D8-DDFF-F399-BC5CCF685DAA}"/>
              </a:ext>
            </a:extLst>
          </p:cNvPr>
          <p:cNvSpPr txBox="1"/>
          <p:nvPr/>
        </p:nvSpPr>
        <p:spPr>
          <a:xfrm>
            <a:off x="5516983" y="419641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46C183F-8198-D4DB-F5EB-D56DD06E8B2E}"/>
              </a:ext>
            </a:extLst>
          </p:cNvPr>
          <p:cNvCxnSpPr>
            <a:cxnSpLocks/>
          </p:cNvCxnSpPr>
          <p:nvPr/>
        </p:nvCxnSpPr>
        <p:spPr>
          <a:xfrm flipV="1">
            <a:off x="5415014" y="2334225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E8851B-9EBB-64D1-BC10-32AEA367F7C1}"/>
              </a:ext>
            </a:extLst>
          </p:cNvPr>
          <p:cNvCxnSpPr>
            <a:cxnSpLocks/>
          </p:cNvCxnSpPr>
          <p:nvPr/>
        </p:nvCxnSpPr>
        <p:spPr>
          <a:xfrm>
            <a:off x="7048972" y="2347726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8FC4F-0268-70CD-C810-D8CBE45CC861}"/>
              </a:ext>
            </a:extLst>
          </p:cNvPr>
          <p:cNvCxnSpPr>
            <a:cxnSpLocks/>
          </p:cNvCxnSpPr>
          <p:nvPr/>
        </p:nvCxnSpPr>
        <p:spPr>
          <a:xfrm flipV="1">
            <a:off x="5359071" y="2855084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778DE6-539D-0A0C-CBAF-372A6F108B84}"/>
              </a:ext>
            </a:extLst>
          </p:cNvPr>
          <p:cNvCxnSpPr>
            <a:cxnSpLocks/>
          </p:cNvCxnSpPr>
          <p:nvPr/>
        </p:nvCxnSpPr>
        <p:spPr>
          <a:xfrm>
            <a:off x="6506892" y="2882089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C337E68-2C12-8758-C015-6B205A09261F}"/>
              </a:ext>
            </a:extLst>
          </p:cNvPr>
          <p:cNvCxnSpPr>
            <a:cxnSpLocks/>
          </p:cNvCxnSpPr>
          <p:nvPr/>
        </p:nvCxnSpPr>
        <p:spPr>
          <a:xfrm flipV="1">
            <a:off x="5372573" y="3422243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5E8622-B87E-7FFA-600C-CC1A8A293027}"/>
              </a:ext>
            </a:extLst>
          </p:cNvPr>
          <p:cNvCxnSpPr>
            <a:cxnSpLocks/>
          </p:cNvCxnSpPr>
          <p:nvPr/>
        </p:nvCxnSpPr>
        <p:spPr>
          <a:xfrm>
            <a:off x="5953235" y="3451177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9878F5-3CC8-E683-B895-A6E390678FB4}"/>
              </a:ext>
            </a:extLst>
          </p:cNvPr>
          <p:cNvSpPr txBox="1"/>
          <p:nvPr/>
        </p:nvSpPr>
        <p:spPr>
          <a:xfrm>
            <a:off x="5079346" y="100313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BEFF35-A3B1-F988-5E9A-125848C552AB}"/>
              </a:ext>
            </a:extLst>
          </p:cNvPr>
          <p:cNvSpPr txBox="1"/>
          <p:nvPr/>
        </p:nvSpPr>
        <p:spPr>
          <a:xfrm>
            <a:off x="5856779" y="401255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27732B4-521D-466B-84F3-BABBA814182C}"/>
              </a:ext>
            </a:extLst>
          </p:cNvPr>
          <p:cNvSpPr/>
          <p:nvPr/>
        </p:nvSpPr>
        <p:spPr>
          <a:xfrm>
            <a:off x="5426589" y="2322649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85A6AAA-AFF6-C379-8D22-123059603379}"/>
              </a:ext>
            </a:extLst>
          </p:cNvPr>
          <p:cNvSpPr/>
          <p:nvPr/>
        </p:nvSpPr>
        <p:spPr>
          <a:xfrm>
            <a:off x="5974935" y="325661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CA7658-3F20-F7B9-2E82-A9FE5AEE8422}"/>
              </a:ext>
            </a:extLst>
          </p:cNvPr>
          <p:cNvSpPr/>
          <p:nvPr/>
        </p:nvSpPr>
        <p:spPr>
          <a:xfrm>
            <a:off x="7003092" y="239554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F3B5183-43DB-34BE-0160-4B9E6A0B51F9}"/>
              </a:ext>
            </a:extLst>
          </p:cNvPr>
          <p:cNvSpPr/>
          <p:nvPr/>
        </p:nvSpPr>
        <p:spPr>
          <a:xfrm>
            <a:off x="7530012" y="226381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A84B37A-D484-F090-8E21-90F7469EAA6D}"/>
              </a:ext>
            </a:extLst>
          </p:cNvPr>
          <p:cNvSpPr/>
          <p:nvPr/>
        </p:nvSpPr>
        <p:spPr>
          <a:xfrm>
            <a:off x="6492149" y="269951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619154-13D6-A6BD-F163-353A22E688BC}"/>
              </a:ext>
            </a:extLst>
          </p:cNvPr>
          <p:cNvCxnSpPr>
            <a:cxnSpLocks/>
          </p:cNvCxnSpPr>
          <p:nvPr/>
        </p:nvCxnSpPr>
        <p:spPr>
          <a:xfrm flipV="1">
            <a:off x="5889574" y="3306496"/>
            <a:ext cx="1863524" cy="162046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4EC833B-20F2-4D34-2531-06866D7232B1}"/>
              </a:ext>
            </a:extLst>
          </p:cNvPr>
          <p:cNvCxnSpPr>
            <a:cxnSpLocks/>
          </p:cNvCxnSpPr>
          <p:nvPr/>
        </p:nvCxnSpPr>
        <p:spPr>
          <a:xfrm flipV="1">
            <a:off x="5887644" y="2056431"/>
            <a:ext cx="1819156" cy="1306006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19853D5-37F9-7F8D-A2AB-9A9543B79655}"/>
              </a:ext>
            </a:extLst>
          </p:cNvPr>
          <p:cNvSpPr txBox="1"/>
          <p:nvPr/>
        </p:nvSpPr>
        <p:spPr>
          <a:xfrm>
            <a:off x="6110356" y="951818"/>
            <a:ext cx="1976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rates of climate change across studies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75C2D6D-092E-B453-54C3-8B8DBC5FA506}"/>
              </a:ext>
            </a:extLst>
          </p:cNvPr>
          <p:cNvGrpSpPr/>
          <p:nvPr/>
        </p:nvGrpSpPr>
        <p:grpSpPr>
          <a:xfrm>
            <a:off x="8715173" y="823174"/>
            <a:ext cx="3669174" cy="3733563"/>
            <a:chOff x="1330445" y="1037771"/>
            <a:chExt cx="3669174" cy="373356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B603882-887F-4614-88AF-5D90CCF78AD2}"/>
                </a:ext>
              </a:extLst>
            </p:cNvPr>
            <p:cNvCxnSpPr/>
            <p:nvPr/>
          </p:nvCxnSpPr>
          <p:spPr>
            <a:xfrm>
              <a:off x="1636486" y="1037771"/>
              <a:ext cx="0" cy="320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F134CC-A6D5-2718-C3B6-28D7C7A5A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72" y="4227285"/>
              <a:ext cx="32112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165582B-B720-1F16-AAA6-DC19ECA42EE6}"/>
                </a:ext>
              </a:extLst>
            </p:cNvPr>
            <p:cNvSpPr txBox="1"/>
            <p:nvPr/>
          </p:nvSpPr>
          <p:spPr>
            <a:xfrm>
              <a:off x="1768080" y="4432780"/>
              <a:ext cx="290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dispersal rate (km/y)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8570E1-CC58-03B6-673B-F4B66C7FF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111" y="2570590"/>
              <a:ext cx="1643605" cy="1608881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57DA1D3-3408-AAF4-3F70-C383347BE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071" y="2584093"/>
              <a:ext cx="1549078" cy="0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2220FB-76CD-195E-B5EF-BFA4EE995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68" y="3091451"/>
              <a:ext cx="1167113" cy="114782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416C86-5D9D-F007-7805-4939E0761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1" y="3118456"/>
              <a:ext cx="2079584" cy="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1AD1C5F-7360-A680-2E62-6B7FD4BA0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672" y="3658610"/>
              <a:ext cx="586450" cy="55944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6CA324-AA65-8B1F-EF6B-AA272C37C5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334" y="3687544"/>
              <a:ext cx="2656390" cy="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6F22E32-E1BC-17AA-E9DB-6AF6D1E4C111}"/>
                </a:ext>
              </a:extLst>
            </p:cNvPr>
            <p:cNvSpPr txBox="1"/>
            <p:nvPr/>
          </p:nvSpPr>
          <p:spPr>
            <a:xfrm>
              <a:off x="1330445" y="1239503"/>
              <a:ext cx="26962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E449FE-80F6-D750-FC59-6BF1140766D6}"/>
                </a:ext>
              </a:extLst>
            </p:cNvPr>
            <p:cNvSpPr txBox="1"/>
            <p:nvPr/>
          </p:nvSpPr>
          <p:spPr>
            <a:xfrm>
              <a:off x="2107876" y="4248918"/>
              <a:ext cx="2891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1            2            3            4            5 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DD5ECC0-54CC-3E21-1886-FE7FCB76B32E}"/>
                </a:ext>
              </a:extLst>
            </p:cNvPr>
            <p:cNvSpPr/>
            <p:nvPr/>
          </p:nvSpPr>
          <p:spPr>
            <a:xfrm>
              <a:off x="1677686" y="2559014"/>
              <a:ext cx="3229337" cy="1643605"/>
            </a:xfrm>
            <a:prstGeom prst="rect">
              <a:avLst/>
            </a:prstGeom>
            <a:solidFill>
              <a:srgbClr val="FFFFFF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F12A72A-1CDB-1AD4-0472-2D7AAA522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360" y="3042636"/>
              <a:ext cx="1146692" cy="1053125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2D0F154-47E9-EE5D-122E-B934A9393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57" y="2986228"/>
              <a:ext cx="1848678" cy="208722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360464A-D9B8-EDF4-92F4-89A6DCA0EA44}"/>
              </a:ext>
            </a:extLst>
          </p:cNvPr>
          <p:cNvSpPr txBox="1"/>
          <p:nvPr/>
        </p:nvSpPr>
        <p:spPr>
          <a:xfrm>
            <a:off x="9805243" y="1153255"/>
            <a:ext cx="202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dispersal rates across studies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133B05D-7375-DE73-7D98-A4D35EC8E625}"/>
              </a:ext>
            </a:extLst>
          </p:cNvPr>
          <p:cNvGrpSpPr/>
          <p:nvPr/>
        </p:nvGrpSpPr>
        <p:grpSpPr>
          <a:xfrm>
            <a:off x="12280805" y="1782151"/>
            <a:ext cx="1157743" cy="2921302"/>
            <a:chOff x="12262876" y="1029116"/>
            <a:chExt cx="1157743" cy="292130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777FF86-BDF1-419B-4C66-A83D26BCA909}"/>
                </a:ext>
              </a:extLst>
            </p:cNvPr>
            <p:cNvSpPr txBox="1"/>
            <p:nvPr/>
          </p:nvSpPr>
          <p:spPr>
            <a:xfrm>
              <a:off x="12262876" y="1029116"/>
              <a:ext cx="11577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Rate of climate change (km/y)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0AC8A57-B601-0752-FC41-A44FF0868EDE}"/>
                </a:ext>
              </a:extLst>
            </p:cNvPr>
            <p:cNvSpPr txBox="1"/>
            <p:nvPr/>
          </p:nvSpPr>
          <p:spPr>
            <a:xfrm>
              <a:off x="13029005" y="2196092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9EBA9B-37AB-826F-FAE2-B4255A5F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6688" y="2229277"/>
              <a:ext cx="347241" cy="1576661"/>
            </a:xfrm>
            <a:prstGeom prst="rect">
              <a:avLst/>
            </a:prstGeom>
          </p:spPr>
        </p:pic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BF3EF30-42A0-F14E-DC55-A71817E53851}"/>
              </a:ext>
            </a:extLst>
          </p:cNvPr>
          <p:cNvCxnSpPr/>
          <p:nvPr/>
        </p:nvCxnSpPr>
        <p:spPr>
          <a:xfrm>
            <a:off x="1693229" y="4645161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BCAFEAA-2110-888A-F8FF-1FC4414A11BC}"/>
              </a:ext>
            </a:extLst>
          </p:cNvPr>
          <p:cNvCxnSpPr>
            <a:cxnSpLocks/>
          </p:cNvCxnSpPr>
          <p:nvPr/>
        </p:nvCxnSpPr>
        <p:spPr>
          <a:xfrm flipH="1">
            <a:off x="1704115" y="7834675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285E430-B030-F974-FC23-DE72CE95F43C}"/>
              </a:ext>
            </a:extLst>
          </p:cNvPr>
          <p:cNvSpPr txBox="1"/>
          <p:nvPr/>
        </p:nvSpPr>
        <p:spPr>
          <a:xfrm>
            <a:off x="1535456" y="8113023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rate of climate change (km/y)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F912482-94B3-772B-DEE8-7D4DAC4D1D3F}"/>
              </a:ext>
            </a:extLst>
          </p:cNvPr>
          <p:cNvCxnSpPr/>
          <p:nvPr/>
        </p:nvCxnSpPr>
        <p:spPr>
          <a:xfrm flipV="1">
            <a:off x="1722854" y="4812169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8F1DE5A-B691-03D2-2F07-D6675094EFFD}"/>
              </a:ext>
            </a:extLst>
          </p:cNvPr>
          <p:cNvCxnSpPr>
            <a:cxnSpLocks/>
          </p:cNvCxnSpPr>
          <p:nvPr/>
        </p:nvCxnSpPr>
        <p:spPr>
          <a:xfrm flipV="1">
            <a:off x="1722856" y="5250077"/>
            <a:ext cx="2613951" cy="2536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8A34505-999C-9328-E9F3-361F77A92F8F}"/>
              </a:ext>
            </a:extLst>
          </p:cNvPr>
          <p:cNvSpPr txBox="1"/>
          <p:nvPr/>
        </p:nvSpPr>
        <p:spPr>
          <a:xfrm>
            <a:off x="1387188" y="4846893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8C539D-1AC1-7F6B-CF27-95C20B75F4C5}"/>
              </a:ext>
            </a:extLst>
          </p:cNvPr>
          <p:cNvSpPr txBox="1"/>
          <p:nvPr/>
        </p:nvSpPr>
        <p:spPr>
          <a:xfrm>
            <a:off x="2164621" y="7856310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204" name="Triangle 203">
            <a:extLst>
              <a:ext uri="{FF2B5EF4-FFF2-40B4-BE49-F238E27FC236}">
                <a16:creationId xmlns:a16="http://schemas.microsoft.com/office/drawing/2014/main" id="{BB5E168F-60D4-1AAF-DB28-3700BCD998F8}"/>
              </a:ext>
            </a:extLst>
          </p:cNvPr>
          <p:cNvSpPr/>
          <p:nvPr/>
        </p:nvSpPr>
        <p:spPr>
          <a:xfrm>
            <a:off x="5960011" y="3418449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iangle 204">
            <a:extLst>
              <a:ext uri="{FF2B5EF4-FFF2-40B4-BE49-F238E27FC236}">
                <a16:creationId xmlns:a16="http://schemas.microsoft.com/office/drawing/2014/main" id="{439C1A83-0039-3E9D-93A6-54BB65762734}"/>
              </a:ext>
            </a:extLst>
          </p:cNvPr>
          <p:cNvSpPr/>
          <p:nvPr/>
        </p:nvSpPr>
        <p:spPr>
          <a:xfrm>
            <a:off x="6492238" y="3298873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iangle 205">
            <a:extLst>
              <a:ext uri="{FF2B5EF4-FFF2-40B4-BE49-F238E27FC236}">
                <a16:creationId xmlns:a16="http://schemas.microsoft.com/office/drawing/2014/main" id="{04AB1447-60B6-E834-2705-F3CB256EE5CC}"/>
              </a:ext>
            </a:extLst>
          </p:cNvPr>
          <p:cNvSpPr/>
          <p:nvPr/>
        </p:nvSpPr>
        <p:spPr>
          <a:xfrm>
            <a:off x="7010398" y="3380935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iangle 206">
            <a:extLst>
              <a:ext uri="{FF2B5EF4-FFF2-40B4-BE49-F238E27FC236}">
                <a16:creationId xmlns:a16="http://schemas.microsoft.com/office/drawing/2014/main" id="{07C0FB8B-8B73-A10D-934B-6E61534C5EE8}"/>
              </a:ext>
            </a:extLst>
          </p:cNvPr>
          <p:cNvSpPr/>
          <p:nvPr/>
        </p:nvSpPr>
        <p:spPr>
          <a:xfrm>
            <a:off x="7505112" y="3205089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riangle 208">
            <a:extLst>
              <a:ext uri="{FF2B5EF4-FFF2-40B4-BE49-F238E27FC236}">
                <a16:creationId xmlns:a16="http://schemas.microsoft.com/office/drawing/2014/main" id="{70811595-9ADB-4114-9C6C-2337C073975A}"/>
              </a:ext>
            </a:extLst>
          </p:cNvPr>
          <p:cNvSpPr/>
          <p:nvPr/>
        </p:nvSpPr>
        <p:spPr>
          <a:xfrm>
            <a:off x="6517151" y="7214382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>
            <a:extLst>
              <a:ext uri="{FF2B5EF4-FFF2-40B4-BE49-F238E27FC236}">
                <a16:creationId xmlns:a16="http://schemas.microsoft.com/office/drawing/2014/main" id="{174311C4-0F89-5D85-AD55-6CE1DA3F4A8A}"/>
              </a:ext>
            </a:extLst>
          </p:cNvPr>
          <p:cNvSpPr/>
          <p:nvPr/>
        </p:nvSpPr>
        <p:spPr>
          <a:xfrm>
            <a:off x="7035311" y="7296444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riangle 210">
            <a:extLst>
              <a:ext uri="{FF2B5EF4-FFF2-40B4-BE49-F238E27FC236}">
                <a16:creationId xmlns:a16="http://schemas.microsoft.com/office/drawing/2014/main" id="{4F65615D-8882-B309-7DB1-AC7FE466F5C3}"/>
              </a:ext>
            </a:extLst>
          </p:cNvPr>
          <p:cNvSpPr/>
          <p:nvPr/>
        </p:nvSpPr>
        <p:spPr>
          <a:xfrm>
            <a:off x="7530025" y="7120598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riangle 211">
            <a:extLst>
              <a:ext uri="{FF2B5EF4-FFF2-40B4-BE49-F238E27FC236}">
                <a16:creationId xmlns:a16="http://schemas.microsoft.com/office/drawing/2014/main" id="{53A3CDF2-F80D-4EA4-C1F7-D00E1B656DE0}"/>
              </a:ext>
            </a:extLst>
          </p:cNvPr>
          <p:cNvSpPr/>
          <p:nvPr/>
        </p:nvSpPr>
        <p:spPr>
          <a:xfrm>
            <a:off x="9642522" y="7404296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riangle 212">
            <a:extLst>
              <a:ext uri="{FF2B5EF4-FFF2-40B4-BE49-F238E27FC236}">
                <a16:creationId xmlns:a16="http://schemas.microsoft.com/office/drawing/2014/main" id="{78CAB713-B68F-C0A4-51FA-32C89F2BC2BA}"/>
              </a:ext>
            </a:extLst>
          </p:cNvPr>
          <p:cNvSpPr/>
          <p:nvPr/>
        </p:nvSpPr>
        <p:spPr>
          <a:xfrm>
            <a:off x="9634104" y="7284720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riangle 213">
            <a:extLst>
              <a:ext uri="{FF2B5EF4-FFF2-40B4-BE49-F238E27FC236}">
                <a16:creationId xmlns:a16="http://schemas.microsoft.com/office/drawing/2014/main" id="{2D6B2442-D9D8-54AE-F2FA-2E57145D25DF}"/>
              </a:ext>
            </a:extLst>
          </p:cNvPr>
          <p:cNvSpPr/>
          <p:nvPr/>
        </p:nvSpPr>
        <p:spPr>
          <a:xfrm>
            <a:off x="9637831" y="7366782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riangle 214">
            <a:extLst>
              <a:ext uri="{FF2B5EF4-FFF2-40B4-BE49-F238E27FC236}">
                <a16:creationId xmlns:a16="http://schemas.microsoft.com/office/drawing/2014/main" id="{47A5DE6C-89F1-C934-BD0B-37A039F44CC6}"/>
              </a:ext>
            </a:extLst>
          </p:cNvPr>
          <p:cNvSpPr/>
          <p:nvPr/>
        </p:nvSpPr>
        <p:spPr>
          <a:xfrm>
            <a:off x="9644567" y="7190936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8A224AE-8420-352E-0E9B-0CDB4882026E}"/>
              </a:ext>
            </a:extLst>
          </p:cNvPr>
          <p:cNvSpPr/>
          <p:nvPr/>
        </p:nvSpPr>
        <p:spPr>
          <a:xfrm>
            <a:off x="10101943" y="2952206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304D270-DBA9-EB0E-162F-E214EB99F8C7}"/>
              </a:ext>
            </a:extLst>
          </p:cNvPr>
          <p:cNvSpPr/>
          <p:nvPr/>
        </p:nvSpPr>
        <p:spPr>
          <a:xfrm>
            <a:off x="9727474" y="3078480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B2BDF68-335D-56ED-AA66-A9CA5165DBB7}"/>
              </a:ext>
            </a:extLst>
          </p:cNvPr>
          <p:cNvSpPr/>
          <p:nvPr/>
        </p:nvSpPr>
        <p:spPr>
          <a:xfrm>
            <a:off x="9505406" y="3435532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28A1B08-7A4A-A43A-8910-E0EE14373B51}"/>
              </a:ext>
            </a:extLst>
          </p:cNvPr>
          <p:cNvSpPr/>
          <p:nvPr/>
        </p:nvSpPr>
        <p:spPr>
          <a:xfrm>
            <a:off x="9196252" y="3670663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ross 237">
            <a:extLst>
              <a:ext uri="{FF2B5EF4-FFF2-40B4-BE49-F238E27FC236}">
                <a16:creationId xmlns:a16="http://schemas.microsoft.com/office/drawing/2014/main" id="{C3B931B8-1EEC-8026-0F49-101532725E5B}"/>
              </a:ext>
            </a:extLst>
          </p:cNvPr>
          <p:cNvSpPr/>
          <p:nvPr/>
        </p:nvSpPr>
        <p:spPr>
          <a:xfrm>
            <a:off x="10567850" y="2930435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Cross 238">
            <a:extLst>
              <a:ext uri="{FF2B5EF4-FFF2-40B4-BE49-F238E27FC236}">
                <a16:creationId xmlns:a16="http://schemas.microsoft.com/office/drawing/2014/main" id="{51436405-5F77-1306-F49C-850BE7CA7F7A}"/>
              </a:ext>
            </a:extLst>
          </p:cNvPr>
          <p:cNvSpPr/>
          <p:nvPr/>
        </p:nvSpPr>
        <p:spPr>
          <a:xfrm>
            <a:off x="10985862" y="2738847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Cross 239">
            <a:extLst>
              <a:ext uri="{FF2B5EF4-FFF2-40B4-BE49-F238E27FC236}">
                <a16:creationId xmlns:a16="http://schemas.microsoft.com/office/drawing/2014/main" id="{5B42D7A5-7404-CF52-B57C-5B140C3B2F90}"/>
              </a:ext>
            </a:extLst>
          </p:cNvPr>
          <p:cNvSpPr/>
          <p:nvPr/>
        </p:nvSpPr>
        <p:spPr>
          <a:xfrm>
            <a:off x="11495313" y="2808515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Cross 240">
            <a:extLst>
              <a:ext uri="{FF2B5EF4-FFF2-40B4-BE49-F238E27FC236}">
                <a16:creationId xmlns:a16="http://schemas.microsoft.com/office/drawing/2014/main" id="{80423AF8-7B26-3C68-74F8-351AF216F26A}"/>
              </a:ext>
            </a:extLst>
          </p:cNvPr>
          <p:cNvSpPr/>
          <p:nvPr/>
        </p:nvSpPr>
        <p:spPr>
          <a:xfrm>
            <a:off x="12000410" y="269530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8A9C6CA-CE82-8FB2-3C69-3A30A9075E3A}"/>
              </a:ext>
            </a:extLst>
          </p:cNvPr>
          <p:cNvSpPr/>
          <p:nvPr/>
        </p:nvSpPr>
        <p:spPr>
          <a:xfrm>
            <a:off x="6518366" y="6831875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AB7622E-54BD-67EE-756B-6E0F0DB382DF}"/>
              </a:ext>
            </a:extLst>
          </p:cNvPr>
          <p:cNvSpPr/>
          <p:nvPr/>
        </p:nvSpPr>
        <p:spPr>
          <a:xfrm>
            <a:off x="6143897" y="6958149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6D8E8DC-8A9B-8743-9993-DB96B1361433}"/>
              </a:ext>
            </a:extLst>
          </p:cNvPr>
          <p:cNvSpPr/>
          <p:nvPr/>
        </p:nvSpPr>
        <p:spPr>
          <a:xfrm>
            <a:off x="5921829" y="7315201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022BBDD-D970-4004-181C-6BDC5220F74B}"/>
              </a:ext>
            </a:extLst>
          </p:cNvPr>
          <p:cNvSpPr/>
          <p:nvPr/>
        </p:nvSpPr>
        <p:spPr>
          <a:xfrm>
            <a:off x="5612675" y="7550332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ross 245">
            <a:extLst>
              <a:ext uri="{FF2B5EF4-FFF2-40B4-BE49-F238E27FC236}">
                <a16:creationId xmlns:a16="http://schemas.microsoft.com/office/drawing/2014/main" id="{D20DD98F-4E2D-A7B5-7DC3-71CAF93B45D5}"/>
              </a:ext>
            </a:extLst>
          </p:cNvPr>
          <p:cNvSpPr/>
          <p:nvPr/>
        </p:nvSpPr>
        <p:spPr>
          <a:xfrm>
            <a:off x="6984273" y="681010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Cross 246">
            <a:extLst>
              <a:ext uri="{FF2B5EF4-FFF2-40B4-BE49-F238E27FC236}">
                <a16:creationId xmlns:a16="http://schemas.microsoft.com/office/drawing/2014/main" id="{859E5176-67B1-94E7-D044-8F2E248990A6}"/>
              </a:ext>
            </a:extLst>
          </p:cNvPr>
          <p:cNvSpPr/>
          <p:nvPr/>
        </p:nvSpPr>
        <p:spPr>
          <a:xfrm>
            <a:off x="7402285" y="6618516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Cross 247">
            <a:extLst>
              <a:ext uri="{FF2B5EF4-FFF2-40B4-BE49-F238E27FC236}">
                <a16:creationId xmlns:a16="http://schemas.microsoft.com/office/drawing/2014/main" id="{593D1C74-19B1-AEF4-988A-B04DF970D581}"/>
              </a:ext>
            </a:extLst>
          </p:cNvPr>
          <p:cNvSpPr/>
          <p:nvPr/>
        </p:nvSpPr>
        <p:spPr>
          <a:xfrm>
            <a:off x="7911736" y="668818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Cross 248">
            <a:extLst>
              <a:ext uri="{FF2B5EF4-FFF2-40B4-BE49-F238E27FC236}">
                <a16:creationId xmlns:a16="http://schemas.microsoft.com/office/drawing/2014/main" id="{87C4B437-1A24-AF5F-67C5-FF903D851FA5}"/>
              </a:ext>
            </a:extLst>
          </p:cNvPr>
          <p:cNvSpPr/>
          <p:nvPr/>
        </p:nvSpPr>
        <p:spPr>
          <a:xfrm>
            <a:off x="8416833" y="6574973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1D9940B-A28C-B324-C7ED-8775B74A998E}"/>
              </a:ext>
            </a:extLst>
          </p:cNvPr>
          <p:cNvSpPr/>
          <p:nvPr/>
        </p:nvSpPr>
        <p:spPr>
          <a:xfrm>
            <a:off x="10083457" y="6855339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480A377-09EB-8C40-F40E-B7A63A6AEE93}"/>
              </a:ext>
            </a:extLst>
          </p:cNvPr>
          <p:cNvSpPr/>
          <p:nvPr/>
        </p:nvSpPr>
        <p:spPr>
          <a:xfrm>
            <a:off x="9862942" y="6981613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63C7700-43EC-FAAA-F991-3EE3FF918A8C}"/>
              </a:ext>
            </a:extLst>
          </p:cNvPr>
          <p:cNvSpPr/>
          <p:nvPr/>
        </p:nvSpPr>
        <p:spPr>
          <a:xfrm>
            <a:off x="9640874" y="7338665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61C1372-C542-0D6D-AFA8-680D81284AE8}"/>
              </a:ext>
            </a:extLst>
          </p:cNvPr>
          <p:cNvSpPr/>
          <p:nvPr/>
        </p:nvSpPr>
        <p:spPr>
          <a:xfrm>
            <a:off x="9331720" y="7573796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Cross 253">
            <a:extLst>
              <a:ext uri="{FF2B5EF4-FFF2-40B4-BE49-F238E27FC236}">
                <a16:creationId xmlns:a16="http://schemas.microsoft.com/office/drawing/2014/main" id="{49480881-CA75-F016-B2D1-91C5E40AB30B}"/>
              </a:ext>
            </a:extLst>
          </p:cNvPr>
          <p:cNvSpPr/>
          <p:nvPr/>
        </p:nvSpPr>
        <p:spPr>
          <a:xfrm>
            <a:off x="10059506" y="6833568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Cross 254">
            <a:extLst>
              <a:ext uri="{FF2B5EF4-FFF2-40B4-BE49-F238E27FC236}">
                <a16:creationId xmlns:a16="http://schemas.microsoft.com/office/drawing/2014/main" id="{ECA87005-9D63-AD58-8C72-1426955F3898}"/>
              </a:ext>
            </a:extLst>
          </p:cNvPr>
          <p:cNvSpPr/>
          <p:nvPr/>
        </p:nvSpPr>
        <p:spPr>
          <a:xfrm>
            <a:off x="10057644" y="6641980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Cross 255">
            <a:extLst>
              <a:ext uri="{FF2B5EF4-FFF2-40B4-BE49-F238E27FC236}">
                <a16:creationId xmlns:a16="http://schemas.microsoft.com/office/drawing/2014/main" id="{F7DD4270-B7D8-F4D7-B899-43AA932D7310}"/>
              </a:ext>
            </a:extLst>
          </p:cNvPr>
          <p:cNvSpPr/>
          <p:nvPr/>
        </p:nvSpPr>
        <p:spPr>
          <a:xfrm>
            <a:off x="10063239" y="6711648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ross 256">
            <a:extLst>
              <a:ext uri="{FF2B5EF4-FFF2-40B4-BE49-F238E27FC236}">
                <a16:creationId xmlns:a16="http://schemas.microsoft.com/office/drawing/2014/main" id="{1B1A1477-62C6-22E4-08E9-4D80538F006C}"/>
              </a:ext>
            </a:extLst>
          </p:cNvPr>
          <p:cNvSpPr/>
          <p:nvPr/>
        </p:nvSpPr>
        <p:spPr>
          <a:xfrm>
            <a:off x="10055156" y="6598437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55C9FE0-691F-911E-1E9E-879BEDD9714E}"/>
              </a:ext>
            </a:extLst>
          </p:cNvPr>
          <p:cNvCxnSpPr>
            <a:cxnSpLocks/>
          </p:cNvCxnSpPr>
          <p:nvPr/>
        </p:nvCxnSpPr>
        <p:spPr>
          <a:xfrm flipV="1">
            <a:off x="9238008" y="6029595"/>
            <a:ext cx="1867913" cy="1724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260">
            <a:extLst>
              <a:ext uri="{FF2B5EF4-FFF2-40B4-BE49-F238E27FC236}">
                <a16:creationId xmlns:a16="http://schemas.microsoft.com/office/drawing/2014/main" id="{386E7549-5BCA-17CB-B3B4-C979E39C4F26}"/>
              </a:ext>
            </a:extLst>
          </p:cNvPr>
          <p:cNvSpPr/>
          <p:nvPr/>
        </p:nvSpPr>
        <p:spPr>
          <a:xfrm>
            <a:off x="5505039" y="6624019"/>
            <a:ext cx="3093155" cy="1178336"/>
          </a:xfrm>
          <a:custGeom>
            <a:avLst/>
            <a:gdLst>
              <a:gd name="connsiteX0" fmla="*/ 0 w 3093156"/>
              <a:gd name="connsiteY0" fmla="*/ 1197246 h 1197246"/>
              <a:gd name="connsiteX1" fmla="*/ 891822 w 3093156"/>
              <a:gd name="connsiteY1" fmla="*/ 169957 h 1197246"/>
              <a:gd name="connsiteX2" fmla="*/ 3093156 w 3093156"/>
              <a:gd name="connsiteY2" fmla="*/ 11913 h 1197246"/>
              <a:gd name="connsiteX0" fmla="*/ 0 w 1988457"/>
              <a:gd name="connsiteY0" fmla="*/ 1197246 h 1197246"/>
              <a:gd name="connsiteX1" fmla="*/ 891822 w 1988457"/>
              <a:gd name="connsiteY1" fmla="*/ 169957 h 1197246"/>
              <a:gd name="connsiteX2" fmla="*/ 1988457 w 1988457"/>
              <a:gd name="connsiteY2" fmla="*/ 11913 h 1197246"/>
              <a:gd name="connsiteX0" fmla="*/ 0 w 1988457"/>
              <a:gd name="connsiteY0" fmla="*/ 1166278 h 1166278"/>
              <a:gd name="connsiteX1" fmla="*/ 891822 w 1988457"/>
              <a:gd name="connsiteY1" fmla="*/ 138989 h 1166278"/>
              <a:gd name="connsiteX2" fmla="*/ 1988457 w 1988457"/>
              <a:gd name="connsiteY2" fmla="*/ 26100 h 1166278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54816 h 1154816"/>
              <a:gd name="connsiteX1" fmla="*/ 501494 w 1988457"/>
              <a:gd name="connsiteY1" fmla="*/ 161394 h 1154816"/>
              <a:gd name="connsiteX2" fmla="*/ 1988457 w 1988457"/>
              <a:gd name="connsiteY2" fmla="*/ 14638 h 1154816"/>
              <a:gd name="connsiteX0" fmla="*/ 0 w 1988457"/>
              <a:gd name="connsiteY0" fmla="*/ 1144909 h 1144909"/>
              <a:gd name="connsiteX1" fmla="*/ 501494 w 1988457"/>
              <a:gd name="connsiteY1" fmla="*/ 219220 h 1144909"/>
              <a:gd name="connsiteX2" fmla="*/ 1988457 w 1988457"/>
              <a:gd name="connsiteY2" fmla="*/ 4731 h 1144909"/>
              <a:gd name="connsiteX0" fmla="*/ 0 w 1988457"/>
              <a:gd name="connsiteY0" fmla="*/ 1157323 h 1157323"/>
              <a:gd name="connsiteX1" fmla="*/ 501494 w 1988457"/>
              <a:gd name="connsiteY1" fmla="*/ 231634 h 1157323"/>
              <a:gd name="connsiteX2" fmla="*/ 1988457 w 1988457"/>
              <a:gd name="connsiteY2" fmla="*/ 17145 h 1157323"/>
              <a:gd name="connsiteX0" fmla="*/ 0 w 1988457"/>
              <a:gd name="connsiteY0" fmla="*/ 1144623 h 1144623"/>
              <a:gd name="connsiteX1" fmla="*/ 508858 w 1988457"/>
              <a:gd name="connsiteY1" fmla="*/ 309245 h 1144623"/>
              <a:gd name="connsiteX2" fmla="*/ 1988457 w 1988457"/>
              <a:gd name="connsiteY2" fmla="*/ 4445 h 1144623"/>
              <a:gd name="connsiteX0" fmla="*/ 0 w 1988457"/>
              <a:gd name="connsiteY0" fmla="*/ 1164200 h 1164200"/>
              <a:gd name="connsiteX1" fmla="*/ 508858 w 1988457"/>
              <a:gd name="connsiteY1" fmla="*/ 328822 h 1164200"/>
              <a:gd name="connsiteX2" fmla="*/ 1988457 w 1988457"/>
              <a:gd name="connsiteY2" fmla="*/ 24022 h 1164200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1988457"/>
              <a:gd name="connsiteY0" fmla="*/ 1155758 h 1155758"/>
              <a:gd name="connsiteX1" fmla="*/ 516223 w 1988457"/>
              <a:gd name="connsiteY1" fmla="*/ 354246 h 1155758"/>
              <a:gd name="connsiteX2" fmla="*/ 1988457 w 1988457"/>
              <a:gd name="connsiteY2" fmla="*/ 15580 h 1155758"/>
              <a:gd name="connsiteX0" fmla="*/ 0 w 2017916"/>
              <a:gd name="connsiteY0" fmla="*/ 1178336 h 1178336"/>
              <a:gd name="connsiteX1" fmla="*/ 545682 w 2017916"/>
              <a:gd name="connsiteY1" fmla="*/ 354246 h 1178336"/>
              <a:gd name="connsiteX2" fmla="*/ 2017916 w 2017916"/>
              <a:gd name="connsiteY2" fmla="*/ 15580 h 117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916" h="1178336">
                <a:moveTo>
                  <a:pt x="0" y="1178336"/>
                </a:moveTo>
                <a:cubicBezTo>
                  <a:pt x="188148" y="763469"/>
                  <a:pt x="273190" y="732423"/>
                  <a:pt x="545682" y="354246"/>
                </a:cubicBezTo>
                <a:cubicBezTo>
                  <a:pt x="906550" y="-69087"/>
                  <a:pt x="1175012" y="-4176"/>
                  <a:pt x="2017916" y="155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27A29AE-58AB-41CA-F215-89301CDA7E8A}"/>
              </a:ext>
            </a:extLst>
          </p:cNvPr>
          <p:cNvGrpSpPr/>
          <p:nvPr/>
        </p:nvGrpSpPr>
        <p:grpSpPr>
          <a:xfrm>
            <a:off x="12318457" y="4928763"/>
            <a:ext cx="1157743" cy="2394178"/>
            <a:chOff x="12426034" y="4623963"/>
            <a:chExt cx="1157743" cy="2394178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E730AA0-A22A-9784-6F34-0B8D1209AC3A}"/>
                </a:ext>
              </a:extLst>
            </p:cNvPr>
            <p:cNvSpPr txBox="1"/>
            <p:nvPr/>
          </p:nvSpPr>
          <p:spPr>
            <a:xfrm>
              <a:off x="12426034" y="4623963"/>
              <a:ext cx="1157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Study area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9F8CC67-0EE3-1C98-C27E-7BD940237EEB}"/>
                </a:ext>
              </a:extLst>
            </p:cNvPr>
            <p:cNvSpPr txBox="1"/>
            <p:nvPr/>
          </p:nvSpPr>
          <p:spPr>
            <a:xfrm>
              <a:off x="13009283" y="5263815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8715A71-A2D0-9619-7949-259B641FBB46}"/>
                </a:ext>
              </a:extLst>
            </p:cNvPr>
            <p:cNvSpPr/>
            <p:nvPr/>
          </p:nvSpPr>
          <p:spPr>
            <a:xfrm>
              <a:off x="12867598" y="5320778"/>
              <a:ext cx="141515" cy="130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5" name="Triangle 264">
              <a:extLst>
                <a:ext uri="{FF2B5EF4-FFF2-40B4-BE49-F238E27FC236}">
                  <a16:creationId xmlns:a16="http://schemas.microsoft.com/office/drawing/2014/main" id="{82947F65-C422-028A-DE9D-F437B91E2C8C}"/>
                </a:ext>
              </a:extLst>
            </p:cNvPr>
            <p:cNvSpPr/>
            <p:nvPr/>
          </p:nvSpPr>
          <p:spPr>
            <a:xfrm>
              <a:off x="12853594" y="5674106"/>
              <a:ext cx="150056" cy="14536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B9F196C-F4A1-A8A3-0736-1936C379FCBA}"/>
                </a:ext>
              </a:extLst>
            </p:cNvPr>
            <p:cNvSpPr/>
            <p:nvPr/>
          </p:nvSpPr>
          <p:spPr>
            <a:xfrm>
              <a:off x="12868451" y="6052201"/>
              <a:ext cx="126274" cy="126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Cross 267">
              <a:extLst>
                <a:ext uri="{FF2B5EF4-FFF2-40B4-BE49-F238E27FC236}">
                  <a16:creationId xmlns:a16="http://schemas.microsoft.com/office/drawing/2014/main" id="{1CDB6572-B116-4038-612C-C23A6ED8D400}"/>
                </a:ext>
              </a:extLst>
            </p:cNvPr>
            <p:cNvSpPr/>
            <p:nvPr/>
          </p:nvSpPr>
          <p:spPr>
            <a:xfrm>
              <a:off x="12831055" y="6392605"/>
              <a:ext cx="178525" cy="178526"/>
            </a:xfrm>
            <a:prstGeom prst="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1650211" y="745712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22F2C20-A200-34A5-5826-094E70930F2C}"/>
              </a:ext>
            </a:extLst>
          </p:cNvPr>
          <p:cNvSpPr txBox="1"/>
          <p:nvPr/>
        </p:nvSpPr>
        <p:spPr>
          <a:xfrm>
            <a:off x="5334087" y="74045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587971-DBF3-565A-FB6B-48AB174796D0}"/>
              </a:ext>
            </a:extLst>
          </p:cNvPr>
          <p:cNvSpPr txBox="1"/>
          <p:nvPr/>
        </p:nvSpPr>
        <p:spPr>
          <a:xfrm>
            <a:off x="8978549" y="735202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DC0775E-22E2-8227-906D-6811A81AAE14}"/>
              </a:ext>
            </a:extLst>
          </p:cNvPr>
          <p:cNvSpPr txBox="1"/>
          <p:nvPr/>
        </p:nvSpPr>
        <p:spPr>
          <a:xfrm>
            <a:off x="1600287" y="461351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2BB2C2D-5382-BB49-AC95-A83BFA4EE4C5}"/>
              </a:ext>
            </a:extLst>
          </p:cNvPr>
          <p:cNvSpPr txBox="1"/>
          <p:nvPr/>
        </p:nvSpPr>
        <p:spPr>
          <a:xfrm>
            <a:off x="5391894" y="462928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62ACDD-CBF1-D400-DF71-69184B86FB02}"/>
              </a:ext>
            </a:extLst>
          </p:cNvPr>
          <p:cNvSpPr txBox="1"/>
          <p:nvPr/>
        </p:nvSpPr>
        <p:spPr>
          <a:xfrm>
            <a:off x="9091535" y="460826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340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EF5C1D-B50F-7F9C-F047-1A0DE9640D80}"/>
              </a:ext>
            </a:extLst>
          </p:cNvPr>
          <p:cNvCxnSpPr/>
          <p:nvPr/>
        </p:nvCxnSpPr>
        <p:spPr>
          <a:xfrm>
            <a:off x="1697696" y="805068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763936-68F1-26AB-1E69-99C02EE2523B}"/>
              </a:ext>
            </a:extLst>
          </p:cNvPr>
          <p:cNvCxnSpPr>
            <a:cxnSpLocks/>
          </p:cNvCxnSpPr>
          <p:nvPr/>
        </p:nvCxnSpPr>
        <p:spPr>
          <a:xfrm flipH="1">
            <a:off x="1708582" y="3994582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846045-9249-E267-77BB-816922DBA771}"/>
              </a:ext>
            </a:extLst>
          </p:cNvPr>
          <p:cNvSpPr txBox="1"/>
          <p:nvPr/>
        </p:nvSpPr>
        <p:spPr>
          <a:xfrm>
            <a:off x="1829292" y="4235936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581106-6D2E-1635-454A-ACCE4A2AC2F2}"/>
              </a:ext>
            </a:extLst>
          </p:cNvPr>
          <p:cNvSpPr txBox="1"/>
          <p:nvPr/>
        </p:nvSpPr>
        <p:spPr>
          <a:xfrm>
            <a:off x="315212" y="1983094"/>
            <a:ext cx="123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FC4D06-59F4-A21F-E6AE-E7264BDFD20B}"/>
              </a:ext>
            </a:extLst>
          </p:cNvPr>
          <p:cNvCxnSpPr/>
          <p:nvPr/>
        </p:nvCxnSpPr>
        <p:spPr>
          <a:xfrm flipV="1">
            <a:off x="1727321" y="972076"/>
            <a:ext cx="3044142" cy="29862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BCB4E3-F82B-5859-8FA3-05092AA04BAF}"/>
              </a:ext>
            </a:extLst>
          </p:cNvPr>
          <p:cNvCxnSpPr>
            <a:cxnSpLocks/>
          </p:cNvCxnSpPr>
          <p:nvPr/>
        </p:nvCxnSpPr>
        <p:spPr>
          <a:xfrm flipV="1">
            <a:off x="1727323" y="2337889"/>
            <a:ext cx="1643605" cy="1608881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A47F19-5372-B733-FC2A-26F533EDB296}"/>
              </a:ext>
            </a:extLst>
          </p:cNvPr>
          <p:cNvCxnSpPr>
            <a:cxnSpLocks/>
          </p:cNvCxnSpPr>
          <p:nvPr/>
        </p:nvCxnSpPr>
        <p:spPr>
          <a:xfrm>
            <a:off x="3361281" y="2351390"/>
            <a:ext cx="1549078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36491C-FA26-21D1-3D25-996828BD87D7}"/>
              </a:ext>
            </a:extLst>
          </p:cNvPr>
          <p:cNvCxnSpPr>
            <a:cxnSpLocks/>
          </p:cNvCxnSpPr>
          <p:nvPr/>
        </p:nvCxnSpPr>
        <p:spPr>
          <a:xfrm flipV="1">
            <a:off x="1671380" y="2858748"/>
            <a:ext cx="1167113" cy="114782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E3FB4C-5D50-52BD-322B-2CC6CBD2D2F6}"/>
              </a:ext>
            </a:extLst>
          </p:cNvPr>
          <p:cNvCxnSpPr>
            <a:cxnSpLocks/>
          </p:cNvCxnSpPr>
          <p:nvPr/>
        </p:nvCxnSpPr>
        <p:spPr>
          <a:xfrm>
            <a:off x="2819201" y="2885753"/>
            <a:ext cx="2079584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4A47C3-A6E4-E6B7-1DBE-F7A8B817C3AB}"/>
              </a:ext>
            </a:extLst>
          </p:cNvPr>
          <p:cNvCxnSpPr>
            <a:cxnSpLocks/>
          </p:cNvCxnSpPr>
          <p:nvPr/>
        </p:nvCxnSpPr>
        <p:spPr>
          <a:xfrm flipV="1">
            <a:off x="1684882" y="3425907"/>
            <a:ext cx="586450" cy="55944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0BDC7D-8601-10BD-4D48-A072E3E71C72}"/>
              </a:ext>
            </a:extLst>
          </p:cNvPr>
          <p:cNvCxnSpPr>
            <a:cxnSpLocks/>
          </p:cNvCxnSpPr>
          <p:nvPr/>
        </p:nvCxnSpPr>
        <p:spPr>
          <a:xfrm>
            <a:off x="2265544" y="3454841"/>
            <a:ext cx="2656390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C0BCB3-EC46-3AE9-9689-8F18932BD0E7}"/>
              </a:ext>
            </a:extLst>
          </p:cNvPr>
          <p:cNvSpPr txBox="1"/>
          <p:nvPr/>
        </p:nvSpPr>
        <p:spPr>
          <a:xfrm>
            <a:off x="1391655" y="1006800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B5E3D-89BF-5D1A-6EB0-8E7AB1A3E877}"/>
              </a:ext>
            </a:extLst>
          </p:cNvPr>
          <p:cNvSpPr txBox="1"/>
          <p:nvPr/>
        </p:nvSpPr>
        <p:spPr>
          <a:xfrm>
            <a:off x="2169088" y="4016217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2906B9-5D86-0DB0-00C5-6B23F14BF1F8}"/>
              </a:ext>
            </a:extLst>
          </p:cNvPr>
          <p:cNvCxnSpPr/>
          <p:nvPr/>
        </p:nvCxnSpPr>
        <p:spPr>
          <a:xfrm>
            <a:off x="5385387" y="801404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8AE720-4858-3CA0-4C18-53BA9BA1DE5E}"/>
              </a:ext>
            </a:extLst>
          </p:cNvPr>
          <p:cNvCxnSpPr>
            <a:cxnSpLocks/>
          </p:cNvCxnSpPr>
          <p:nvPr/>
        </p:nvCxnSpPr>
        <p:spPr>
          <a:xfrm flipH="1">
            <a:off x="5396273" y="3990918"/>
            <a:ext cx="32112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8E6AB6C-22D8-DDFF-F399-BC5CCF685DAA}"/>
              </a:ext>
            </a:extLst>
          </p:cNvPr>
          <p:cNvSpPr txBox="1"/>
          <p:nvPr/>
        </p:nvSpPr>
        <p:spPr>
          <a:xfrm>
            <a:off x="5516983" y="4196414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46C183F-8198-D4DB-F5EB-D56DD06E8B2E}"/>
              </a:ext>
            </a:extLst>
          </p:cNvPr>
          <p:cNvCxnSpPr>
            <a:cxnSpLocks/>
          </p:cNvCxnSpPr>
          <p:nvPr/>
        </p:nvCxnSpPr>
        <p:spPr>
          <a:xfrm flipV="1">
            <a:off x="5415014" y="2334225"/>
            <a:ext cx="1643605" cy="1608881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EE8851B-9EBB-64D1-BC10-32AEA367F7C1}"/>
              </a:ext>
            </a:extLst>
          </p:cNvPr>
          <p:cNvCxnSpPr>
            <a:cxnSpLocks/>
          </p:cNvCxnSpPr>
          <p:nvPr/>
        </p:nvCxnSpPr>
        <p:spPr>
          <a:xfrm>
            <a:off x="7048972" y="2347726"/>
            <a:ext cx="1549078" cy="0"/>
          </a:xfrm>
          <a:prstGeom prst="line">
            <a:avLst/>
          </a:prstGeom>
          <a:ln w="28575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8FC4F-0268-70CD-C810-D8CBE45CC861}"/>
              </a:ext>
            </a:extLst>
          </p:cNvPr>
          <p:cNvCxnSpPr>
            <a:cxnSpLocks/>
          </p:cNvCxnSpPr>
          <p:nvPr/>
        </p:nvCxnSpPr>
        <p:spPr>
          <a:xfrm flipV="1">
            <a:off x="5359071" y="2855084"/>
            <a:ext cx="1167113" cy="114782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778DE6-539D-0A0C-CBAF-372A6F108B84}"/>
              </a:ext>
            </a:extLst>
          </p:cNvPr>
          <p:cNvCxnSpPr>
            <a:cxnSpLocks/>
          </p:cNvCxnSpPr>
          <p:nvPr/>
        </p:nvCxnSpPr>
        <p:spPr>
          <a:xfrm>
            <a:off x="6506892" y="2882089"/>
            <a:ext cx="2079584" cy="0"/>
          </a:xfrm>
          <a:prstGeom prst="line">
            <a:avLst/>
          </a:prstGeom>
          <a:ln w="28575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C337E68-2C12-8758-C015-6B205A09261F}"/>
              </a:ext>
            </a:extLst>
          </p:cNvPr>
          <p:cNvCxnSpPr>
            <a:cxnSpLocks/>
          </p:cNvCxnSpPr>
          <p:nvPr/>
        </p:nvCxnSpPr>
        <p:spPr>
          <a:xfrm flipV="1">
            <a:off x="5372573" y="3422243"/>
            <a:ext cx="586450" cy="55944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5E8622-B87E-7FFA-600C-CC1A8A293027}"/>
              </a:ext>
            </a:extLst>
          </p:cNvPr>
          <p:cNvCxnSpPr>
            <a:cxnSpLocks/>
          </p:cNvCxnSpPr>
          <p:nvPr/>
        </p:nvCxnSpPr>
        <p:spPr>
          <a:xfrm>
            <a:off x="5953235" y="3451177"/>
            <a:ext cx="2656390" cy="0"/>
          </a:xfrm>
          <a:prstGeom prst="line">
            <a:avLst/>
          </a:prstGeom>
          <a:ln w="28575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9878F5-3CC8-E683-B895-A6E390678FB4}"/>
              </a:ext>
            </a:extLst>
          </p:cNvPr>
          <p:cNvSpPr txBox="1"/>
          <p:nvPr/>
        </p:nvSpPr>
        <p:spPr>
          <a:xfrm>
            <a:off x="5079346" y="1003136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BEFF35-A3B1-F988-5E9A-125848C552AB}"/>
              </a:ext>
            </a:extLst>
          </p:cNvPr>
          <p:cNvSpPr txBox="1"/>
          <p:nvPr/>
        </p:nvSpPr>
        <p:spPr>
          <a:xfrm>
            <a:off x="5856779" y="401255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1            2            3            4            5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27732B4-521D-466B-84F3-BABBA814182C}"/>
              </a:ext>
            </a:extLst>
          </p:cNvPr>
          <p:cNvSpPr/>
          <p:nvPr/>
        </p:nvSpPr>
        <p:spPr>
          <a:xfrm>
            <a:off x="5426589" y="2322649"/>
            <a:ext cx="3229337" cy="1643605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85A6AAA-AFF6-C379-8D22-123059603379}"/>
              </a:ext>
            </a:extLst>
          </p:cNvPr>
          <p:cNvSpPr/>
          <p:nvPr/>
        </p:nvSpPr>
        <p:spPr>
          <a:xfrm>
            <a:off x="5974935" y="325661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9CA7658-3F20-F7B9-2E82-A9FE5AEE8422}"/>
              </a:ext>
            </a:extLst>
          </p:cNvPr>
          <p:cNvSpPr/>
          <p:nvPr/>
        </p:nvSpPr>
        <p:spPr>
          <a:xfrm>
            <a:off x="7003092" y="239554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F3B5183-43DB-34BE-0160-4B9E6A0B51F9}"/>
              </a:ext>
            </a:extLst>
          </p:cNvPr>
          <p:cNvSpPr/>
          <p:nvPr/>
        </p:nvSpPr>
        <p:spPr>
          <a:xfrm>
            <a:off x="7530012" y="2263813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A84B37A-D484-F090-8E21-90F7469EAA6D}"/>
              </a:ext>
            </a:extLst>
          </p:cNvPr>
          <p:cNvSpPr/>
          <p:nvPr/>
        </p:nvSpPr>
        <p:spPr>
          <a:xfrm>
            <a:off x="6492149" y="269951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619154-13D6-A6BD-F163-353A22E688BC}"/>
              </a:ext>
            </a:extLst>
          </p:cNvPr>
          <p:cNvCxnSpPr>
            <a:cxnSpLocks/>
          </p:cNvCxnSpPr>
          <p:nvPr/>
        </p:nvCxnSpPr>
        <p:spPr>
          <a:xfrm flipV="1">
            <a:off x="5889574" y="3306496"/>
            <a:ext cx="1863524" cy="162046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4EC833B-20F2-4D34-2531-06866D7232B1}"/>
              </a:ext>
            </a:extLst>
          </p:cNvPr>
          <p:cNvCxnSpPr>
            <a:cxnSpLocks/>
          </p:cNvCxnSpPr>
          <p:nvPr/>
        </p:nvCxnSpPr>
        <p:spPr>
          <a:xfrm flipV="1">
            <a:off x="5887644" y="2056431"/>
            <a:ext cx="1819156" cy="1306006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19853D5-37F9-7F8D-A2AB-9A9543B79655}"/>
              </a:ext>
            </a:extLst>
          </p:cNvPr>
          <p:cNvSpPr txBox="1"/>
          <p:nvPr/>
        </p:nvSpPr>
        <p:spPr>
          <a:xfrm>
            <a:off x="5885767" y="791397"/>
            <a:ext cx="269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rates of climate change across studies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75C2D6D-092E-B453-54C3-8B8DBC5FA506}"/>
              </a:ext>
            </a:extLst>
          </p:cNvPr>
          <p:cNvGrpSpPr/>
          <p:nvPr/>
        </p:nvGrpSpPr>
        <p:grpSpPr>
          <a:xfrm>
            <a:off x="8715173" y="823174"/>
            <a:ext cx="3669174" cy="3733563"/>
            <a:chOff x="1330445" y="1037771"/>
            <a:chExt cx="3669174" cy="373356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B603882-887F-4614-88AF-5D90CCF78AD2}"/>
                </a:ext>
              </a:extLst>
            </p:cNvPr>
            <p:cNvCxnSpPr/>
            <p:nvPr/>
          </p:nvCxnSpPr>
          <p:spPr>
            <a:xfrm>
              <a:off x="1636486" y="1037771"/>
              <a:ext cx="0" cy="3200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F134CC-A6D5-2718-C3B6-28D7C7A5A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72" y="4227285"/>
              <a:ext cx="32112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165582B-B720-1F16-AAA6-DC19ECA42EE6}"/>
                </a:ext>
              </a:extLst>
            </p:cNvPr>
            <p:cNvSpPr txBox="1"/>
            <p:nvPr/>
          </p:nvSpPr>
          <p:spPr>
            <a:xfrm>
              <a:off x="1768080" y="4432780"/>
              <a:ext cx="2900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dispersal rate (km/y)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8570E1-CC58-03B6-673B-F4B66C7FF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111" y="2570590"/>
              <a:ext cx="1643605" cy="1608881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57DA1D3-3408-AAF4-3F70-C383347BE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071" y="2584093"/>
              <a:ext cx="1549078" cy="0"/>
            </a:xfrm>
            <a:prstGeom prst="line">
              <a:avLst/>
            </a:prstGeom>
            <a:ln w="28575">
              <a:solidFill>
                <a:srgbClr val="B217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2220FB-76CD-195E-B5EF-BFA4EE995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68" y="3091451"/>
              <a:ext cx="1167113" cy="114782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A416C86-5D9D-F007-7805-4939E0761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1" y="3118456"/>
              <a:ext cx="2079584" cy="0"/>
            </a:xfrm>
            <a:prstGeom prst="line">
              <a:avLst/>
            </a:prstGeom>
            <a:ln w="28575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1AD1C5F-7360-A680-2E62-6B7FD4BA0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3672" y="3658610"/>
              <a:ext cx="586450" cy="55944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6CA324-AA65-8B1F-EF6B-AA272C37C5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4334" y="3687544"/>
              <a:ext cx="2656390" cy="0"/>
            </a:xfrm>
            <a:prstGeom prst="line">
              <a:avLst/>
            </a:prstGeom>
            <a:ln w="28575">
              <a:solidFill>
                <a:srgbClr val="9C9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6F22E32-E1BC-17AA-E9DB-6AF6D1E4C111}"/>
                </a:ext>
              </a:extLst>
            </p:cNvPr>
            <p:cNvSpPr txBox="1"/>
            <p:nvPr/>
          </p:nvSpPr>
          <p:spPr>
            <a:xfrm>
              <a:off x="1330445" y="1239503"/>
              <a:ext cx="26962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3E449FE-80F6-D750-FC59-6BF1140766D6}"/>
                </a:ext>
              </a:extLst>
            </p:cNvPr>
            <p:cNvSpPr txBox="1"/>
            <p:nvPr/>
          </p:nvSpPr>
          <p:spPr>
            <a:xfrm>
              <a:off x="2107876" y="4248918"/>
              <a:ext cx="2891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1            2            3            4            5 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DD5ECC0-54CC-3E21-1886-FE7FCB76B32E}"/>
                </a:ext>
              </a:extLst>
            </p:cNvPr>
            <p:cNvSpPr/>
            <p:nvPr/>
          </p:nvSpPr>
          <p:spPr>
            <a:xfrm>
              <a:off x="1677686" y="2559014"/>
              <a:ext cx="3229337" cy="1643605"/>
            </a:xfrm>
            <a:prstGeom prst="rect">
              <a:avLst/>
            </a:prstGeom>
            <a:solidFill>
              <a:srgbClr val="FFFFFF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F12A72A-1CDB-1AD4-0472-2D7AAA522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360" y="3042636"/>
              <a:ext cx="1146692" cy="1053125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2D0F154-47E9-EE5D-122E-B934A9393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57" y="2986228"/>
              <a:ext cx="1848678" cy="208722"/>
            </a:xfrm>
            <a:prstGeom prst="line">
              <a:avLst/>
            </a:prstGeom>
            <a:ln w="38100">
              <a:solidFill>
                <a:srgbClr val="F3CA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360464A-D9B8-EDF4-92F4-89A6DCA0EA44}"/>
              </a:ext>
            </a:extLst>
          </p:cNvPr>
          <p:cNvSpPr txBox="1"/>
          <p:nvPr/>
        </p:nvSpPr>
        <p:spPr>
          <a:xfrm>
            <a:off x="9773159" y="816371"/>
            <a:ext cx="202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dispersal rates across studies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133B05D-7375-DE73-7D98-A4D35EC8E625}"/>
              </a:ext>
            </a:extLst>
          </p:cNvPr>
          <p:cNvGrpSpPr/>
          <p:nvPr/>
        </p:nvGrpSpPr>
        <p:grpSpPr>
          <a:xfrm>
            <a:off x="12225345" y="883334"/>
            <a:ext cx="1157743" cy="2921302"/>
            <a:chOff x="12262876" y="1029116"/>
            <a:chExt cx="1157743" cy="292130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777FF86-BDF1-419B-4C66-A83D26BCA909}"/>
                </a:ext>
              </a:extLst>
            </p:cNvPr>
            <p:cNvSpPr txBox="1"/>
            <p:nvPr/>
          </p:nvSpPr>
          <p:spPr>
            <a:xfrm>
              <a:off x="12262876" y="1029116"/>
              <a:ext cx="11577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Rate of climate change (km/y)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0AC8A57-B601-0752-FC41-A44FF0868EDE}"/>
                </a:ext>
              </a:extLst>
            </p:cNvPr>
            <p:cNvSpPr txBox="1"/>
            <p:nvPr/>
          </p:nvSpPr>
          <p:spPr>
            <a:xfrm>
              <a:off x="13029005" y="2196092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1A9EBA9B-37AB-826F-FAE2-B4255A5F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56688" y="2229277"/>
              <a:ext cx="347241" cy="1576661"/>
            </a:xfrm>
            <a:prstGeom prst="rect">
              <a:avLst/>
            </a:prstGeom>
          </p:spPr>
        </p:pic>
      </p:grpSp>
      <p:sp>
        <p:nvSpPr>
          <p:cNvPr id="204" name="Triangle 203">
            <a:extLst>
              <a:ext uri="{FF2B5EF4-FFF2-40B4-BE49-F238E27FC236}">
                <a16:creationId xmlns:a16="http://schemas.microsoft.com/office/drawing/2014/main" id="{BB5E168F-60D4-1AAF-DB28-3700BCD998F8}"/>
              </a:ext>
            </a:extLst>
          </p:cNvPr>
          <p:cNvSpPr/>
          <p:nvPr/>
        </p:nvSpPr>
        <p:spPr>
          <a:xfrm>
            <a:off x="5960011" y="3418449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riangle 204">
            <a:extLst>
              <a:ext uri="{FF2B5EF4-FFF2-40B4-BE49-F238E27FC236}">
                <a16:creationId xmlns:a16="http://schemas.microsoft.com/office/drawing/2014/main" id="{439C1A83-0039-3E9D-93A6-54BB65762734}"/>
              </a:ext>
            </a:extLst>
          </p:cNvPr>
          <p:cNvSpPr/>
          <p:nvPr/>
        </p:nvSpPr>
        <p:spPr>
          <a:xfrm>
            <a:off x="6492238" y="3298873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riangle 205">
            <a:extLst>
              <a:ext uri="{FF2B5EF4-FFF2-40B4-BE49-F238E27FC236}">
                <a16:creationId xmlns:a16="http://schemas.microsoft.com/office/drawing/2014/main" id="{04AB1447-60B6-E834-2705-F3CB256EE5CC}"/>
              </a:ext>
            </a:extLst>
          </p:cNvPr>
          <p:cNvSpPr/>
          <p:nvPr/>
        </p:nvSpPr>
        <p:spPr>
          <a:xfrm>
            <a:off x="7010398" y="3380935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riangle 206">
            <a:extLst>
              <a:ext uri="{FF2B5EF4-FFF2-40B4-BE49-F238E27FC236}">
                <a16:creationId xmlns:a16="http://schemas.microsoft.com/office/drawing/2014/main" id="{07C0FB8B-8B73-A10D-934B-6E61534C5EE8}"/>
              </a:ext>
            </a:extLst>
          </p:cNvPr>
          <p:cNvSpPr/>
          <p:nvPr/>
        </p:nvSpPr>
        <p:spPr>
          <a:xfrm>
            <a:off x="7505112" y="3205089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8A224AE-8420-352E-0E9B-0CDB4882026E}"/>
              </a:ext>
            </a:extLst>
          </p:cNvPr>
          <p:cNvSpPr/>
          <p:nvPr/>
        </p:nvSpPr>
        <p:spPr>
          <a:xfrm>
            <a:off x="10101943" y="2952206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304D270-DBA9-EB0E-162F-E214EB99F8C7}"/>
              </a:ext>
            </a:extLst>
          </p:cNvPr>
          <p:cNvSpPr/>
          <p:nvPr/>
        </p:nvSpPr>
        <p:spPr>
          <a:xfrm>
            <a:off x="9727474" y="3078480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B2BDF68-335D-56ED-AA66-A9CA5165DBB7}"/>
              </a:ext>
            </a:extLst>
          </p:cNvPr>
          <p:cNvSpPr/>
          <p:nvPr/>
        </p:nvSpPr>
        <p:spPr>
          <a:xfrm>
            <a:off x="9505406" y="3435532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28A1B08-7A4A-A43A-8910-E0EE14373B51}"/>
              </a:ext>
            </a:extLst>
          </p:cNvPr>
          <p:cNvSpPr/>
          <p:nvPr/>
        </p:nvSpPr>
        <p:spPr>
          <a:xfrm>
            <a:off x="9196252" y="3670663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ross 237">
            <a:extLst>
              <a:ext uri="{FF2B5EF4-FFF2-40B4-BE49-F238E27FC236}">
                <a16:creationId xmlns:a16="http://schemas.microsoft.com/office/drawing/2014/main" id="{C3B931B8-1EEC-8026-0F49-101532725E5B}"/>
              </a:ext>
            </a:extLst>
          </p:cNvPr>
          <p:cNvSpPr/>
          <p:nvPr/>
        </p:nvSpPr>
        <p:spPr>
          <a:xfrm>
            <a:off x="10567850" y="2930435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Cross 238">
            <a:extLst>
              <a:ext uri="{FF2B5EF4-FFF2-40B4-BE49-F238E27FC236}">
                <a16:creationId xmlns:a16="http://schemas.microsoft.com/office/drawing/2014/main" id="{51436405-5F77-1306-F49C-850BE7CA7F7A}"/>
              </a:ext>
            </a:extLst>
          </p:cNvPr>
          <p:cNvSpPr/>
          <p:nvPr/>
        </p:nvSpPr>
        <p:spPr>
          <a:xfrm>
            <a:off x="10985862" y="2738847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Cross 239">
            <a:extLst>
              <a:ext uri="{FF2B5EF4-FFF2-40B4-BE49-F238E27FC236}">
                <a16:creationId xmlns:a16="http://schemas.microsoft.com/office/drawing/2014/main" id="{5B42D7A5-7404-CF52-B57C-5B140C3B2F90}"/>
              </a:ext>
            </a:extLst>
          </p:cNvPr>
          <p:cNvSpPr/>
          <p:nvPr/>
        </p:nvSpPr>
        <p:spPr>
          <a:xfrm>
            <a:off x="11495313" y="2808515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Cross 240">
            <a:extLst>
              <a:ext uri="{FF2B5EF4-FFF2-40B4-BE49-F238E27FC236}">
                <a16:creationId xmlns:a16="http://schemas.microsoft.com/office/drawing/2014/main" id="{80423AF8-7B26-3C68-74F8-351AF216F26A}"/>
              </a:ext>
            </a:extLst>
          </p:cNvPr>
          <p:cNvSpPr/>
          <p:nvPr/>
        </p:nvSpPr>
        <p:spPr>
          <a:xfrm>
            <a:off x="12000410" y="269530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29D55-9EC5-A3C7-EDF3-0F330684CA67}"/>
              </a:ext>
            </a:extLst>
          </p:cNvPr>
          <p:cNvSpPr txBox="1"/>
          <p:nvPr/>
        </p:nvSpPr>
        <p:spPr>
          <a:xfrm>
            <a:off x="1650211" y="745712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22F2C20-A200-34A5-5826-094E70930F2C}"/>
              </a:ext>
            </a:extLst>
          </p:cNvPr>
          <p:cNvSpPr txBox="1"/>
          <p:nvPr/>
        </p:nvSpPr>
        <p:spPr>
          <a:xfrm>
            <a:off x="5334087" y="74045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587971-DBF3-565A-FB6B-48AB174796D0}"/>
              </a:ext>
            </a:extLst>
          </p:cNvPr>
          <p:cNvSpPr txBox="1"/>
          <p:nvPr/>
        </p:nvSpPr>
        <p:spPr>
          <a:xfrm>
            <a:off x="8978549" y="735202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E4B269-73F5-63BA-C9D1-88324CA69B5A}"/>
              </a:ext>
            </a:extLst>
          </p:cNvPr>
          <p:cNvSpPr/>
          <p:nvPr/>
        </p:nvSpPr>
        <p:spPr>
          <a:xfrm>
            <a:off x="2253516" y="326182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56236C-A3E9-2D73-EA6D-FF3CFE336900}"/>
              </a:ext>
            </a:extLst>
          </p:cNvPr>
          <p:cNvSpPr/>
          <p:nvPr/>
        </p:nvSpPr>
        <p:spPr>
          <a:xfrm>
            <a:off x="3281673" y="240075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48485-229F-0D3C-37EC-C6AC1F88649B}"/>
              </a:ext>
            </a:extLst>
          </p:cNvPr>
          <p:cNvSpPr/>
          <p:nvPr/>
        </p:nvSpPr>
        <p:spPr>
          <a:xfrm>
            <a:off x="3808593" y="2269024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E37E70-1CD9-B972-3456-DAD86CB4A2F9}"/>
              </a:ext>
            </a:extLst>
          </p:cNvPr>
          <p:cNvSpPr/>
          <p:nvPr/>
        </p:nvSpPr>
        <p:spPr>
          <a:xfrm>
            <a:off x="2770730" y="2704730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A413CDF-2ED3-2B5F-8431-733D9D8DD67A}"/>
              </a:ext>
            </a:extLst>
          </p:cNvPr>
          <p:cNvSpPr/>
          <p:nvPr/>
        </p:nvSpPr>
        <p:spPr>
          <a:xfrm>
            <a:off x="2737631" y="3302782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4A610868-F45B-DF76-0A02-40EF5FB333C8}"/>
              </a:ext>
            </a:extLst>
          </p:cNvPr>
          <p:cNvSpPr/>
          <p:nvPr/>
        </p:nvSpPr>
        <p:spPr>
          <a:xfrm>
            <a:off x="3255791" y="3384844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AAEE855B-A9F0-58A4-C813-FB3CE0D47BA5}"/>
              </a:ext>
            </a:extLst>
          </p:cNvPr>
          <p:cNvSpPr/>
          <p:nvPr/>
        </p:nvSpPr>
        <p:spPr>
          <a:xfrm>
            <a:off x="3750505" y="3208998"/>
            <a:ext cx="150056" cy="145367"/>
          </a:xfrm>
          <a:prstGeom prst="triangle">
            <a:avLst/>
          </a:prstGeom>
          <a:solidFill>
            <a:srgbClr val="9C9EBE"/>
          </a:solidFill>
          <a:ln>
            <a:solidFill>
              <a:srgbClr val="9C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348544-A450-DAAF-8D77-BDCF337B07A5}"/>
              </a:ext>
            </a:extLst>
          </p:cNvPr>
          <p:cNvSpPr/>
          <p:nvPr/>
        </p:nvSpPr>
        <p:spPr>
          <a:xfrm>
            <a:off x="2738846" y="2920275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A6EA0-34F5-0B20-3B99-90867650876D}"/>
              </a:ext>
            </a:extLst>
          </p:cNvPr>
          <p:cNvSpPr/>
          <p:nvPr/>
        </p:nvSpPr>
        <p:spPr>
          <a:xfrm>
            <a:off x="2364377" y="3046549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925F-C0C0-7F2A-154F-8841B048AF79}"/>
              </a:ext>
            </a:extLst>
          </p:cNvPr>
          <p:cNvSpPr/>
          <p:nvPr/>
        </p:nvSpPr>
        <p:spPr>
          <a:xfrm>
            <a:off x="2142309" y="3403601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F62DB-3D8F-7FC5-60B7-BE540289E09E}"/>
              </a:ext>
            </a:extLst>
          </p:cNvPr>
          <p:cNvSpPr/>
          <p:nvPr/>
        </p:nvSpPr>
        <p:spPr>
          <a:xfrm>
            <a:off x="1833155" y="3638732"/>
            <a:ext cx="126274" cy="126274"/>
          </a:xfrm>
          <a:prstGeom prst="rect">
            <a:avLst/>
          </a:prstGeom>
          <a:solidFill>
            <a:srgbClr val="F3CABA"/>
          </a:solidFill>
          <a:ln>
            <a:solidFill>
              <a:srgbClr val="F3C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15B2E607-99CC-C1DD-C0A3-CB026AD6B98E}"/>
              </a:ext>
            </a:extLst>
          </p:cNvPr>
          <p:cNvSpPr/>
          <p:nvPr/>
        </p:nvSpPr>
        <p:spPr>
          <a:xfrm>
            <a:off x="3204753" y="289850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3EBFE96-CC28-CE54-48CD-C42C6BB4D81F}"/>
              </a:ext>
            </a:extLst>
          </p:cNvPr>
          <p:cNvSpPr/>
          <p:nvPr/>
        </p:nvSpPr>
        <p:spPr>
          <a:xfrm>
            <a:off x="3622765" y="2706916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ECEA696-16F1-B029-0277-B5D016FCDAC9}"/>
              </a:ext>
            </a:extLst>
          </p:cNvPr>
          <p:cNvSpPr/>
          <p:nvPr/>
        </p:nvSpPr>
        <p:spPr>
          <a:xfrm>
            <a:off x="4132216" y="2776584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71DD851-91C7-5502-779C-FC626539DDBC}"/>
              </a:ext>
            </a:extLst>
          </p:cNvPr>
          <p:cNvSpPr/>
          <p:nvPr/>
        </p:nvSpPr>
        <p:spPr>
          <a:xfrm>
            <a:off x="4637313" y="2663373"/>
            <a:ext cx="178525" cy="178526"/>
          </a:xfrm>
          <a:prstGeom prst="plus">
            <a:avLst/>
          </a:prstGeom>
          <a:solidFill>
            <a:srgbClr val="F3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E3E58B-8372-224B-70D5-7272CB6BCD45}"/>
              </a:ext>
            </a:extLst>
          </p:cNvPr>
          <p:cNvGrpSpPr/>
          <p:nvPr/>
        </p:nvGrpSpPr>
        <p:grpSpPr>
          <a:xfrm>
            <a:off x="13143021" y="1465045"/>
            <a:ext cx="1157743" cy="2394178"/>
            <a:chOff x="12426034" y="4623963"/>
            <a:chExt cx="1157743" cy="23941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2D3F78-FCA4-69B3-FF4C-5BD2DF3DA3EB}"/>
                </a:ext>
              </a:extLst>
            </p:cNvPr>
            <p:cNvSpPr txBox="1"/>
            <p:nvPr/>
          </p:nvSpPr>
          <p:spPr>
            <a:xfrm>
              <a:off x="12426034" y="4623963"/>
              <a:ext cx="1157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Study area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FAD52-5A27-7377-6E02-F9DE3AF29436}"/>
                </a:ext>
              </a:extLst>
            </p:cNvPr>
            <p:cNvSpPr txBox="1"/>
            <p:nvPr/>
          </p:nvSpPr>
          <p:spPr>
            <a:xfrm>
              <a:off x="13009283" y="5263815"/>
              <a:ext cx="26962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5A0D8E-6C06-78B9-B627-8CB872B43EB0}"/>
                </a:ext>
              </a:extLst>
            </p:cNvPr>
            <p:cNvSpPr/>
            <p:nvPr/>
          </p:nvSpPr>
          <p:spPr>
            <a:xfrm>
              <a:off x="12867598" y="5320778"/>
              <a:ext cx="141515" cy="130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673169F3-4891-DD99-F4A8-D9C71E448C18}"/>
                </a:ext>
              </a:extLst>
            </p:cNvPr>
            <p:cNvSpPr/>
            <p:nvPr/>
          </p:nvSpPr>
          <p:spPr>
            <a:xfrm>
              <a:off x="12853594" y="5674106"/>
              <a:ext cx="150056" cy="14536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034710-7D03-E23D-4320-6930A2471ECA}"/>
                </a:ext>
              </a:extLst>
            </p:cNvPr>
            <p:cNvSpPr/>
            <p:nvPr/>
          </p:nvSpPr>
          <p:spPr>
            <a:xfrm>
              <a:off x="12868451" y="6052201"/>
              <a:ext cx="126274" cy="126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4EB28CC-9442-6080-24BA-D8CB51624007}"/>
                </a:ext>
              </a:extLst>
            </p:cNvPr>
            <p:cNvSpPr/>
            <p:nvPr/>
          </p:nvSpPr>
          <p:spPr>
            <a:xfrm>
              <a:off x="12831055" y="6392605"/>
              <a:ext cx="178525" cy="178526"/>
            </a:xfrm>
            <a:prstGeom prst="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1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15708</TotalTime>
  <Words>1373</Words>
  <Application>Microsoft Macintosh PowerPoint</Application>
  <PresentationFormat>Custom</PresentationFormat>
  <Paragraphs>781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23</cp:revision>
  <cp:lastPrinted>2024-11-29T20:05:41Z</cp:lastPrinted>
  <dcterms:created xsi:type="dcterms:W3CDTF">2024-11-27T18:09:46Z</dcterms:created>
  <dcterms:modified xsi:type="dcterms:W3CDTF">2025-01-23T19:55:25Z</dcterms:modified>
</cp:coreProperties>
</file>