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BA"/>
    <a:srgbClr val="9C9EBE"/>
    <a:srgbClr val="FFFFFF"/>
    <a:srgbClr val="6A6A6A"/>
    <a:srgbClr val="444444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5"/>
    <p:restoredTop sz="94737"/>
  </p:normalViewPr>
  <p:slideViewPr>
    <p:cSldViewPr snapToGrid="0" showGuides="1">
      <p:cViewPr>
        <p:scale>
          <a:sx n="160" d="100"/>
          <a:sy n="160" d="100"/>
        </p:scale>
        <p:origin x="-672" y="-8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9" y="8511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1293226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4625562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1123728" y="7491849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2386662" y="5593803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2946773" y="5607303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1304725" y="6114661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2404693" y="6126798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1287354" y="6681821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1851037" y="6695886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977147" y="4262713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1754581" y="7272131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1191830" y="468029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1894849" y="651774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2747850" y="565666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3394086" y="554587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2460923" y="596064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4568658" y="4783827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4579544" y="7264623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4152322" y="7473954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4262617" y="4276841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5040051" y="7286259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4484133" y="468029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2253085" y="615590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2085921" y="633688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1341805" y="70465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1589203" y="679885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2869295" y="605447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3267022" y="606034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3742807" y="605818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2233676" y="663322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2772651" y="662690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3575539" y="662162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1294075" y="7250495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1283188" y="4757271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2095183" y="4925351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-624630" y="5840607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3322721" y="4343409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7189911" y="5012654"/>
            <a:ext cx="165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(km/yr)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777" y="8881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4720173" y="8597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2705730" y="10045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5195298" y="653054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6048299" y="566946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6178006" y="555867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5761372" y="5973441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5553534" y="616870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5386370" y="634968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4642254" y="705929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4889652" y="681164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5653215" y="606726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5073438" y="6646021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8630225" y="5499892"/>
            <a:ext cx="3024597" cy="1136931"/>
            <a:chOff x="8524560" y="7193781"/>
            <a:chExt cx="2682403" cy="9519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77886" y="71937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77888" y="80150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8660591" y="6332818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1106819" y="8711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7184073" y="11268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3309004" y="11256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357259" y="8452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4218631" y="8452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3608827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7501955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814258" y="8572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2826824" y="8928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6721666" y="8920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7839325" y="5955494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105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01CBA8F-E743-A9BD-E797-B7C1458B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35" y="9926800"/>
            <a:ext cx="7962451" cy="37047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3013135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6206610" y="8898512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isotherm shift (km/yr)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650389" y="7184851"/>
            <a:ext cx="372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Local 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366738" y="6460308"/>
            <a:ext cx="1259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isotherm shift (km/yr)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7104673" y="1017462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92575" y="11604734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89523" y="6053204"/>
            <a:ext cx="2646721" cy="25502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518263" y="6053204"/>
            <a:ext cx="2646721" cy="25502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227104" y="6778136"/>
            <a:ext cx="636968" cy="63419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861054" y="6793367"/>
            <a:ext cx="1152883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3002537" y="7365794"/>
            <a:ext cx="1266810" cy="1255471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247512" y="7379487"/>
            <a:ext cx="1752050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82876" y="8005691"/>
            <a:ext cx="636642" cy="633159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620869" y="8021560"/>
            <a:ext cx="2364320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68845" y="5325762"/>
            <a:ext cx="3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524053" y="8696423"/>
            <a:ext cx="32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1          2          3          4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74760" y="5769778"/>
            <a:ext cx="644555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670456" y="7820571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635907" y="6849064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367335" y="6724065"/>
            <a:ext cx="160171" cy="147382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311155" y="7192024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453857" y="5864281"/>
            <a:ext cx="0" cy="2811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466178" y="8663237"/>
            <a:ext cx="3011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358189" y="5803231"/>
            <a:ext cx="644555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4075918" y="741233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886717" y="7616515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3044506" y="8417141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324518" y="813773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773362" y="7297884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5223521" y="7304506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762028" y="7302078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4053950" y="7950862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663978" y="7943727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572709" y="7937770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90483" y="8647298"/>
            <a:ext cx="29947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78161" y="5834319"/>
            <a:ext cx="0" cy="2825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897200" y="6023955"/>
            <a:ext cx="2300138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7163106" y="7835009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8128557" y="6863503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8275363" y="6738503"/>
            <a:ext cx="160171" cy="147382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803805" y="7206462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568568" y="7426769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379367" y="7630954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537155" y="843158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817167" y="8152169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681389" y="7312322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7025181" y="7965300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457352" y="6830165"/>
            <a:ext cx="3024597" cy="1305849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702523" y="7782089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3735341" y="1023213"/>
            <a:ext cx="3394419" cy="896594"/>
            <a:chOff x="8524560" y="7105104"/>
            <a:chExt cx="2682403" cy="760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7105104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734825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83710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436051" y="12807362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145492" y="1018562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87037" y="10514261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9061778" y="10515283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881257" y="7369596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diagram of a number of red dots&#10;&#10;Description automatically generated">
            <a:extLst>
              <a:ext uri="{FF2B5EF4-FFF2-40B4-BE49-F238E27FC236}">
                <a16:creationId xmlns:a16="http://schemas.microsoft.com/office/drawing/2014/main" id="{ADED19A7-84E8-CE2A-ACFB-A5008212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51" y="808058"/>
            <a:ext cx="5600871" cy="4718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576C4-FDC6-5DE8-36B3-127FA6105CAE}"/>
              </a:ext>
            </a:extLst>
          </p:cNvPr>
          <p:cNvSpPr txBox="1"/>
          <p:nvPr/>
        </p:nvSpPr>
        <p:spPr>
          <a:xfrm>
            <a:off x="12863690" y="4399118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20" name="Picture 1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D40606D2-676B-3117-36AD-4829CFCF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80" y="530363"/>
            <a:ext cx="7373155" cy="5090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27037C-2455-5579-89A5-9148D55B4A1C}"/>
              </a:ext>
            </a:extLst>
          </p:cNvPr>
          <p:cNvSpPr txBox="1"/>
          <p:nvPr/>
        </p:nvSpPr>
        <p:spPr>
          <a:xfrm>
            <a:off x="2391160" y="1738627"/>
            <a:ext cx="661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095A4-E390-4C28-08B0-023D077343E1}"/>
              </a:ext>
            </a:extLst>
          </p:cNvPr>
          <p:cNvSpPr txBox="1"/>
          <p:nvPr/>
        </p:nvSpPr>
        <p:spPr>
          <a:xfrm>
            <a:off x="11674113" y="2657509"/>
            <a:ext cx="50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5D1CC-ADAE-DA59-3D2A-CD44C0CCBE6E}"/>
              </a:ext>
            </a:extLst>
          </p:cNvPr>
          <p:cNvSpPr txBox="1"/>
          <p:nvPr/>
        </p:nvSpPr>
        <p:spPr>
          <a:xfrm>
            <a:off x="5727784" y="4551519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51" name="Picture 5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FC6B891B-AC9C-C01F-30F0-8C52CC8E6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41" t="29549" r="839" b="17847"/>
          <a:stretch/>
        </p:blipFill>
        <p:spPr>
          <a:xfrm>
            <a:off x="13924879" y="2316480"/>
            <a:ext cx="1454649" cy="2454895"/>
          </a:xfrm>
          <a:prstGeom prst="rect">
            <a:avLst/>
          </a:prstGeom>
        </p:spPr>
      </p:pic>
      <p:pic>
        <p:nvPicPr>
          <p:cNvPr id="1039" name="Picture 103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13142BF3-004A-7313-C0E7-9EDCFC00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15321" r="6284" b="79206"/>
          <a:stretch/>
        </p:blipFill>
        <p:spPr>
          <a:xfrm>
            <a:off x="11900648" y="891987"/>
            <a:ext cx="944489" cy="251013"/>
          </a:xfrm>
          <a:prstGeom prst="rect">
            <a:avLst/>
          </a:prstGeom>
        </p:spPr>
      </p:pic>
      <p:pic>
        <p:nvPicPr>
          <p:cNvPr id="1040" name="Picture 103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ADFCBEDB-009A-5C28-7460-D531F2340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21815" r="6284" b="73640"/>
          <a:stretch/>
        </p:blipFill>
        <p:spPr>
          <a:xfrm>
            <a:off x="12711952" y="914399"/>
            <a:ext cx="995082" cy="219637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16E2F88A-F72E-BC61-20FC-68DE57209733}"/>
              </a:ext>
            </a:extLst>
          </p:cNvPr>
          <p:cNvSpPr txBox="1"/>
          <p:nvPr/>
        </p:nvSpPr>
        <p:spPr>
          <a:xfrm>
            <a:off x="15584557" y="1184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73" name="Picture 1072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6CA5A2AE-49CB-680D-CF79-036B2B7AED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95" r="9760"/>
          <a:stretch/>
        </p:blipFill>
        <p:spPr>
          <a:xfrm>
            <a:off x="10491058" y="10478666"/>
            <a:ext cx="1091342" cy="29510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D9514E-E554-6334-2B8B-151DC97DE63C}"/>
              </a:ext>
            </a:extLst>
          </p:cNvPr>
          <p:cNvSpPr txBox="1"/>
          <p:nvPr/>
        </p:nvSpPr>
        <p:spPr>
          <a:xfrm>
            <a:off x="6087672" y="5366952"/>
            <a:ext cx="3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B6A9B7-2A90-1B83-A778-00B3174235D1}"/>
              </a:ext>
            </a:extLst>
          </p:cNvPr>
          <p:cNvSpPr txBox="1"/>
          <p:nvPr/>
        </p:nvSpPr>
        <p:spPr>
          <a:xfrm>
            <a:off x="7004664" y="8700542"/>
            <a:ext cx="32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1          2          3          4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479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D967F5D-40FB-9A39-587D-9FD92A58B8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16"/>
          <a:stretch/>
        </p:blipFill>
        <p:spPr>
          <a:xfrm>
            <a:off x="5446644" y="9892215"/>
            <a:ext cx="3624290" cy="3817160"/>
          </a:xfrm>
          <a:prstGeom prst="rect">
            <a:avLst/>
          </a:prstGeom>
        </p:spPr>
      </p:pic>
      <p:pic>
        <p:nvPicPr>
          <p:cNvPr id="30" name="Picture 2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5D074197-EA9A-99A3-D218-C3A8314A7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14"/>
          <a:stretch/>
        </p:blipFill>
        <p:spPr>
          <a:xfrm>
            <a:off x="1601348" y="9898841"/>
            <a:ext cx="3837344" cy="3817160"/>
          </a:xfrm>
          <a:prstGeom prst="rect">
            <a:avLst/>
          </a:prstGeom>
        </p:spPr>
      </p:pic>
      <p:pic>
        <p:nvPicPr>
          <p:cNvPr id="21" name="Picture 20" descr="A comparison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17B695D-04FD-663D-8510-93C8A73C9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63"/>
          <a:stretch/>
        </p:blipFill>
        <p:spPr>
          <a:xfrm>
            <a:off x="5649239" y="5616433"/>
            <a:ext cx="3885156" cy="3943626"/>
          </a:xfrm>
          <a:prstGeom prst="rect">
            <a:avLst/>
          </a:prstGeom>
        </p:spPr>
      </p:pic>
      <p:pic>
        <p:nvPicPr>
          <p:cNvPr id="20" name="Picture 19" descr="A comparison of a number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F16FE57-1DD9-5FA1-18C7-797869B4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093"/>
          <a:stretch/>
        </p:blipFill>
        <p:spPr>
          <a:xfrm>
            <a:off x="1536124" y="5601819"/>
            <a:ext cx="4100588" cy="3943626"/>
          </a:xfrm>
          <a:prstGeom prst="rect">
            <a:avLst/>
          </a:prstGeom>
        </p:spPr>
      </p:pic>
      <p:pic>
        <p:nvPicPr>
          <p:cNvPr id="18" name="Picture 17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75729CAA-DB62-8B43-1DE2-11E16E7B7F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855"/>
          <a:stretch/>
        </p:blipFill>
        <p:spPr>
          <a:xfrm>
            <a:off x="937549" y="967139"/>
            <a:ext cx="8370520" cy="4116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CB04A-1679-181A-C48A-5C8976A33C98}"/>
              </a:ext>
            </a:extLst>
          </p:cNvPr>
          <p:cNvSpPr txBox="1"/>
          <p:nvPr/>
        </p:nvSpPr>
        <p:spPr>
          <a:xfrm>
            <a:off x="1982898" y="558749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A91EC-2692-A102-B567-CA96379F9A10}"/>
              </a:ext>
            </a:extLst>
          </p:cNvPr>
          <p:cNvSpPr txBox="1"/>
          <p:nvPr/>
        </p:nvSpPr>
        <p:spPr>
          <a:xfrm>
            <a:off x="5797313" y="558955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D2FF3-C6BB-E532-BED6-20A96FDB6371}"/>
              </a:ext>
            </a:extLst>
          </p:cNvPr>
          <p:cNvSpPr txBox="1"/>
          <p:nvPr/>
        </p:nvSpPr>
        <p:spPr>
          <a:xfrm>
            <a:off x="1491729" y="6288152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B2A1A-B631-E8BE-93BD-E0B5FE6E52BD}"/>
              </a:ext>
            </a:extLst>
          </p:cNvPr>
          <p:cNvSpPr txBox="1"/>
          <p:nvPr/>
        </p:nvSpPr>
        <p:spPr>
          <a:xfrm>
            <a:off x="6830083" y="7185135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B0B9F7-3836-9606-EDEA-7A85282427A6}"/>
              </a:ext>
            </a:extLst>
          </p:cNvPr>
          <p:cNvGrpSpPr/>
          <p:nvPr/>
        </p:nvGrpSpPr>
        <p:grpSpPr>
          <a:xfrm>
            <a:off x="9440113" y="6095999"/>
            <a:ext cx="1491510" cy="2329544"/>
            <a:chOff x="9440113" y="6095999"/>
            <a:chExt cx="1491510" cy="2329544"/>
          </a:xfrm>
        </p:grpSpPr>
        <p:pic>
          <p:nvPicPr>
            <p:cNvPr id="34" name="Picture 33" descr="A graph of a speed limit&#10;&#10;Description automatically generated">
              <a:extLst>
                <a:ext uri="{FF2B5EF4-FFF2-40B4-BE49-F238E27FC236}">
                  <a16:creationId xmlns:a16="http://schemas.microsoft.com/office/drawing/2014/main" id="{70F231E0-1B11-9F23-802C-3CB67D99E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3824" b="14354"/>
            <a:stretch/>
          </p:blipFill>
          <p:spPr>
            <a:xfrm>
              <a:off x="9679599" y="6831874"/>
              <a:ext cx="1252024" cy="1593669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4F6EAF-4C7F-0DC9-73AF-1AA925F15BBF}"/>
                </a:ext>
              </a:extLst>
            </p:cNvPr>
            <p:cNvGrpSpPr/>
            <p:nvPr/>
          </p:nvGrpSpPr>
          <p:grpSpPr>
            <a:xfrm>
              <a:off x="9440113" y="6095999"/>
              <a:ext cx="1339109" cy="683623"/>
              <a:chOff x="9440113" y="6095999"/>
              <a:chExt cx="1339109" cy="683623"/>
            </a:xfrm>
          </p:grpSpPr>
          <p:pic>
            <p:nvPicPr>
              <p:cNvPr id="35" name="Picture 34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79801BCA-5B9B-66E9-6334-16FE4AE5B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9218" b="47132"/>
              <a:stretch/>
            </p:blipFill>
            <p:spPr>
              <a:xfrm>
                <a:off x="9440113" y="6095999"/>
                <a:ext cx="1252024" cy="683623"/>
              </a:xfrm>
              <a:prstGeom prst="rect">
                <a:avLst/>
              </a:prstGeom>
            </p:spPr>
          </p:pic>
          <p:pic>
            <p:nvPicPr>
              <p:cNvPr id="36" name="Picture 35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882A5B41-C2FB-360A-47DF-59250925F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4870" b="50957"/>
              <a:stretch/>
            </p:blipFill>
            <p:spPr>
              <a:xfrm>
                <a:off x="9527198" y="6374673"/>
                <a:ext cx="1252024" cy="209005"/>
              </a:xfrm>
              <a:prstGeom prst="rect">
                <a:avLst/>
              </a:prstGeom>
            </p:spPr>
          </p:pic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85EF0D-91E4-F66F-44A9-FB56D4B42C90}"/>
              </a:ext>
            </a:extLst>
          </p:cNvPr>
          <p:cNvSpPr txBox="1"/>
          <p:nvPr/>
        </p:nvSpPr>
        <p:spPr>
          <a:xfrm>
            <a:off x="5598603" y="101423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17A35-79FA-97BD-DFC8-B3D9C0FCF0CB}"/>
              </a:ext>
            </a:extLst>
          </p:cNvPr>
          <p:cNvSpPr txBox="1"/>
          <p:nvPr/>
        </p:nvSpPr>
        <p:spPr>
          <a:xfrm>
            <a:off x="3680142" y="11690796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F646B-4A7A-FA9E-BDE7-531CCBB0639D}"/>
              </a:ext>
            </a:extLst>
          </p:cNvPr>
          <p:cNvSpPr txBox="1"/>
          <p:nvPr/>
        </p:nvSpPr>
        <p:spPr>
          <a:xfrm>
            <a:off x="7974248" y="1296619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E649-1029-DBEB-2BED-D897BC4DD20E}"/>
              </a:ext>
            </a:extLst>
          </p:cNvPr>
          <p:cNvSpPr txBox="1"/>
          <p:nvPr/>
        </p:nvSpPr>
        <p:spPr>
          <a:xfrm>
            <a:off x="4424832" y="1296872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BF206-B97C-FC73-10B5-41A217B357C3}"/>
              </a:ext>
            </a:extLst>
          </p:cNvPr>
          <p:cNvSpPr txBox="1"/>
          <p:nvPr/>
        </p:nvSpPr>
        <p:spPr>
          <a:xfrm>
            <a:off x="2058970" y="1013183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F5A916-91E7-14CC-E288-C1F880241F46}"/>
              </a:ext>
            </a:extLst>
          </p:cNvPr>
          <p:cNvGrpSpPr/>
          <p:nvPr/>
        </p:nvGrpSpPr>
        <p:grpSpPr>
          <a:xfrm>
            <a:off x="4000515" y="10481988"/>
            <a:ext cx="251992" cy="251942"/>
            <a:chOff x="4474118" y="766354"/>
            <a:chExt cx="251992" cy="2519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D143C4-45EF-90F2-DCFE-FAC3E9AED63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42AC8A-96E6-66FA-1E33-07EFC802AE5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A10A4B-F7CE-FD79-C19D-8533AF380C14}"/>
              </a:ext>
            </a:extLst>
          </p:cNvPr>
          <p:cNvGrpSpPr/>
          <p:nvPr/>
        </p:nvGrpSpPr>
        <p:grpSpPr>
          <a:xfrm>
            <a:off x="7534192" y="10472253"/>
            <a:ext cx="251992" cy="251942"/>
            <a:chOff x="4474118" y="766354"/>
            <a:chExt cx="251992" cy="2519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EDA8B7-22D3-4D87-453F-794B13814ACD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9BF3D3-3654-CBF7-2F6C-A6F6A2216E79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281B7CB-EF65-171B-811C-FF87BDC4ED6B}"/>
              </a:ext>
            </a:extLst>
          </p:cNvPr>
          <p:cNvSpPr txBox="1"/>
          <p:nvPr/>
        </p:nvSpPr>
        <p:spPr>
          <a:xfrm>
            <a:off x="4652535" y="8613673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38CEBE-B365-9E90-2280-43AD0E4BECC6}"/>
              </a:ext>
            </a:extLst>
          </p:cNvPr>
          <p:cNvSpPr txBox="1"/>
          <p:nvPr/>
        </p:nvSpPr>
        <p:spPr>
          <a:xfrm>
            <a:off x="8457082" y="8604708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69" name="Picture 6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64B7A782-5DDE-AADB-BFD5-4C7D0F662C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15321" r="6284" b="79206"/>
          <a:stretch/>
        </p:blipFill>
        <p:spPr>
          <a:xfrm>
            <a:off x="2523246" y="10214514"/>
            <a:ext cx="821610" cy="218356"/>
          </a:xfrm>
          <a:prstGeom prst="rect">
            <a:avLst/>
          </a:prstGeom>
        </p:spPr>
      </p:pic>
      <p:pic>
        <p:nvPicPr>
          <p:cNvPr id="70" name="Picture 6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2C06BEAD-C479-82E6-79FE-0E6360EA2F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21815" r="6284" b="73640"/>
          <a:stretch/>
        </p:blipFill>
        <p:spPr>
          <a:xfrm>
            <a:off x="2511255" y="10428258"/>
            <a:ext cx="809986" cy="178782"/>
          </a:xfrm>
          <a:prstGeom prst="rect">
            <a:avLst/>
          </a:prstGeom>
        </p:spPr>
      </p:pic>
      <p:pic>
        <p:nvPicPr>
          <p:cNvPr id="71" name="Picture 7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B5029ABA-5DF9-E029-A8F0-F30AD8F4BD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15321" r="6284" b="79206"/>
          <a:stretch/>
        </p:blipFill>
        <p:spPr>
          <a:xfrm>
            <a:off x="4655053" y="5665822"/>
            <a:ext cx="821610" cy="218356"/>
          </a:xfrm>
          <a:prstGeom prst="rect">
            <a:avLst/>
          </a:prstGeom>
        </p:spPr>
      </p:pic>
      <p:pic>
        <p:nvPicPr>
          <p:cNvPr id="72" name="Picture 71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4D882B4D-A6EF-269D-9FAC-156AD0B1B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21815" r="6284" b="73640"/>
          <a:stretch/>
        </p:blipFill>
        <p:spPr>
          <a:xfrm>
            <a:off x="4643062" y="5879566"/>
            <a:ext cx="809986" cy="178782"/>
          </a:xfrm>
          <a:prstGeom prst="rect">
            <a:avLst/>
          </a:prstGeom>
        </p:spPr>
      </p:pic>
      <p:pic>
        <p:nvPicPr>
          <p:cNvPr id="9" name="Picture 8" descr="A graph showing the rate of a car&#10;&#10;Description automatically generated with medium confidence">
            <a:extLst>
              <a:ext uri="{FF2B5EF4-FFF2-40B4-BE49-F238E27FC236}">
                <a16:creationId xmlns:a16="http://schemas.microsoft.com/office/drawing/2014/main" id="{B108A4A2-BA40-77D9-6DD5-3F71B6067A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999" t="31362" r="2029" b="38886"/>
          <a:stretch/>
        </p:blipFill>
        <p:spPr>
          <a:xfrm>
            <a:off x="12180081" y="1447282"/>
            <a:ext cx="941740" cy="892176"/>
          </a:xfrm>
          <a:prstGeom prst="rect">
            <a:avLst/>
          </a:prstGeom>
        </p:spPr>
      </p:pic>
      <p:pic>
        <p:nvPicPr>
          <p:cNvPr id="13" name="Picture 12" descr="A diagram of a bird&#10;&#10;Description automatically generated">
            <a:extLst>
              <a:ext uri="{FF2B5EF4-FFF2-40B4-BE49-F238E27FC236}">
                <a16:creationId xmlns:a16="http://schemas.microsoft.com/office/drawing/2014/main" id="{71963C4B-97B2-8801-D8AB-79163F0E6C5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363" b="28420"/>
          <a:stretch/>
        </p:blipFill>
        <p:spPr>
          <a:xfrm>
            <a:off x="6883119" y="1241978"/>
            <a:ext cx="2220687" cy="1822769"/>
          </a:xfrm>
          <a:prstGeom prst="rect">
            <a:avLst/>
          </a:prstGeom>
        </p:spPr>
      </p:pic>
      <p:pic>
        <p:nvPicPr>
          <p:cNvPr id="14" name="Picture 13" descr="A diagram of a bird&#10;&#10;Description automatically generated">
            <a:extLst>
              <a:ext uri="{FF2B5EF4-FFF2-40B4-BE49-F238E27FC236}">
                <a16:creationId xmlns:a16="http://schemas.microsoft.com/office/drawing/2014/main" id="{04B7C0B9-C4FC-F200-39A6-8676AEC917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1919"/>
          <a:stretch/>
        </p:blipFill>
        <p:spPr>
          <a:xfrm>
            <a:off x="6975029" y="3104941"/>
            <a:ext cx="2019920" cy="69265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25AAF8-558A-9416-DDFC-3983E6844218}"/>
              </a:ext>
            </a:extLst>
          </p:cNvPr>
          <p:cNvGrpSpPr/>
          <p:nvPr/>
        </p:nvGrpSpPr>
        <p:grpSpPr>
          <a:xfrm>
            <a:off x="10359012" y="6857205"/>
            <a:ext cx="3024597" cy="1136931"/>
            <a:chOff x="8524560" y="7193781"/>
            <a:chExt cx="2682403" cy="95193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1FBE36-8E3A-769E-56CD-9FECA23ED622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A0A25B-BD88-2C88-E006-A20CE850FC38}"/>
                </a:ext>
              </a:extLst>
            </p:cNvPr>
            <p:cNvSpPr/>
            <p:nvPr/>
          </p:nvSpPr>
          <p:spPr>
            <a:xfrm>
              <a:off x="8877886" y="71937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29C1BA-CA18-67C3-7065-663FF6F03D0F}"/>
                </a:ext>
              </a:extLst>
            </p:cNvPr>
            <p:cNvSpPr/>
            <p:nvPr/>
          </p:nvSpPr>
          <p:spPr>
            <a:xfrm>
              <a:off x="8877888" y="80150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32" name="Picture 31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76D73B77-0B83-6378-C81A-F354B3A042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2768" r="9760"/>
          <a:stretch/>
        </p:blipFill>
        <p:spPr>
          <a:xfrm>
            <a:off x="9167866" y="11241742"/>
            <a:ext cx="1091342" cy="2284826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63E802A-B09E-36EB-5B7B-78EAD2081113}"/>
              </a:ext>
            </a:extLst>
          </p:cNvPr>
          <p:cNvGrpSpPr/>
          <p:nvPr/>
        </p:nvGrpSpPr>
        <p:grpSpPr>
          <a:xfrm>
            <a:off x="8914781" y="10572974"/>
            <a:ext cx="1339109" cy="683623"/>
            <a:chOff x="8914781" y="10572974"/>
            <a:chExt cx="1339109" cy="683623"/>
          </a:xfrm>
        </p:grpSpPr>
        <p:pic>
          <p:nvPicPr>
            <p:cNvPr id="33" name="Picture 32" descr="A graph of a speed limit&#10;&#10;Description automatically generated">
              <a:extLst>
                <a:ext uri="{FF2B5EF4-FFF2-40B4-BE49-F238E27FC236}">
                  <a16:creationId xmlns:a16="http://schemas.microsoft.com/office/drawing/2014/main" id="{D41A4FC7-0DF7-393B-9764-ABC1BC6FF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9218" b="47132"/>
            <a:stretch/>
          </p:blipFill>
          <p:spPr>
            <a:xfrm>
              <a:off x="8914781" y="10572974"/>
              <a:ext cx="1252024" cy="683623"/>
            </a:xfrm>
            <a:prstGeom prst="rect">
              <a:avLst/>
            </a:prstGeom>
          </p:spPr>
        </p:pic>
        <p:pic>
          <p:nvPicPr>
            <p:cNvPr id="43" name="Picture 42" descr="A graph of a speed limit&#10;&#10;Description automatically generated">
              <a:extLst>
                <a:ext uri="{FF2B5EF4-FFF2-40B4-BE49-F238E27FC236}">
                  <a16:creationId xmlns:a16="http://schemas.microsoft.com/office/drawing/2014/main" id="{ED5ECB59-09CC-7D65-6243-10CC267B7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870" b="50957"/>
            <a:stretch/>
          </p:blipFill>
          <p:spPr>
            <a:xfrm>
              <a:off x="9001866" y="10851648"/>
              <a:ext cx="1252024" cy="209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980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28727</TotalTime>
  <Words>283</Words>
  <Application>Microsoft Macintosh PowerPoint</Application>
  <PresentationFormat>Custom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55</cp:revision>
  <cp:lastPrinted>2025-02-11T18:55:52Z</cp:lastPrinted>
  <dcterms:created xsi:type="dcterms:W3CDTF">2024-11-27T18:09:46Z</dcterms:created>
  <dcterms:modified xsi:type="dcterms:W3CDTF">2025-10-08T20:56:08Z</dcterms:modified>
</cp:coreProperties>
</file>