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B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67_DE1F7C47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61" r:id="rId5"/>
    <p:sldId id="259" r:id="rId6"/>
    <p:sldId id="260" r:id="rId7"/>
    <p:sldId id="354" r:id="rId8"/>
    <p:sldId id="267" r:id="rId9"/>
    <p:sldId id="328" r:id="rId10"/>
    <p:sldId id="330" r:id="rId11"/>
    <p:sldId id="355" r:id="rId12"/>
    <p:sldId id="356" r:id="rId13"/>
    <p:sldId id="360" r:id="rId14"/>
    <p:sldId id="358" r:id="rId15"/>
    <p:sldId id="359" r:id="rId16"/>
    <p:sldId id="323" r:id="rId17"/>
    <p:sldId id="336" r:id="rId18"/>
    <p:sldId id="264" r:id="rId19"/>
    <p:sldId id="353" r:id="rId20"/>
    <p:sldId id="263" r:id="rId21"/>
    <p:sldId id="352" r:id="rId22"/>
    <p:sldId id="357" r:id="rId2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E235AC-D88B-A4E4-41FC-48BF3FBFD3F3}" name="Simone Erbs da Costa" initials="SE" userId="S::secosta@furb.br::f62304b7-2205-4f4e-97d7-147b49a17d9d" providerId="AD"/>
  <p188:author id="{941A09CE-020B-A5A1-2E6A-22069A5666C3}" name="Simone Erbs da Costa" initials="SE" userId="9d238116a075a1c4" providerId="Windows Live"/>
  <p188:author id="{8E3BA8FC-8657-1430-BC59-4E6F9E573D09}" name="gabriel jansen" initials="gj" userId="9795aa8a2fa0ca2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84744-8DB1-4B9E-8F2D-458F98CDF5D7}" v="541" dt="2024-07-05T00:14:52.529"/>
    <p1510:client id="{90BD53D3-4DC3-4A41-9C4A-D8EF650B6C8B}" v="259" dt="2024-07-05T01:08:2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2" autoAdjust="0"/>
    <p:restoredTop sz="76150" autoAdjust="0"/>
  </p:normalViewPr>
  <p:slideViewPr>
    <p:cSldViewPr snapToGrid="0">
      <p:cViewPr varScale="1">
        <p:scale>
          <a:sx n="53" d="100"/>
          <a:sy n="53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F55234AB-5492-47AE-966A-189783DA1769}"/>
    <pc:docChg chg="modSld">
      <pc:chgData name="Usuário Convidado" userId="" providerId="Windows Live" clId="Web-{F55234AB-5492-47AE-966A-189783DA1769}" dt="2024-07-03T03:22:07.949" v="79"/>
      <pc:docMkLst>
        <pc:docMk/>
      </pc:docMkLst>
      <pc:sldChg chg="addSp delSp modSp addAnim delAnim modAnim">
        <pc:chgData name="Usuário Convidado" userId="" providerId="Windows Live" clId="Web-{F55234AB-5492-47AE-966A-189783DA1769}" dt="2024-07-03T03:22:07.949" v="79"/>
        <pc:sldMkLst>
          <pc:docMk/>
          <pc:sldMk cId="4007895745" sldId="350"/>
        </pc:sldMkLst>
        <pc:spChg chg="add mod">
          <ac:chgData name="Usuário Convidado" userId="" providerId="Windows Live" clId="Web-{F55234AB-5492-47AE-966A-189783DA1769}" dt="2024-07-03T03:20:40.899" v="62"/>
          <ac:spMkLst>
            <pc:docMk/>
            <pc:sldMk cId="4007895745" sldId="350"/>
            <ac:spMk id="3" creationId="{A02F0534-5E21-C654-87F3-784FFBF02A33}"/>
          </ac:spMkLst>
        </pc:spChg>
        <pc:spChg chg="add mod">
          <ac:chgData name="Usuário Convidado" userId="" providerId="Windows Live" clId="Web-{F55234AB-5492-47AE-966A-189783DA1769}" dt="2024-07-03T03:20:53.150" v="65" actId="14100"/>
          <ac:spMkLst>
            <pc:docMk/>
            <pc:sldMk cId="4007895745" sldId="350"/>
            <ac:spMk id="8" creationId="{367A03FE-3E73-DC60-D742-F499056A5ED5}"/>
          </ac:spMkLst>
        </pc:spChg>
        <pc:spChg chg="add mod">
          <ac:chgData name="Usuário Convidado" userId="" providerId="Windows Live" clId="Web-{F55234AB-5492-47AE-966A-189783DA1769}" dt="2024-07-03T03:20:57.634" v="67" actId="1076"/>
          <ac:spMkLst>
            <pc:docMk/>
            <pc:sldMk cId="4007895745" sldId="350"/>
            <ac:spMk id="10" creationId="{1DEA1C4F-53D5-FAA5-851E-22721ABF8094}"/>
          </ac:spMkLst>
        </pc:spChg>
        <pc:spChg chg="add mod">
          <ac:chgData name="Usuário Convidado" userId="" providerId="Windows Live" clId="Web-{F55234AB-5492-47AE-966A-189783DA1769}" dt="2024-07-03T03:21:10.666" v="69" actId="1076"/>
          <ac:spMkLst>
            <pc:docMk/>
            <pc:sldMk cId="4007895745" sldId="350"/>
            <ac:spMk id="11" creationId="{B58123F4-EB28-42DA-2F0F-1D1BADC1F2E7}"/>
          </ac:spMkLst>
        </pc:spChg>
        <pc:picChg chg="del mod modCrop">
          <ac:chgData name="Usuário Convidado" userId="" providerId="Windows Live" clId="Web-{F55234AB-5492-47AE-966A-189783DA1769}" dt="2024-07-03T03:19:36.820" v="52"/>
          <ac:picMkLst>
            <pc:docMk/>
            <pc:sldMk cId="4007895745" sldId="350"/>
            <ac:picMk id="4" creationId="{C5BBE2DB-CF32-617C-9924-A00DB4A2ABF3}"/>
          </ac:picMkLst>
        </pc:picChg>
        <pc:picChg chg="del mod">
          <ac:chgData name="Usuário Convidado" userId="" providerId="Windows Live" clId="Web-{F55234AB-5492-47AE-966A-189783DA1769}" dt="2024-07-03T03:19:39.773" v="53"/>
          <ac:picMkLst>
            <pc:docMk/>
            <pc:sldMk cId="4007895745" sldId="350"/>
            <ac:picMk id="5" creationId="{77C54A08-10EC-6480-ECCA-CC53F8ED40DF}"/>
          </ac:picMkLst>
        </pc:picChg>
        <pc:picChg chg="del mod">
          <ac:chgData name="Usuário Convidado" userId="" providerId="Windows Live" clId="Web-{F55234AB-5492-47AE-966A-189783DA1769}" dt="2024-07-03T03:19:41.945" v="54"/>
          <ac:picMkLst>
            <pc:docMk/>
            <pc:sldMk cId="4007895745" sldId="350"/>
            <ac:picMk id="6" creationId="{45750A04-E2A3-A4C3-179D-1599FD6F340E}"/>
          </ac:picMkLst>
        </pc:picChg>
        <pc:picChg chg="del mod">
          <ac:chgData name="Usuário Convidado" userId="" providerId="Windows Live" clId="Web-{F55234AB-5492-47AE-966A-189783DA1769}" dt="2024-07-03T03:19:43.898" v="55"/>
          <ac:picMkLst>
            <pc:docMk/>
            <pc:sldMk cId="4007895745" sldId="350"/>
            <ac:picMk id="7" creationId="{D133EC0D-9B2C-2DDA-E706-1934EF6A78FB}"/>
          </ac:picMkLst>
        </pc:picChg>
        <pc:picChg chg="mod">
          <ac:chgData name="Usuário Convidado" userId="" providerId="Windows Live" clId="Web-{F55234AB-5492-47AE-966A-189783DA1769}" dt="2024-07-03T03:14:09.733" v="5" actId="1076"/>
          <ac:picMkLst>
            <pc:docMk/>
            <pc:sldMk cId="4007895745" sldId="350"/>
            <ac:picMk id="9" creationId="{757D3C04-B987-A2F8-C45F-3A5F1FCC662A}"/>
          </ac:picMkLst>
        </pc:picChg>
      </pc:sldChg>
    </pc:docChg>
  </pc:docChgLst>
  <pc:docChgLst>
    <pc:chgData name="Usuário Convidado" providerId="Windows Live" clId="Web-{AE142160-EEFD-4AA8-ABEE-1C03B93A7A2D}"/>
    <pc:docChg chg="modSld">
      <pc:chgData name="Usuário Convidado" userId="" providerId="Windows Live" clId="Web-{AE142160-EEFD-4AA8-ABEE-1C03B93A7A2D}" dt="2024-07-03T02:13:59.210" v="47"/>
      <pc:docMkLst>
        <pc:docMk/>
      </pc:docMkLst>
      <pc:sldChg chg="modNotes">
        <pc:chgData name="Usuário Convidado" userId="" providerId="Windows Live" clId="Web-{AE142160-EEFD-4AA8-ABEE-1C03B93A7A2D}" dt="2024-07-03T02:13:59.210" v="47"/>
        <pc:sldMkLst>
          <pc:docMk/>
          <pc:sldMk cId="0" sldId="273"/>
        </pc:sldMkLst>
      </pc:sldChg>
      <pc:sldChg chg="addSp delSp modSp addAnim delAnim modAnim">
        <pc:chgData name="Usuário Convidado" userId="" providerId="Windows Live" clId="Web-{AE142160-EEFD-4AA8-ABEE-1C03B93A7A2D}" dt="2024-07-03T01:07:40.002" v="42"/>
        <pc:sldMkLst>
          <pc:docMk/>
          <pc:sldMk cId="0" sldId="280"/>
        </pc:sldMkLst>
        <pc:picChg chg="add del mod modCrop">
          <ac:chgData name="Usuário Convidado" userId="" providerId="Windows Live" clId="Web-{AE142160-EEFD-4AA8-ABEE-1C03B93A7A2D}" dt="2024-07-03T01:04:51.011" v="21"/>
          <ac:picMkLst>
            <pc:docMk/>
            <pc:sldMk cId="0" sldId="280"/>
            <ac:picMk id="2" creationId="{FAC37470-2615-D425-2AC0-C2E64D593401}"/>
          </ac:picMkLst>
        </pc:picChg>
        <pc:picChg chg="add del mod modCrop">
          <ac:chgData name="Usuário Convidado" userId="" providerId="Windows Live" clId="Web-{AE142160-EEFD-4AA8-ABEE-1C03B93A7A2D}" dt="2024-07-03T01:05:55.467" v="30" actId="14100"/>
          <ac:picMkLst>
            <pc:docMk/>
            <pc:sldMk cId="0" sldId="280"/>
            <ac:picMk id="3" creationId="{AAAE7920-5394-5414-8464-BA38CEB0947C}"/>
          </ac:picMkLst>
        </pc:picChg>
        <pc:picChg chg="add mod modCrop">
          <ac:chgData name="Usuário Convidado" userId="" providerId="Windows Live" clId="Web-{AE142160-EEFD-4AA8-ABEE-1C03B93A7A2D}" dt="2024-07-03T01:06:40.672" v="35"/>
          <ac:picMkLst>
            <pc:docMk/>
            <pc:sldMk cId="0" sldId="280"/>
            <ac:picMk id="5" creationId="{CE594CB6-2192-EA71-5F4B-6C668095AFEC}"/>
          </ac:picMkLst>
        </pc:picChg>
      </pc:sldChg>
      <pc:sldChg chg="modSp">
        <pc:chgData name="Usuário Convidado" userId="" providerId="Windows Live" clId="Web-{AE142160-EEFD-4AA8-ABEE-1C03B93A7A2D}" dt="2024-07-03T00:36:49.956" v="2"/>
        <pc:sldMkLst>
          <pc:docMk/>
          <pc:sldMk cId="0" sldId="302"/>
        </pc:sldMkLst>
        <pc:spChg chg="mod">
          <ac:chgData name="Usuário Convidado" userId="" providerId="Windows Live" clId="Web-{AE142160-EEFD-4AA8-ABEE-1C03B93A7A2D}" dt="2024-07-03T00:36:43.596" v="1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AE142160-EEFD-4AA8-ABEE-1C03B93A7A2D}" dt="2024-07-03T00:36:49.956" v="2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AE142160-EEFD-4AA8-ABEE-1C03B93A7A2D}" dt="2024-07-03T00:50:14.598" v="7"/>
        <pc:sldMkLst>
          <pc:docMk/>
          <pc:sldMk cId="0" sldId="307"/>
        </pc:sldMkLst>
        <pc:spChg chg="mod">
          <ac:chgData name="Usuário Convidado" userId="" providerId="Windows Live" clId="Web-{AE142160-EEFD-4AA8-ABEE-1C03B93A7A2D}" dt="2024-07-03T00:37:00.113" v="3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AE142160-EEFD-4AA8-ABEE-1C03B93A7A2D}" dt="2024-07-03T00:50:14.598" v="7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AE142160-EEFD-4AA8-ABEE-1C03B93A7A2D}" dt="2024-07-03T00:50:49.490" v="11"/>
        <pc:sldMkLst>
          <pc:docMk/>
          <pc:sldMk cId="429779976" sldId="348"/>
        </pc:sldMkLst>
        <pc:spChg chg="mod">
          <ac:chgData name="Usuário Convidado" userId="" providerId="Windows Live" clId="Web-{AE142160-EEFD-4AA8-ABEE-1C03B93A7A2D}" dt="2024-07-03T00:50:40.302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AE142160-EEFD-4AA8-ABEE-1C03B93A7A2D}" dt="2024-07-03T00:50:49.490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1C777EC9-2674-4EA7-995E-6503045AEC05}"/>
    <pc:docChg chg="addSld delSld modSld">
      <pc:chgData name="Usuário Convidado" userId="" providerId="Windows Live" clId="Web-{1C777EC9-2674-4EA7-995E-6503045AEC05}" dt="2024-06-29T03:24:44.345" v="7036"/>
      <pc:docMkLst>
        <pc:docMk/>
      </pc:docMkLst>
      <pc:sldChg chg="modNotes">
        <pc:chgData name="Usuário Convidado" userId="" providerId="Windows Live" clId="Web-{1C777EC9-2674-4EA7-995E-6503045AEC05}" dt="2024-06-29T03:24:44.345" v="7036"/>
        <pc:sldMkLst>
          <pc:docMk/>
          <pc:sldMk cId="0" sldId="256"/>
        </pc:sldMkLst>
      </pc:sldChg>
      <pc:sldChg chg="modNotes">
        <pc:chgData name="Usuário Convidado" userId="" providerId="Windows Live" clId="Web-{1C777EC9-2674-4EA7-995E-6503045AEC05}" dt="2024-06-28T22:23:09.490" v="3"/>
        <pc:sldMkLst>
          <pc:docMk/>
          <pc:sldMk cId="0" sldId="257"/>
        </pc:sldMkLst>
      </pc:sldChg>
      <pc:sldChg chg="modNotes">
        <pc:chgData name="Usuário Convidado" userId="" providerId="Windows Live" clId="Web-{1C777EC9-2674-4EA7-995E-6503045AEC05}" dt="2024-06-28T22:24:06.914" v="21"/>
        <pc:sldMkLst>
          <pc:docMk/>
          <pc:sldMk cId="0" sldId="258"/>
        </pc:sldMkLst>
      </pc:sldChg>
      <pc:sldChg chg="modNotes">
        <pc:chgData name="Usuário Convidado" userId="" providerId="Windows Live" clId="Web-{1C777EC9-2674-4EA7-995E-6503045AEC05}" dt="2024-06-28T22:24:40.744" v="27"/>
        <pc:sldMkLst>
          <pc:docMk/>
          <pc:sldMk cId="0" sldId="259"/>
        </pc:sldMkLst>
      </pc:sldChg>
      <pc:sldChg chg="modNotes">
        <pc:chgData name="Usuário Convidado" userId="" providerId="Windows Live" clId="Web-{1C777EC9-2674-4EA7-995E-6503045AEC05}" dt="2024-06-28T22:25:41.699" v="30"/>
        <pc:sldMkLst>
          <pc:docMk/>
          <pc:sldMk cId="0" sldId="260"/>
        </pc:sldMkLst>
      </pc:sldChg>
      <pc:sldChg chg="modNotes">
        <pc:chgData name="Usuário Convidado" userId="" providerId="Windows Live" clId="Web-{1C777EC9-2674-4EA7-995E-6503045AEC05}" dt="2024-06-28T22:28:11.705" v="34"/>
        <pc:sldMkLst>
          <pc:docMk/>
          <pc:sldMk cId="0" sldId="267"/>
        </pc:sldMkLst>
      </pc:sldChg>
      <pc:sldChg chg="modNotes">
        <pc:chgData name="Usuário Convidado" userId="" providerId="Windows Live" clId="Web-{1C777EC9-2674-4EA7-995E-6503045AEC05}" dt="2024-06-28T22:32:28.824" v="42"/>
        <pc:sldMkLst>
          <pc:docMk/>
          <pc:sldMk cId="0" sldId="273"/>
        </pc:sldMkLst>
      </pc:sldChg>
      <pc:sldChg chg="modNotes">
        <pc:chgData name="Usuário Convidado" userId="" providerId="Windows Live" clId="Web-{1C777EC9-2674-4EA7-995E-6503045AEC05}" dt="2024-06-28T22:32:52.106" v="48"/>
        <pc:sldMkLst>
          <pc:docMk/>
          <pc:sldMk cId="0" sldId="275"/>
        </pc:sldMkLst>
      </pc:sldChg>
      <pc:sldChg chg="modNotes">
        <pc:chgData name="Usuário Convidado" userId="" providerId="Windows Live" clId="Web-{1C777EC9-2674-4EA7-995E-6503045AEC05}" dt="2024-06-28T22:24:27.993" v="24"/>
        <pc:sldMkLst>
          <pc:docMk/>
          <pc:sldMk cId="0" sldId="276"/>
        </pc:sldMkLst>
      </pc:sldChg>
      <pc:sldChg chg="modNotes">
        <pc:chgData name="Usuário Convidado" userId="" providerId="Windows Live" clId="Web-{1C777EC9-2674-4EA7-995E-6503045AEC05}" dt="2024-06-28T22:32:55.075" v="50"/>
        <pc:sldMkLst>
          <pc:docMk/>
          <pc:sldMk cId="0" sldId="277"/>
        </pc:sldMkLst>
      </pc:sldChg>
      <pc:sldChg chg="modNotes">
        <pc:chgData name="Usuário Convidado" userId="" providerId="Windows Live" clId="Web-{1C777EC9-2674-4EA7-995E-6503045AEC05}" dt="2024-06-28T22:45:53.666" v="565"/>
        <pc:sldMkLst>
          <pc:docMk/>
          <pc:sldMk cId="0" sldId="279"/>
        </pc:sldMkLst>
      </pc:sldChg>
      <pc:sldChg chg="modNotes">
        <pc:chgData name="Usuário Convidado" userId="" providerId="Windows Live" clId="Web-{1C777EC9-2674-4EA7-995E-6503045AEC05}" dt="2024-06-28T23:22:36.118" v="821"/>
        <pc:sldMkLst>
          <pc:docMk/>
          <pc:sldMk cId="0" sldId="280"/>
        </pc:sldMkLst>
      </pc:sldChg>
      <pc:sldChg chg="modNotes">
        <pc:chgData name="Usuário Convidado" userId="" providerId="Windows Live" clId="Web-{1C777EC9-2674-4EA7-995E-6503045AEC05}" dt="2024-06-28T22:23:00.099" v="1"/>
        <pc:sldMkLst>
          <pc:docMk/>
          <pc:sldMk cId="0" sldId="284"/>
        </pc:sldMkLst>
      </pc:sldChg>
      <pc:sldChg chg="modNotes">
        <pc:chgData name="Usuário Convidado" userId="" providerId="Windows Live" clId="Web-{1C777EC9-2674-4EA7-995E-6503045AEC05}" dt="2024-06-28T23:38:02.896" v="1042"/>
        <pc:sldMkLst>
          <pc:docMk/>
          <pc:sldMk cId="0" sldId="293"/>
        </pc:sldMkLst>
      </pc:sldChg>
      <pc:sldChg chg="modSp modNotes">
        <pc:chgData name="Usuário Convidado" userId="" providerId="Windows Live" clId="Web-{1C777EC9-2674-4EA7-995E-6503045AEC05}" dt="2024-06-29T01:27:16.383" v="3068" actId="20577"/>
        <pc:sldMkLst>
          <pc:docMk/>
          <pc:sldMk cId="0" sldId="296"/>
        </pc:sldMkLst>
        <pc:spChg chg="mod">
          <ac:chgData name="Usuário Convidado" userId="" providerId="Windows Live" clId="Web-{1C777EC9-2674-4EA7-995E-6503045AEC05}" dt="2024-06-29T01:27:16.383" v="3068" actId="20577"/>
          <ac:spMkLst>
            <pc:docMk/>
            <pc:sldMk cId="0" sldId="296"/>
            <ac:spMk id="46082" creationId="{2EFD10E2-64EB-B183-55D1-8060C0E1AD33}"/>
          </ac:spMkLst>
        </pc:spChg>
      </pc:sldChg>
      <pc:sldChg chg="modSp del">
        <pc:chgData name="Usuário Convidado" userId="" providerId="Windows Live" clId="Web-{1C777EC9-2674-4EA7-995E-6503045AEC05}" dt="2024-06-29T00:01:27.294" v="1250"/>
        <pc:sldMkLst>
          <pc:docMk/>
          <pc:sldMk cId="0" sldId="297"/>
        </pc:sldMkLst>
        <pc:picChg chg="mod">
          <ac:chgData name="Usuário Convidado" userId="" providerId="Windows Live" clId="Web-{1C777EC9-2674-4EA7-995E-6503045AEC05}" dt="2024-06-28T23:53:41.744" v="1244" actId="1076"/>
          <ac:picMkLst>
            <pc:docMk/>
            <pc:sldMk cId="0" sldId="297"/>
            <ac:picMk id="3" creationId="{26441282-9332-2D75-4C3E-39E87FE2B75C}"/>
          </ac:picMkLst>
        </pc:picChg>
        <pc:picChg chg="mod">
          <ac:chgData name="Usuário Convidado" userId="" providerId="Windows Live" clId="Web-{1C777EC9-2674-4EA7-995E-6503045AEC05}" dt="2024-06-28T23:53:33.306" v="1243" actId="1076"/>
          <ac:picMkLst>
            <pc:docMk/>
            <pc:sldMk cId="0" sldId="297"/>
            <ac:picMk id="6" creationId="{5F1634F6-15DC-2BAD-8B67-51985174BAA5}"/>
          </ac:picMkLst>
        </pc:picChg>
        <pc:picChg chg="mod">
          <ac:chgData name="Usuário Convidado" userId="" providerId="Windows Live" clId="Web-{1C777EC9-2674-4EA7-995E-6503045AEC05}" dt="2024-06-29T00:01:25.825" v="1249" actId="1076"/>
          <ac:picMkLst>
            <pc:docMk/>
            <pc:sldMk cId="0" sldId="297"/>
            <ac:picMk id="91142" creationId="{5D7F61F6-C22F-B9C6-45F3-FB693B1BE433}"/>
          </ac:picMkLst>
        </pc:picChg>
        <pc:picChg chg="mod">
          <ac:chgData name="Usuário Convidado" userId="" providerId="Windows Live" clId="Web-{1C777EC9-2674-4EA7-995E-6503045AEC05}" dt="2024-06-28T23:53:30.119" v="1242" actId="1076"/>
          <ac:picMkLst>
            <pc:docMk/>
            <pc:sldMk cId="0" sldId="297"/>
            <ac:picMk id="91144" creationId="{A9003E09-7D96-00DD-F004-DE6E32ACAEE7}"/>
          </ac:picMkLst>
        </pc:picChg>
      </pc:sldChg>
      <pc:sldChg chg="modNotes">
        <pc:chgData name="Usuário Convidado" userId="" providerId="Windows Live" clId="Web-{1C777EC9-2674-4EA7-995E-6503045AEC05}" dt="2024-06-29T00:24:50.599" v="1795"/>
        <pc:sldMkLst>
          <pc:docMk/>
          <pc:sldMk cId="0" sldId="298"/>
        </pc:sldMkLst>
      </pc:sldChg>
      <pc:sldChg chg="modNotes">
        <pc:chgData name="Usuário Convidado" userId="" providerId="Windows Live" clId="Web-{1C777EC9-2674-4EA7-995E-6503045AEC05}" dt="2024-06-29T00:23:55.311" v="1701"/>
        <pc:sldMkLst>
          <pc:docMk/>
          <pc:sldMk cId="0" sldId="299"/>
        </pc:sldMkLst>
      </pc:sldChg>
      <pc:sldChg chg="modNotes">
        <pc:chgData name="Usuário Convidado" userId="" providerId="Windows Live" clId="Web-{1C777EC9-2674-4EA7-995E-6503045AEC05}" dt="2024-06-29T00:25:30.866" v="1817"/>
        <pc:sldMkLst>
          <pc:docMk/>
          <pc:sldMk cId="0" sldId="300"/>
        </pc:sldMkLst>
      </pc:sldChg>
      <pc:sldChg chg="modNotes">
        <pc:chgData name="Usuário Convidado" userId="" providerId="Windows Live" clId="Web-{1C777EC9-2674-4EA7-995E-6503045AEC05}" dt="2024-06-29T00:54:08.233" v="1877"/>
        <pc:sldMkLst>
          <pc:docMk/>
          <pc:sldMk cId="0" sldId="301"/>
        </pc:sldMkLst>
      </pc:sldChg>
      <pc:sldChg chg="modNotes">
        <pc:chgData name="Usuário Convidado" userId="" providerId="Windows Live" clId="Web-{1C777EC9-2674-4EA7-995E-6503045AEC05}" dt="2024-06-29T00:58:28.306" v="2249"/>
        <pc:sldMkLst>
          <pc:docMk/>
          <pc:sldMk cId="0" sldId="302"/>
        </pc:sldMkLst>
      </pc:sldChg>
      <pc:sldChg chg="modNotes">
        <pc:chgData name="Usuário Convidado" userId="" providerId="Windows Live" clId="Web-{1C777EC9-2674-4EA7-995E-6503045AEC05}" dt="2024-06-29T01:07:23.130" v="2365"/>
        <pc:sldMkLst>
          <pc:docMk/>
          <pc:sldMk cId="0" sldId="303"/>
        </pc:sldMkLst>
      </pc:sldChg>
      <pc:sldChg chg="modNotes">
        <pc:chgData name="Usuário Convidado" userId="" providerId="Windows Live" clId="Web-{1C777EC9-2674-4EA7-995E-6503045AEC05}" dt="2024-06-29T01:26:35.819" v="3056"/>
        <pc:sldMkLst>
          <pc:docMk/>
          <pc:sldMk cId="0" sldId="305"/>
        </pc:sldMkLst>
      </pc:sldChg>
      <pc:sldChg chg="modSp modNotes">
        <pc:chgData name="Usuário Convidado" userId="" providerId="Windows Live" clId="Web-{1C777EC9-2674-4EA7-995E-6503045AEC05}" dt="2024-06-29T01:27:23.571" v="3078" actId="20577"/>
        <pc:sldMkLst>
          <pc:docMk/>
          <pc:sldMk cId="0" sldId="306"/>
        </pc:sldMkLst>
        <pc:spChg chg="mod">
          <ac:chgData name="Usuário Convidado" userId="" providerId="Windows Live" clId="Web-{1C777EC9-2674-4EA7-995E-6503045AEC05}" dt="2024-06-29T01:27:23.571" v="3078" actId="20577"/>
          <ac:spMkLst>
            <pc:docMk/>
            <pc:sldMk cId="0" sldId="306"/>
            <ac:spMk id="57346" creationId="{FE41AAAA-BC40-5744-34C6-5F054F52FDBA}"/>
          </ac:spMkLst>
        </pc:spChg>
      </pc:sldChg>
      <pc:sldChg chg="modNotes">
        <pc:chgData name="Usuário Convidado" userId="" providerId="Windows Live" clId="Web-{1C777EC9-2674-4EA7-995E-6503045AEC05}" dt="2024-06-29T02:33:06.138" v="3789"/>
        <pc:sldMkLst>
          <pc:docMk/>
          <pc:sldMk cId="0" sldId="307"/>
        </pc:sldMkLst>
      </pc:sldChg>
      <pc:sldChg chg="mod modShow">
        <pc:chgData name="Usuário Convidado" userId="" providerId="Windows Live" clId="Web-{1C777EC9-2674-4EA7-995E-6503045AEC05}" dt="2024-06-29T01:27:49.431" v="3079"/>
        <pc:sldMkLst>
          <pc:docMk/>
          <pc:sldMk cId="0" sldId="309"/>
        </pc:sldMkLst>
      </pc:sldChg>
      <pc:sldChg chg="modNotes">
        <pc:chgData name="Usuário Convidado" userId="" providerId="Windows Live" clId="Web-{1C777EC9-2674-4EA7-995E-6503045AEC05}" dt="2024-06-29T02:42:47.924" v="4177"/>
        <pc:sldMkLst>
          <pc:docMk/>
          <pc:sldMk cId="0" sldId="312"/>
        </pc:sldMkLst>
      </pc:sldChg>
      <pc:sldChg chg="modNotes">
        <pc:chgData name="Usuário Convidado" userId="" providerId="Windows Live" clId="Web-{1C777EC9-2674-4EA7-995E-6503045AEC05}" dt="2024-06-29T02:51:01.783" v="4835"/>
        <pc:sldMkLst>
          <pc:docMk/>
          <pc:sldMk cId="0" sldId="313"/>
        </pc:sldMkLst>
      </pc:sldChg>
      <pc:sldChg chg="modNotes">
        <pc:chgData name="Usuário Convidado" userId="" providerId="Windows Live" clId="Web-{1C777EC9-2674-4EA7-995E-6503045AEC05}" dt="2024-06-29T02:53:15.714" v="5011"/>
        <pc:sldMkLst>
          <pc:docMk/>
          <pc:sldMk cId="0" sldId="316"/>
        </pc:sldMkLst>
      </pc:sldChg>
      <pc:sldChg chg="modNotes">
        <pc:chgData name="Usuário Convidado" userId="" providerId="Windows Live" clId="Web-{1C777EC9-2674-4EA7-995E-6503045AEC05}" dt="2024-06-29T02:48:22.836" v="4493"/>
        <pc:sldMkLst>
          <pc:docMk/>
          <pc:sldMk cId="0" sldId="317"/>
        </pc:sldMkLst>
      </pc:sldChg>
      <pc:sldChg chg="modNotes">
        <pc:chgData name="Usuário Convidado" userId="" providerId="Windows Live" clId="Web-{1C777EC9-2674-4EA7-995E-6503045AEC05}" dt="2024-06-28T23:35:48.015" v="988"/>
        <pc:sldMkLst>
          <pc:docMk/>
          <pc:sldMk cId="0" sldId="319"/>
        </pc:sldMkLst>
      </pc:sldChg>
      <pc:sldChg chg="modNotes">
        <pc:chgData name="Usuário Convidado" userId="" providerId="Windows Live" clId="Web-{1C777EC9-2674-4EA7-995E-6503045AEC05}" dt="2024-06-29T03:01:04.977" v="5045"/>
        <pc:sldMkLst>
          <pc:docMk/>
          <pc:sldMk cId="0" sldId="321"/>
        </pc:sldMkLst>
      </pc:sldChg>
      <pc:sldChg chg="modNotes">
        <pc:chgData name="Usuário Convidado" userId="" providerId="Windows Live" clId="Web-{1C777EC9-2674-4EA7-995E-6503045AEC05}" dt="2024-06-28T22:31:24.681" v="36"/>
        <pc:sldMkLst>
          <pc:docMk/>
          <pc:sldMk cId="0" sldId="328"/>
        </pc:sldMkLst>
      </pc:sldChg>
      <pc:sldChg chg="modNotes">
        <pc:chgData name="Usuário Convidado" userId="" providerId="Windows Live" clId="Web-{1C777EC9-2674-4EA7-995E-6503045AEC05}" dt="2024-06-28T22:31:46.728" v="38"/>
        <pc:sldMkLst>
          <pc:docMk/>
          <pc:sldMk cId="0" sldId="329"/>
        </pc:sldMkLst>
      </pc:sldChg>
      <pc:sldChg chg="modNotes">
        <pc:chgData name="Usuário Convidado" userId="" providerId="Windows Live" clId="Web-{1C777EC9-2674-4EA7-995E-6503045AEC05}" dt="2024-06-28T22:32:04.370" v="40"/>
        <pc:sldMkLst>
          <pc:docMk/>
          <pc:sldMk cId="0" sldId="330"/>
        </pc:sldMkLst>
      </pc:sldChg>
      <pc:sldChg chg="modNotes">
        <pc:chgData name="Usuário Convidado" userId="" providerId="Windows Live" clId="Web-{1C777EC9-2674-4EA7-995E-6503045AEC05}" dt="2024-06-28T22:32:40.621" v="46"/>
        <pc:sldMkLst>
          <pc:docMk/>
          <pc:sldMk cId="0" sldId="334"/>
        </pc:sldMkLst>
      </pc:sldChg>
      <pc:sldChg chg="modNotes">
        <pc:chgData name="Usuário Convidado" userId="" providerId="Windows Live" clId="Web-{1C777EC9-2674-4EA7-995E-6503045AEC05}" dt="2024-06-28T22:25:59.919" v="32"/>
        <pc:sldMkLst>
          <pc:docMk/>
          <pc:sldMk cId="711194518" sldId="335"/>
        </pc:sldMkLst>
      </pc:sldChg>
      <pc:sldChg chg="modNotes">
        <pc:chgData name="Usuário Convidado" userId="" providerId="Windows Live" clId="Web-{1C777EC9-2674-4EA7-995E-6503045AEC05}" dt="2024-06-29T02:41:56.327" v="4176"/>
        <pc:sldMkLst>
          <pc:docMk/>
          <pc:sldMk cId="429779976" sldId="348"/>
        </pc:sldMkLst>
      </pc:sldChg>
      <pc:sldChg chg="modNotes">
        <pc:chgData name="Usuário Convidado" userId="" providerId="Windows Live" clId="Web-{1C777EC9-2674-4EA7-995E-6503045AEC05}" dt="2024-06-29T03:21:07.733" v="7034"/>
        <pc:sldMkLst>
          <pc:docMk/>
          <pc:sldMk cId="4007895745" sldId="350"/>
        </pc:sldMkLst>
      </pc:sldChg>
      <pc:sldChg chg="new del">
        <pc:chgData name="Usuário Convidado" userId="" providerId="Windows Live" clId="Web-{1C777EC9-2674-4EA7-995E-6503045AEC05}" dt="2024-06-28T23:39:43.353" v="1044"/>
        <pc:sldMkLst>
          <pc:docMk/>
          <pc:sldMk cId="2715905116" sldId="351"/>
        </pc:sldMkLst>
      </pc:sldChg>
    </pc:docChg>
  </pc:docChgLst>
  <pc:docChgLst>
    <pc:chgData name="gabriel jansen" userId="9795aa8a2fa0ca2a" providerId="LiveId" clId="{1887B993-F620-4640-A631-5C989B2CB08E}"/>
    <pc:docChg chg="undo custSel addSld delSld modSld sldOrd">
      <pc:chgData name="gabriel jansen" userId="9795aa8a2fa0ca2a" providerId="LiveId" clId="{1887B993-F620-4640-A631-5C989B2CB08E}" dt="2024-07-01T22:23:30.518" v="16464" actId="20577"/>
      <pc:docMkLst>
        <pc:docMk/>
      </pc:docMkLst>
      <pc:sldChg chg="modSp mod delCm modCm modNotesTx">
        <pc:chgData name="gabriel jansen" userId="9795aa8a2fa0ca2a" providerId="LiveId" clId="{1887B993-F620-4640-A631-5C989B2CB08E}" dt="2024-06-30T23:32:01.430" v="15979"/>
        <pc:sldMkLst>
          <pc:docMk/>
          <pc:sldMk cId="0" sldId="263"/>
        </pc:sldMkLst>
        <pc:spChg chg="mod">
          <ac:chgData name="gabriel jansen" userId="9795aa8a2fa0ca2a" providerId="LiveId" clId="{1887B993-F620-4640-A631-5C989B2CB08E}" dt="2024-06-30T23:32:01.430" v="15979"/>
          <ac:spMkLst>
            <pc:docMk/>
            <pc:sldMk cId="0" sldId="263"/>
            <ac:spMk id="4" creationId="{403F9E8A-0DF6-C5B3-B7F4-8A9F88A686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1:46:01.055" v="1524"/>
              <pc2:cmMkLst xmlns:pc2="http://schemas.microsoft.com/office/powerpoint/2019/9/main/command">
                <pc:docMk/>
                <pc:sldMk cId="0" sldId="263"/>
                <pc2:cmMk id="{81CFCB55-4991-4F0D-AA70-DDE6D03B1CF1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30T14:35:12.687" v="12341" actId="20577"/>
        <pc:sldMkLst>
          <pc:docMk/>
          <pc:sldMk cId="0" sldId="264"/>
        </pc:sldMkLst>
      </pc:sldChg>
      <pc:sldChg chg="del">
        <pc:chgData name="gabriel jansen" userId="9795aa8a2fa0ca2a" providerId="LiveId" clId="{1887B993-F620-4640-A631-5C989B2CB08E}" dt="2024-06-27T21:36:53.881" v="852" actId="2696"/>
        <pc:sldMkLst>
          <pc:docMk/>
          <pc:sldMk cId="0" sldId="265"/>
        </pc:sldMkLst>
      </pc:sldChg>
      <pc:sldChg chg="modSp add del mod modNotesTx">
        <pc:chgData name="gabriel jansen" userId="9795aa8a2fa0ca2a" providerId="LiveId" clId="{1887B993-F620-4640-A631-5C989B2CB08E}" dt="2024-07-01T00:10:12.021" v="16415" actId="20577"/>
        <pc:sldMkLst>
          <pc:docMk/>
          <pc:sldMk cId="0" sldId="266"/>
        </pc:sldMkLst>
        <pc:spChg chg="mod">
          <ac:chgData name="gabriel jansen" userId="9795aa8a2fa0ca2a" providerId="LiveId" clId="{1887B993-F620-4640-A631-5C989B2CB08E}" dt="2024-06-27T22:05:02.034" v="1811" actId="20577"/>
          <ac:spMkLst>
            <pc:docMk/>
            <pc:sldMk cId="0" sldId="266"/>
            <ac:spMk id="25603" creationId="{9FBD741F-91AB-8240-DC8D-8DB5553F0E1B}"/>
          </ac:spMkLst>
        </pc:spChg>
      </pc:sldChg>
      <pc:sldChg chg="modSp mod delCm modCm modNotesTx">
        <pc:chgData name="gabriel jansen" userId="9795aa8a2fa0ca2a" providerId="LiveId" clId="{1887B993-F620-4640-A631-5C989B2CB08E}" dt="2024-06-27T22:28:55.193" v="2879"/>
        <pc:sldMkLst>
          <pc:docMk/>
          <pc:sldMk cId="0" sldId="273"/>
        </pc:sldMkLst>
        <pc:spChg chg="mod">
          <ac:chgData name="gabriel jansen" userId="9795aa8a2fa0ca2a" providerId="LiveId" clId="{1887B993-F620-4640-A631-5C989B2CB08E}" dt="2024-06-27T22:25:00.964" v="2791" actId="20577"/>
          <ac:spMkLst>
            <pc:docMk/>
            <pc:sldMk cId="0" sldId="273"/>
            <ac:spMk id="37891" creationId="{39DDB436-99A1-3268-4B03-7DCF1132B7F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3.374" v="2878"/>
              <pc2:cmMkLst xmlns:pc2="http://schemas.microsoft.com/office/powerpoint/2019/9/main/command">
                <pc:docMk/>
                <pc:sldMk cId="0" sldId="273"/>
                <pc2:cmMk id="{4625A833-3BC0-41D5-8E06-4F706B8E3588}"/>
              </pc2:cmMkLst>
            </pc226:cmChg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5.193" v="2879"/>
              <pc2:cmMkLst xmlns:pc2="http://schemas.microsoft.com/office/powerpoint/2019/9/main/command">
                <pc:docMk/>
                <pc:sldMk cId="0" sldId="273"/>
                <pc2:cmMk id="{48B18491-4344-4D9E-97C7-BED62628F126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2:23:30.518" v="16464" actId="20577"/>
        <pc:sldMkLst>
          <pc:docMk/>
          <pc:sldMk cId="0" sldId="281"/>
        </pc:sldMkLst>
        <pc:picChg chg="add del mod">
          <ac:chgData name="gabriel jansen" userId="9795aa8a2fa0ca2a" providerId="LiveId" clId="{1887B993-F620-4640-A631-5C989B2CB08E}" dt="2024-06-29T17:40:59.652" v="10802" actId="478"/>
          <ac:picMkLst>
            <pc:docMk/>
            <pc:sldMk cId="0" sldId="281"/>
            <ac:picMk id="3" creationId="{B7C2AC9C-106B-5EB4-36F3-608EDA036786}"/>
          </ac:picMkLst>
        </pc:picChg>
        <pc:picChg chg="del mod">
          <ac:chgData name="gabriel jansen" userId="9795aa8a2fa0ca2a" providerId="LiveId" clId="{1887B993-F620-4640-A631-5C989B2CB08E}" dt="2024-06-29T17:44:05.600" v="10836" actId="478"/>
          <ac:picMkLst>
            <pc:docMk/>
            <pc:sldMk cId="0" sldId="281"/>
            <ac:picMk id="4" creationId="{B3363A7D-6223-7E7D-4F86-92B4015CB1E4}"/>
          </ac:picMkLst>
        </pc:picChg>
        <pc:picChg chg="mod ord">
          <ac:chgData name="gabriel jansen" userId="9795aa8a2fa0ca2a" providerId="LiveId" clId="{1887B993-F620-4640-A631-5C989B2CB08E}" dt="2024-06-30T21:43:25.693" v="15654" actId="1076"/>
          <ac:picMkLst>
            <pc:docMk/>
            <pc:sldMk cId="0" sldId="281"/>
            <ac:picMk id="6" creationId="{EB40A4E4-C986-2F7B-3DDD-EECC5608B62A}"/>
          </ac:picMkLst>
        </pc:picChg>
        <pc:picChg chg="del mod">
          <ac:chgData name="gabriel jansen" userId="9795aa8a2fa0ca2a" providerId="LiveId" clId="{1887B993-F620-4640-A631-5C989B2CB08E}" dt="2024-06-29T17:26:54.123" v="10740" actId="478"/>
          <ac:picMkLst>
            <pc:docMk/>
            <pc:sldMk cId="0" sldId="281"/>
            <ac:picMk id="7" creationId="{04E722E0-41A1-064B-397F-6CEE6D9C6DC1}"/>
          </ac:picMkLst>
        </pc:picChg>
        <pc:picChg chg="add del mod">
          <ac:chgData name="gabriel jansen" userId="9795aa8a2fa0ca2a" providerId="LiveId" clId="{1887B993-F620-4640-A631-5C989B2CB08E}" dt="2024-06-29T17:18:48.704" v="10721" actId="478"/>
          <ac:picMkLst>
            <pc:docMk/>
            <pc:sldMk cId="0" sldId="281"/>
            <ac:picMk id="8" creationId="{5FDB1306-C27B-736A-D727-219B2B6B21DE}"/>
          </ac:picMkLst>
        </pc:picChg>
        <pc:picChg chg="add mod">
          <ac:chgData name="gabriel jansen" userId="9795aa8a2fa0ca2a" providerId="LiveId" clId="{1887B993-F620-4640-A631-5C989B2CB08E}" dt="2024-06-29T17:51:31.878" v="11105" actId="1076"/>
          <ac:picMkLst>
            <pc:docMk/>
            <pc:sldMk cId="0" sldId="281"/>
            <ac:picMk id="10" creationId="{43469EE6-303A-D0D9-A7BE-A67B89395312}"/>
          </ac:picMkLst>
        </pc:picChg>
        <pc:picChg chg="add del mod">
          <ac:chgData name="gabriel jansen" userId="9795aa8a2fa0ca2a" providerId="LiveId" clId="{1887B993-F620-4640-A631-5C989B2CB08E}" dt="2024-06-29T17:39:40.600" v="10781" actId="478"/>
          <ac:picMkLst>
            <pc:docMk/>
            <pc:sldMk cId="0" sldId="281"/>
            <ac:picMk id="11" creationId="{77B09572-4851-2632-6F6F-C1F96062AD8F}"/>
          </ac:picMkLst>
        </pc:picChg>
        <pc:picChg chg="del mod">
          <ac:chgData name="gabriel jansen" userId="9795aa8a2fa0ca2a" providerId="LiveId" clId="{1887B993-F620-4640-A631-5C989B2CB08E}" dt="2024-06-29T17:33:53.452" v="10757" actId="478"/>
          <ac:picMkLst>
            <pc:docMk/>
            <pc:sldMk cId="0" sldId="281"/>
            <ac:picMk id="13" creationId="{D5FF540E-F1A7-AB14-FA95-BB5766C8D155}"/>
          </ac:picMkLst>
        </pc:picChg>
        <pc:picChg chg="add mod">
          <ac:chgData name="gabriel jansen" userId="9795aa8a2fa0ca2a" providerId="LiveId" clId="{1887B993-F620-4640-A631-5C989B2CB08E}" dt="2024-06-30T21:35:07.711" v="15606" actId="1076"/>
          <ac:picMkLst>
            <pc:docMk/>
            <pc:sldMk cId="0" sldId="281"/>
            <ac:picMk id="14" creationId="{5169F175-3D61-6866-C213-05D03D92ACF8}"/>
          </ac:picMkLst>
        </pc:picChg>
        <pc:picChg chg="add mod modCrop">
          <ac:chgData name="gabriel jansen" userId="9795aa8a2fa0ca2a" providerId="LiveId" clId="{1887B993-F620-4640-A631-5C989B2CB08E}" dt="2024-06-30T21:35:08.110" v="15607" actId="1076"/>
          <ac:picMkLst>
            <pc:docMk/>
            <pc:sldMk cId="0" sldId="281"/>
            <ac:picMk id="16" creationId="{FC8EB199-0B51-E0E2-F750-176ED47E1703}"/>
          </ac:picMkLst>
        </pc:picChg>
        <pc:picChg chg="add mod">
          <ac:chgData name="gabriel jansen" userId="9795aa8a2fa0ca2a" providerId="LiveId" clId="{1887B993-F620-4640-A631-5C989B2CB08E}" dt="2024-06-30T21:35:08.520" v="15608" actId="1076"/>
          <ac:picMkLst>
            <pc:docMk/>
            <pc:sldMk cId="0" sldId="281"/>
            <ac:picMk id="18" creationId="{1199DFFA-9D7F-AF22-F713-87750FA39045}"/>
          </ac:picMkLst>
        </pc:picChg>
        <pc:picChg chg="add mod">
          <ac:chgData name="gabriel jansen" userId="9795aa8a2fa0ca2a" providerId="LiveId" clId="{1887B993-F620-4640-A631-5C989B2CB08E}" dt="2024-06-30T21:35:08.974" v="15609" actId="1076"/>
          <ac:picMkLst>
            <pc:docMk/>
            <pc:sldMk cId="0" sldId="281"/>
            <ac:picMk id="20" creationId="{4805299F-4371-5218-E3F9-F3887969B89A}"/>
          </ac:picMkLst>
        </pc:picChg>
        <pc:picChg chg="add del mod">
          <ac:chgData name="gabriel jansen" userId="9795aa8a2fa0ca2a" providerId="LiveId" clId="{1887B993-F620-4640-A631-5C989B2CB08E}" dt="2024-06-29T17:39:45.042" v="10785" actId="478"/>
          <ac:picMkLst>
            <pc:docMk/>
            <pc:sldMk cId="0" sldId="281"/>
            <ac:picMk id="1026" creationId="{63C4FD22-DA8A-CA27-A4D4-0039D1BDD077}"/>
          </ac:picMkLst>
        </pc:picChg>
      </pc:sldChg>
      <pc:sldChg chg="addSp delSp modSp mod addAnim delAnim modAnim delCm modCm modNotesTx">
        <pc:chgData name="gabriel jansen" userId="9795aa8a2fa0ca2a" providerId="LiveId" clId="{1887B993-F620-4640-A631-5C989B2CB08E}" dt="2024-06-30T21:44:13.910" v="15660"/>
        <pc:sldMkLst>
          <pc:docMk/>
          <pc:sldMk cId="0" sldId="282"/>
        </pc:sldMkLst>
        <pc:picChg chg="add del mod">
          <ac:chgData name="gabriel jansen" userId="9795aa8a2fa0ca2a" providerId="LiveId" clId="{1887B993-F620-4640-A631-5C989B2CB08E}" dt="2024-06-30T14:12:26.991" v="12087" actId="478"/>
          <ac:picMkLst>
            <pc:docMk/>
            <pc:sldMk cId="0" sldId="282"/>
            <ac:picMk id="3" creationId="{7CA0F442-7997-F44C-AE3B-EE7703321B4F}"/>
          </ac:picMkLst>
        </pc:picChg>
        <pc:picChg chg="mod">
          <ac:chgData name="gabriel jansen" userId="9795aa8a2fa0ca2a" providerId="LiveId" clId="{1887B993-F620-4640-A631-5C989B2CB08E}" dt="2024-06-28T23:15:33.756" v="5569" actId="108"/>
          <ac:picMkLst>
            <pc:docMk/>
            <pc:sldMk cId="0" sldId="282"/>
            <ac:picMk id="4" creationId="{578D39E0-7569-9F06-837F-EE449C5DAC89}"/>
          </ac:picMkLst>
        </pc:picChg>
        <pc:picChg chg="add mod">
          <ac:chgData name="gabriel jansen" userId="9795aa8a2fa0ca2a" providerId="LiveId" clId="{1887B993-F620-4640-A631-5C989B2CB08E}" dt="2024-06-30T14:34:08.735" v="12335" actId="1076"/>
          <ac:picMkLst>
            <pc:docMk/>
            <pc:sldMk cId="0" sldId="282"/>
            <ac:picMk id="5" creationId="{E6DA8FDB-4863-6F49-8780-A5126D238F3B}"/>
          </ac:picMkLst>
        </pc:picChg>
        <pc:picChg chg="add del mod">
          <ac:chgData name="gabriel jansen" userId="9795aa8a2fa0ca2a" providerId="LiveId" clId="{1887B993-F620-4640-A631-5C989B2CB08E}" dt="2024-06-30T14:12:27.773" v="12088" actId="478"/>
          <ac:picMkLst>
            <pc:docMk/>
            <pc:sldMk cId="0" sldId="282"/>
            <ac:picMk id="6" creationId="{1CC8CBD0-E197-B769-CA2E-208AB58C8742}"/>
          </ac:picMkLst>
        </pc:picChg>
        <pc:picChg chg="add del mod">
          <ac:chgData name="gabriel jansen" userId="9795aa8a2fa0ca2a" providerId="LiveId" clId="{1887B993-F620-4640-A631-5C989B2CB08E}" dt="2024-06-30T14:12:26.440" v="12086" actId="478"/>
          <ac:picMkLst>
            <pc:docMk/>
            <pc:sldMk cId="0" sldId="282"/>
            <ac:picMk id="8" creationId="{FC3D4246-8A2C-8767-F61D-B8FD9F49E6B7}"/>
          </ac:picMkLst>
        </pc:picChg>
        <pc:picChg chg="add mod">
          <ac:chgData name="gabriel jansen" userId="9795aa8a2fa0ca2a" providerId="LiveId" clId="{1887B993-F620-4640-A631-5C989B2CB08E}" dt="2024-06-30T14:34:04.894" v="12334" actId="1076"/>
          <ac:picMkLst>
            <pc:docMk/>
            <pc:sldMk cId="0" sldId="282"/>
            <ac:picMk id="9" creationId="{C1D3960A-A6F6-6FD2-36FF-A3B3CF4F4991}"/>
          </ac:picMkLst>
        </pc:picChg>
        <pc:picChg chg="add del mod">
          <ac:chgData name="gabriel jansen" userId="9795aa8a2fa0ca2a" providerId="LiveId" clId="{1887B993-F620-4640-A631-5C989B2CB08E}" dt="2024-06-30T14:12:25.771" v="12085" actId="478"/>
          <ac:picMkLst>
            <pc:docMk/>
            <pc:sldMk cId="0" sldId="282"/>
            <ac:picMk id="10" creationId="{5E5176F0-8556-5351-C43E-86CE04890F08}"/>
          </ac:picMkLst>
        </pc:picChg>
        <pc:picChg chg="add del mod">
          <ac:chgData name="gabriel jansen" userId="9795aa8a2fa0ca2a" providerId="LiveId" clId="{1887B993-F620-4640-A631-5C989B2CB08E}" dt="2024-06-28T23:08:19.392" v="5491" actId="22"/>
          <ac:picMkLst>
            <pc:docMk/>
            <pc:sldMk cId="0" sldId="282"/>
            <ac:picMk id="12" creationId="{9E8679D0-0441-EC3B-B427-29CD4B407F54}"/>
          </ac:picMkLst>
        </pc:picChg>
        <pc:picChg chg="add mod">
          <ac:chgData name="gabriel jansen" userId="9795aa8a2fa0ca2a" providerId="LiveId" clId="{1887B993-F620-4640-A631-5C989B2CB08E}" dt="2024-06-30T21:42:53.013" v="15650" actId="1076"/>
          <ac:picMkLst>
            <pc:docMk/>
            <pc:sldMk cId="0" sldId="282"/>
            <ac:picMk id="12" creationId="{FC9513F3-3B39-E671-E5C0-47D9821B7D7C}"/>
          </ac:picMkLst>
        </pc:picChg>
        <pc:picChg chg="add del mod">
          <ac:chgData name="gabriel jansen" userId="9795aa8a2fa0ca2a" providerId="LiveId" clId="{1887B993-F620-4640-A631-5C989B2CB08E}" dt="2024-06-30T14:12:25.266" v="12084" actId="478"/>
          <ac:picMkLst>
            <pc:docMk/>
            <pc:sldMk cId="0" sldId="282"/>
            <ac:picMk id="14" creationId="{3B25FA60-CC8C-275B-CE04-9ABC8A43A518}"/>
          </ac:picMkLst>
        </pc:picChg>
        <pc:picChg chg="add del mod">
          <ac:chgData name="gabriel jansen" userId="9795aa8a2fa0ca2a" providerId="LiveId" clId="{1887B993-F620-4640-A631-5C989B2CB08E}" dt="2024-06-30T14:26:11.813" v="12217" actId="478"/>
          <ac:picMkLst>
            <pc:docMk/>
            <pc:sldMk cId="0" sldId="282"/>
            <ac:picMk id="15" creationId="{5D7FC12E-0417-5334-FE98-3E9B61CE507B}"/>
          </ac:picMkLst>
        </pc:picChg>
        <pc:picChg chg="add del mod">
          <ac:chgData name="gabriel jansen" userId="9795aa8a2fa0ca2a" providerId="LiveId" clId="{1887B993-F620-4640-A631-5C989B2CB08E}" dt="2024-06-30T14:12:24.738" v="12083" actId="478"/>
          <ac:picMkLst>
            <pc:docMk/>
            <pc:sldMk cId="0" sldId="282"/>
            <ac:picMk id="16" creationId="{8D262782-97E5-AE2C-99AB-B3B95D2012AB}"/>
          </ac:picMkLst>
        </pc:picChg>
        <pc:picChg chg="add del mod">
          <ac:chgData name="gabriel jansen" userId="9795aa8a2fa0ca2a" providerId="LiveId" clId="{1887B993-F620-4640-A631-5C989B2CB08E}" dt="2024-06-30T14:12:24.134" v="12082" actId="478"/>
          <ac:picMkLst>
            <pc:docMk/>
            <pc:sldMk cId="0" sldId="282"/>
            <ac:picMk id="18" creationId="{15D02F84-9BFD-7F7A-E19E-7DFC03137A94}"/>
          </ac:picMkLst>
        </pc:picChg>
        <pc:picChg chg="add mod">
          <ac:chgData name="gabriel jansen" userId="9795aa8a2fa0ca2a" providerId="LiveId" clId="{1887B993-F620-4640-A631-5C989B2CB08E}" dt="2024-06-30T14:33:49.693" v="12330" actId="1076"/>
          <ac:picMkLst>
            <pc:docMk/>
            <pc:sldMk cId="0" sldId="282"/>
            <ac:picMk id="19" creationId="{B2998CB6-9205-60E5-8CA2-6B19AB23FA2B}"/>
          </ac:picMkLst>
        </pc:picChg>
        <pc:picChg chg="add del mod">
          <ac:chgData name="gabriel jansen" userId="9795aa8a2fa0ca2a" providerId="LiveId" clId="{1887B993-F620-4640-A631-5C989B2CB08E}" dt="2024-06-30T14:12:23.671" v="12081" actId="478"/>
          <ac:picMkLst>
            <pc:docMk/>
            <pc:sldMk cId="0" sldId="282"/>
            <ac:picMk id="20" creationId="{5A3D3C95-B04F-E8B6-37D0-F8DCA33446B6}"/>
          </ac:picMkLst>
        </pc:picChg>
        <pc:picChg chg="add del mod">
          <ac:chgData name="gabriel jansen" userId="9795aa8a2fa0ca2a" providerId="LiveId" clId="{1887B993-F620-4640-A631-5C989B2CB08E}" dt="2024-06-30T14:12:23.281" v="12080" actId="478"/>
          <ac:picMkLst>
            <pc:docMk/>
            <pc:sldMk cId="0" sldId="282"/>
            <ac:picMk id="22" creationId="{698C93C2-BDE8-B49C-A47A-E63E28243E7D}"/>
          </ac:picMkLst>
        </pc:picChg>
        <pc:picChg chg="add mod">
          <ac:chgData name="gabriel jansen" userId="9795aa8a2fa0ca2a" providerId="LiveId" clId="{1887B993-F620-4640-A631-5C989B2CB08E}" dt="2024-06-30T21:42:49.459" v="15649" actId="1076"/>
          <ac:picMkLst>
            <pc:docMk/>
            <pc:sldMk cId="0" sldId="282"/>
            <ac:picMk id="23" creationId="{7563CA3E-289B-D81A-84A1-51DD5A76BC69}"/>
          </ac:picMkLst>
        </pc:picChg>
        <pc:picChg chg="add del mod">
          <ac:chgData name="gabriel jansen" userId="9795aa8a2fa0ca2a" providerId="LiveId" clId="{1887B993-F620-4640-A631-5C989B2CB08E}" dt="2024-06-30T14:12:22.896" v="12079" actId="478"/>
          <ac:picMkLst>
            <pc:docMk/>
            <pc:sldMk cId="0" sldId="282"/>
            <ac:picMk id="24" creationId="{4BC12834-F188-F14E-75E4-92FA1C9E1028}"/>
          </ac:picMkLst>
        </pc:picChg>
        <pc:picChg chg="add del mod">
          <ac:chgData name="gabriel jansen" userId="9795aa8a2fa0ca2a" providerId="LiveId" clId="{1887B993-F620-4640-A631-5C989B2CB08E}" dt="2024-06-30T14:12:22.480" v="12078" actId="478"/>
          <ac:picMkLst>
            <pc:docMk/>
            <pc:sldMk cId="0" sldId="282"/>
            <ac:picMk id="26" creationId="{53CEC962-7637-77CE-4910-85505CC05598}"/>
          </ac:picMkLst>
        </pc:picChg>
        <pc:picChg chg="add del mod">
          <ac:chgData name="gabriel jansen" userId="9795aa8a2fa0ca2a" providerId="LiveId" clId="{1887B993-F620-4640-A631-5C989B2CB08E}" dt="2024-06-30T14:12:22.038" v="12077" actId="478"/>
          <ac:picMkLst>
            <pc:docMk/>
            <pc:sldMk cId="0" sldId="282"/>
            <ac:picMk id="27" creationId="{BC863FD4-C03F-B888-1602-1655B8C811E1}"/>
          </ac:picMkLst>
        </pc:picChg>
        <pc:picChg chg="add mod">
          <ac:chgData name="gabriel jansen" userId="9795aa8a2fa0ca2a" providerId="LiveId" clId="{1887B993-F620-4640-A631-5C989B2CB08E}" dt="2024-06-30T14:33:44.838" v="12329" actId="1076"/>
          <ac:picMkLst>
            <pc:docMk/>
            <pc:sldMk cId="0" sldId="282"/>
            <ac:picMk id="28" creationId="{233572D0-1C59-4B94-FDF8-F9B7396D0666}"/>
          </ac:picMkLst>
        </pc:picChg>
        <pc:picChg chg="add del mod">
          <ac:chgData name="gabriel jansen" userId="9795aa8a2fa0ca2a" providerId="LiveId" clId="{1887B993-F620-4640-A631-5C989B2CB08E}" dt="2024-06-30T14:12:21.668" v="12076" actId="478"/>
          <ac:picMkLst>
            <pc:docMk/>
            <pc:sldMk cId="0" sldId="282"/>
            <ac:picMk id="29" creationId="{DC203E87-06BB-C301-5682-401F68D5081F}"/>
          </ac:picMkLst>
        </pc:picChg>
        <pc:picChg chg="add del mod">
          <ac:chgData name="gabriel jansen" userId="9795aa8a2fa0ca2a" providerId="LiveId" clId="{1887B993-F620-4640-A631-5C989B2CB08E}" dt="2024-06-30T14:12:21.181" v="12075" actId="478"/>
          <ac:picMkLst>
            <pc:docMk/>
            <pc:sldMk cId="0" sldId="282"/>
            <ac:picMk id="31" creationId="{F06109E7-5DBE-246C-CE27-FCF5CB5D0D3E}"/>
          </ac:picMkLst>
        </pc:picChg>
        <pc:picChg chg="add del mod">
          <ac:chgData name="gabriel jansen" userId="9795aa8a2fa0ca2a" providerId="LiveId" clId="{1887B993-F620-4640-A631-5C989B2CB08E}" dt="2024-06-30T14:12:20.698" v="12074" actId="478"/>
          <ac:picMkLst>
            <pc:docMk/>
            <pc:sldMk cId="0" sldId="282"/>
            <ac:picMk id="32" creationId="{8D6A9D27-172E-A47E-A22B-B7DC61EFEF63}"/>
          </ac:picMkLst>
        </pc:picChg>
        <pc:picChg chg="add del mod">
          <ac:chgData name="gabriel jansen" userId="9795aa8a2fa0ca2a" providerId="LiveId" clId="{1887B993-F620-4640-A631-5C989B2CB08E}" dt="2024-06-30T14:12:19.977" v="12073" actId="478"/>
          <ac:picMkLst>
            <pc:docMk/>
            <pc:sldMk cId="0" sldId="282"/>
            <ac:picMk id="33" creationId="{80B912AD-A846-FF96-6148-5F8A1E3FB986}"/>
          </ac:picMkLst>
        </pc:picChg>
        <pc:picChg chg="add del mod">
          <ac:chgData name="gabriel jansen" userId="9795aa8a2fa0ca2a" providerId="LiveId" clId="{1887B993-F620-4640-A631-5C989B2CB08E}" dt="2024-06-30T14:27:23.034" v="12220" actId="478"/>
          <ac:picMkLst>
            <pc:docMk/>
            <pc:sldMk cId="0" sldId="282"/>
            <ac:picMk id="1026" creationId="{D7531F8B-BC83-B535-69C5-2577853846D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8T22:49:16.468" v="4699"/>
              <pc2:cmMkLst xmlns:pc2="http://schemas.microsoft.com/office/powerpoint/2019/9/main/command">
                <pc:docMk/>
                <pc:sldMk cId="0" sldId="282"/>
                <pc2:cmMk id="{81AE09E2-E1E0-4525-B5B9-09268DCC6186}"/>
              </pc2:cmMkLst>
            </pc226:cmChg>
          </p:ext>
        </pc:extLst>
      </pc:sldChg>
      <pc:sldChg chg="addSp modSp mod modAnim delCm modNotesTx">
        <pc:chgData name="gabriel jansen" userId="9795aa8a2fa0ca2a" providerId="LiveId" clId="{1887B993-F620-4640-A631-5C989B2CB08E}" dt="2024-06-30T21:44:48.950" v="15663"/>
        <pc:sldMkLst>
          <pc:docMk/>
          <pc:sldMk cId="0" sldId="283"/>
        </pc:sldMkLst>
        <pc:spChg chg="mod">
          <ac:chgData name="gabriel jansen" userId="9795aa8a2fa0ca2a" providerId="LiveId" clId="{1887B993-F620-4640-A631-5C989B2CB08E}" dt="2024-06-29T18:08:14.205" v="11325" actId="1076"/>
          <ac:spMkLst>
            <pc:docMk/>
            <pc:sldMk cId="0" sldId="283"/>
            <ac:spMk id="34818" creationId="{0333910F-26ED-484F-0609-CDB5987C0093}"/>
          </ac:spMkLst>
        </pc:spChg>
        <pc:picChg chg="add mod">
          <ac:chgData name="gabriel jansen" userId="9795aa8a2fa0ca2a" providerId="LiveId" clId="{1887B993-F620-4640-A631-5C989B2CB08E}" dt="2024-06-29T01:03:14.287" v="6952" actId="1076"/>
          <ac:picMkLst>
            <pc:docMk/>
            <pc:sldMk cId="0" sldId="283"/>
            <ac:picMk id="2" creationId="{37A5C8EC-364B-1518-AABC-1678294903E8}"/>
          </ac:picMkLst>
        </pc:picChg>
        <pc:picChg chg="add mod">
          <ac:chgData name="gabriel jansen" userId="9795aa8a2fa0ca2a" providerId="LiveId" clId="{1887B993-F620-4640-A631-5C989B2CB08E}" dt="2024-06-29T01:04:30.910" v="6967" actId="1076"/>
          <ac:picMkLst>
            <pc:docMk/>
            <pc:sldMk cId="0" sldId="283"/>
            <ac:picMk id="4" creationId="{0D3323DC-3C34-A0CE-537B-34189EB60785}"/>
          </ac:picMkLst>
        </pc:picChg>
        <pc:picChg chg="add mod">
          <ac:chgData name="gabriel jansen" userId="9795aa8a2fa0ca2a" providerId="LiveId" clId="{1887B993-F620-4640-A631-5C989B2CB08E}" dt="2024-06-29T01:04:35.348" v="6968" actId="1076"/>
          <ac:picMkLst>
            <pc:docMk/>
            <pc:sldMk cId="0" sldId="283"/>
            <ac:picMk id="6" creationId="{188676F0-9BFB-C5C4-F96E-6F3ED6DC3605}"/>
          </ac:picMkLst>
        </pc:picChg>
        <pc:picChg chg="mod">
          <ac:chgData name="gabriel jansen" userId="9795aa8a2fa0ca2a" providerId="LiveId" clId="{1887B993-F620-4640-A631-5C989B2CB08E}" dt="2024-06-29T00:58:25.779" v="6919" actId="692"/>
          <ac:picMkLst>
            <pc:docMk/>
            <pc:sldMk cId="0" sldId="283"/>
            <ac:picMk id="7" creationId="{9D71B311-39A0-2162-2249-8385E857E59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7:04.809" v="7159"/>
              <pc2:cmMkLst xmlns:pc2="http://schemas.microsoft.com/office/powerpoint/2019/9/main/command">
                <pc:docMk/>
                <pc:sldMk cId="0" sldId="283"/>
                <pc2:cmMk id="{49BA5B67-83B8-4F8F-983A-E055924E2FA5}"/>
              </pc2:cmMkLst>
            </pc226:cmChg>
          </p:ext>
        </pc:extLst>
      </pc:sldChg>
      <pc:sldChg chg="delSp modNotesTx">
        <pc:chgData name="gabriel jansen" userId="9795aa8a2fa0ca2a" providerId="LiveId" clId="{1887B993-F620-4640-A631-5C989B2CB08E}" dt="2024-06-29T03:05:54.537" v="10048" actId="478"/>
        <pc:sldMkLst>
          <pc:docMk/>
          <pc:sldMk cId="0" sldId="284"/>
        </pc:sldMkLst>
        <pc:spChg chg="del">
          <ac:chgData name="gabriel jansen" userId="9795aa8a2fa0ca2a" providerId="LiveId" clId="{1887B993-F620-4640-A631-5C989B2CB08E}" dt="2024-06-29T03:05:54.537" v="10048" actId="478"/>
          <ac:spMkLst>
            <pc:docMk/>
            <pc:sldMk cId="0" sldId="284"/>
            <ac:spMk id="64515" creationId="{3845F7BC-1550-F9A4-861F-45AA935F21D7}"/>
          </ac:spMkLst>
        </pc:spChg>
      </pc:sldChg>
      <pc:sldChg chg="addSp delSp modSp mod addAnim delAnim modAnim delCm modNotesTx">
        <pc:chgData name="gabriel jansen" userId="9795aa8a2fa0ca2a" providerId="LiveId" clId="{1887B993-F620-4640-A631-5C989B2CB08E}" dt="2024-06-30T21:45:09.274" v="15666"/>
        <pc:sldMkLst>
          <pc:docMk/>
          <pc:sldMk cId="0" sldId="285"/>
        </pc:sldMkLst>
        <pc:spChg chg="mod">
          <ac:chgData name="gabriel jansen" userId="9795aa8a2fa0ca2a" providerId="LiveId" clId="{1887B993-F620-4640-A631-5C989B2CB08E}" dt="2024-06-29T18:21:46.520" v="11487" actId="114"/>
          <ac:spMkLst>
            <pc:docMk/>
            <pc:sldMk cId="0" sldId="285"/>
            <ac:spMk id="36866" creationId="{5F9E62C1-A4B7-6512-A807-5534EBB2D8A8}"/>
          </ac:spMkLst>
        </pc:spChg>
        <pc:picChg chg="add mod">
          <ac:chgData name="gabriel jansen" userId="9795aa8a2fa0ca2a" providerId="LiveId" clId="{1887B993-F620-4640-A631-5C989B2CB08E}" dt="2024-06-29T01:16:10.438" v="7688" actId="1076"/>
          <ac:picMkLst>
            <pc:docMk/>
            <pc:sldMk cId="0" sldId="285"/>
            <ac:picMk id="3" creationId="{21A3D74D-0FA5-0215-F59E-966AEE3CF759}"/>
          </ac:picMkLst>
        </pc:picChg>
        <pc:picChg chg="add mod">
          <ac:chgData name="gabriel jansen" userId="9795aa8a2fa0ca2a" providerId="LiveId" clId="{1887B993-F620-4640-A631-5C989B2CB08E}" dt="2024-06-29T01:16:15.585" v="7689" actId="1076"/>
          <ac:picMkLst>
            <pc:docMk/>
            <pc:sldMk cId="0" sldId="285"/>
            <ac:picMk id="5" creationId="{950386A8-D1D1-525F-DDF5-21A92347BDE9}"/>
          </ac:picMkLst>
        </pc:picChg>
        <pc:picChg chg="add mod">
          <ac:chgData name="gabriel jansen" userId="9795aa8a2fa0ca2a" providerId="LiveId" clId="{1887B993-F620-4640-A631-5C989B2CB08E}" dt="2024-06-29T01:16:18.880" v="7690" actId="1076"/>
          <ac:picMkLst>
            <pc:docMk/>
            <pc:sldMk cId="0" sldId="285"/>
            <ac:picMk id="7" creationId="{E3FB2E51-A929-F2DF-ED0A-34CAF8ED03F4}"/>
          </ac:picMkLst>
        </pc:picChg>
        <pc:picChg chg="add del mod">
          <ac:chgData name="gabriel jansen" userId="9795aa8a2fa0ca2a" providerId="LiveId" clId="{1887B993-F620-4640-A631-5C989B2CB08E}" dt="2024-06-29T18:09:51.125" v="11327" actId="478"/>
          <ac:picMkLst>
            <pc:docMk/>
            <pc:sldMk cId="0" sldId="285"/>
            <ac:picMk id="10" creationId="{032F5586-E194-A142-C85A-E354A3E12DA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44.700" v="7158"/>
              <pc2:cmMkLst xmlns:pc2="http://schemas.microsoft.com/office/powerpoint/2019/9/main/command">
                <pc:docMk/>
                <pc:sldMk cId="0" sldId="285"/>
                <pc2:cmMk id="{84A58412-036C-47E0-ADC5-65B04F25F3EE}"/>
              </pc2:cmMkLst>
            </pc226:cmChg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39.203" v="7157"/>
              <pc2:cmMkLst xmlns:pc2="http://schemas.microsoft.com/office/powerpoint/2019/9/main/command">
                <pc:docMk/>
                <pc:sldMk cId="0" sldId="285"/>
                <pc2:cmMk id="{ABCF84B6-A89A-4D65-A944-640BEA94A7D5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1:48:13.714" v="16432" actId="208"/>
        <pc:sldMkLst>
          <pc:docMk/>
          <pc:sldMk cId="0" sldId="286"/>
        </pc:sldMkLst>
        <pc:spChg chg="add del mod">
          <ac:chgData name="gabriel jansen" userId="9795aa8a2fa0ca2a" providerId="LiveId" clId="{1887B993-F620-4640-A631-5C989B2CB08E}" dt="2024-07-01T21:48:09.233" v="16431" actId="208"/>
          <ac:spMkLst>
            <pc:docMk/>
            <pc:sldMk cId="0" sldId="286"/>
            <ac:spMk id="5" creationId="{9455DBD3-3DBE-BF0B-27BF-D5F5D5C4C1F1}"/>
          </ac:spMkLst>
        </pc:spChg>
        <pc:spChg chg="add del mod">
          <ac:chgData name="gabriel jansen" userId="9795aa8a2fa0ca2a" providerId="LiveId" clId="{1887B993-F620-4640-A631-5C989B2CB08E}" dt="2024-07-01T21:48:13.714" v="16432" actId="208"/>
          <ac:spMkLst>
            <pc:docMk/>
            <pc:sldMk cId="0" sldId="286"/>
            <ac:spMk id="7" creationId="{F37F1095-C727-90EC-7F95-3E14C9628CC9}"/>
          </ac:spMkLst>
        </pc:spChg>
        <pc:spChg chg="mod">
          <ac:chgData name="gabriel jansen" userId="9795aa8a2fa0ca2a" providerId="LiveId" clId="{1887B993-F620-4640-A631-5C989B2CB08E}" dt="2024-06-29T18:15:11.349" v="11422" actId="14100"/>
          <ac:spMkLst>
            <pc:docMk/>
            <pc:sldMk cId="0" sldId="286"/>
            <ac:spMk id="38914" creationId="{E4AB8713-E371-584D-94C7-081D4583D1FD}"/>
          </ac:spMkLst>
        </pc:spChg>
        <pc:picChg chg="add del mod">
          <ac:chgData name="gabriel jansen" userId="9795aa8a2fa0ca2a" providerId="LiveId" clId="{1887B993-F620-4640-A631-5C989B2CB08E}" dt="2024-06-29T18:20:30.665" v="11468" actId="478"/>
          <ac:picMkLst>
            <pc:docMk/>
            <pc:sldMk cId="0" sldId="286"/>
            <ac:picMk id="3" creationId="{B27D3B50-4272-F6A3-0805-541485D21EC1}"/>
          </ac:picMkLst>
        </pc:picChg>
        <pc:picChg chg="del">
          <ac:chgData name="gabriel jansen" userId="9795aa8a2fa0ca2a" providerId="LiveId" clId="{1887B993-F620-4640-A631-5C989B2CB08E}" dt="2024-06-29T02:18:35.213" v="8286" actId="478"/>
          <ac:picMkLst>
            <pc:docMk/>
            <pc:sldMk cId="0" sldId="286"/>
            <ac:picMk id="3" creationId="{E423F5CB-4FC6-8CF2-BDFC-A9C6F9A73475}"/>
          </ac:picMkLst>
        </pc:picChg>
        <pc:picChg chg="add del mod">
          <ac:chgData name="gabriel jansen" userId="9795aa8a2fa0ca2a" providerId="LiveId" clId="{1887B993-F620-4640-A631-5C989B2CB08E}" dt="2024-06-29T18:09:56.237" v="11329" actId="478"/>
          <ac:picMkLst>
            <pc:docMk/>
            <pc:sldMk cId="0" sldId="286"/>
            <ac:picMk id="4" creationId="{59D32595-16C9-C9C1-FE3B-4CE4BA057F38}"/>
          </ac:picMkLst>
        </pc:picChg>
        <pc:picChg chg="add del mod">
          <ac:chgData name="gabriel jansen" userId="9795aa8a2fa0ca2a" providerId="LiveId" clId="{1887B993-F620-4640-A631-5C989B2CB08E}" dt="2024-06-29T18:09:55.605" v="11328" actId="478"/>
          <ac:picMkLst>
            <pc:docMk/>
            <pc:sldMk cId="0" sldId="286"/>
            <ac:picMk id="6" creationId="{78CF751F-691B-E402-4266-B77B204623D0}"/>
          </ac:picMkLst>
        </pc:picChg>
        <pc:picChg chg="add del mod">
          <ac:chgData name="gabriel jansen" userId="9795aa8a2fa0ca2a" providerId="LiveId" clId="{1887B993-F620-4640-A631-5C989B2CB08E}" dt="2024-06-29T18:20:59.314" v="11477" actId="22"/>
          <ac:picMkLst>
            <pc:docMk/>
            <pc:sldMk cId="0" sldId="286"/>
            <ac:picMk id="9" creationId="{5B6D8B92-F43F-0B86-064D-F1F0B229993F}"/>
          </ac:picMkLst>
        </pc:picChg>
      </pc:sldChg>
      <pc:sldChg chg="addSp delSp modSp mod ord modNotesTx">
        <pc:chgData name="gabriel jansen" userId="9795aa8a2fa0ca2a" providerId="LiveId" clId="{1887B993-F620-4640-A631-5C989B2CB08E}" dt="2024-07-01T22:22:58.175" v="16460" actId="20577"/>
        <pc:sldMkLst>
          <pc:docMk/>
          <pc:sldMk cId="0" sldId="288"/>
        </pc:sldMkLst>
        <pc:picChg chg="del">
          <ac:chgData name="gabriel jansen" userId="9795aa8a2fa0ca2a" providerId="LiveId" clId="{1887B993-F620-4640-A631-5C989B2CB08E}" dt="2024-06-29T18:18:36.351" v="11461" actId="478"/>
          <ac:picMkLst>
            <pc:docMk/>
            <pc:sldMk cId="0" sldId="288"/>
            <ac:picMk id="2" creationId="{8BE3E61C-2FEF-3E81-6B32-7095BCD64DDC}"/>
          </ac:picMkLst>
        </pc:picChg>
        <pc:picChg chg="add mod">
          <ac:chgData name="gabriel jansen" userId="9795aa8a2fa0ca2a" providerId="LiveId" clId="{1887B993-F620-4640-A631-5C989B2CB08E}" dt="2024-06-29T18:19:20.856" v="11465" actId="692"/>
          <ac:picMkLst>
            <pc:docMk/>
            <pc:sldMk cId="0" sldId="288"/>
            <ac:picMk id="4" creationId="{EDECCEDB-FB78-31C6-CD06-85C8570E4825}"/>
          </ac:picMkLst>
        </pc:picChg>
      </pc:sldChg>
      <pc:sldChg chg="addSp delSp modSp mod ord modNotesTx">
        <pc:chgData name="gabriel jansen" userId="9795aa8a2fa0ca2a" providerId="LiveId" clId="{1887B993-F620-4640-A631-5C989B2CB08E}" dt="2024-06-30T14:38:41.888" v="12537" actId="20577"/>
        <pc:sldMkLst>
          <pc:docMk/>
          <pc:sldMk cId="0" sldId="289"/>
        </pc:sldMkLst>
        <pc:spChg chg="mod">
          <ac:chgData name="gabriel jansen" userId="9795aa8a2fa0ca2a" providerId="LiveId" clId="{1887B993-F620-4640-A631-5C989B2CB08E}" dt="2024-06-29T18:20:00.479" v="11466" actId="114"/>
          <ac:spMkLst>
            <pc:docMk/>
            <pc:sldMk cId="0" sldId="289"/>
            <ac:spMk id="72707" creationId="{8F5AB91D-B628-95F5-F2E2-B399D7371736}"/>
          </ac:spMkLst>
        </pc:spChg>
        <pc:picChg chg="del">
          <ac:chgData name="gabriel jansen" userId="9795aa8a2fa0ca2a" providerId="LiveId" clId="{1887B993-F620-4640-A631-5C989B2CB08E}" dt="2024-06-29T18:18:07.094" v="11455" actId="478"/>
          <ac:picMkLst>
            <pc:docMk/>
            <pc:sldMk cId="0" sldId="289"/>
            <ac:picMk id="2" creationId="{026F5B03-8928-2FB8-B422-54BF854276CA}"/>
          </ac:picMkLst>
        </pc:picChg>
        <pc:picChg chg="add mod">
          <ac:chgData name="gabriel jansen" userId="9795aa8a2fa0ca2a" providerId="LiveId" clId="{1887B993-F620-4640-A631-5C989B2CB08E}" dt="2024-06-29T18:18:18.256" v="11460" actId="1076"/>
          <ac:picMkLst>
            <pc:docMk/>
            <pc:sldMk cId="0" sldId="289"/>
            <ac:picMk id="4" creationId="{2CA61345-4A40-7E2B-677A-B1E2C77FA41E}"/>
          </ac:picMkLst>
        </pc:picChg>
      </pc:sldChg>
      <pc:sldChg chg="ord modNotesTx">
        <pc:chgData name="gabriel jansen" userId="9795aa8a2fa0ca2a" providerId="LiveId" clId="{1887B993-F620-4640-A631-5C989B2CB08E}" dt="2024-06-30T14:36:26.419" v="12369" actId="20577"/>
        <pc:sldMkLst>
          <pc:docMk/>
          <pc:sldMk cId="0" sldId="291"/>
        </pc:sldMkLst>
      </pc:sldChg>
      <pc:sldChg chg="mod modShow">
        <pc:chgData name="gabriel jansen" userId="9795aa8a2fa0ca2a" providerId="LiveId" clId="{1887B993-F620-4640-A631-5C989B2CB08E}" dt="2024-06-26T23:31:30.020" v="19" actId="729"/>
        <pc:sldMkLst>
          <pc:docMk/>
          <pc:sldMk cId="0" sldId="294"/>
        </pc:sldMkLst>
      </pc:sldChg>
      <pc:sldChg chg="modSp mod">
        <pc:chgData name="gabriel jansen" userId="9795aa8a2fa0ca2a" providerId="LiveId" clId="{1887B993-F620-4640-A631-5C989B2CB08E}" dt="2024-06-26T21:58:14.347" v="16" actId="20577"/>
        <pc:sldMkLst>
          <pc:docMk/>
          <pc:sldMk cId="0" sldId="296"/>
        </pc:sldMkLst>
        <pc:spChg chg="mod">
          <ac:chgData name="gabriel jansen" userId="9795aa8a2fa0ca2a" providerId="LiveId" clId="{1887B993-F620-4640-A631-5C989B2CB08E}" dt="2024-06-26T21:58:14.347" v="16" actId="20577"/>
          <ac:spMkLst>
            <pc:docMk/>
            <pc:sldMk cId="0" sldId="296"/>
            <ac:spMk id="89091" creationId="{C42CC11B-5A5B-5F0A-336D-D5F6A8976496}"/>
          </ac:spMkLst>
        </pc:spChg>
      </pc:sldChg>
      <pc:sldChg chg="modSp mod">
        <pc:chgData name="gabriel jansen" userId="9795aa8a2fa0ca2a" providerId="LiveId" clId="{1887B993-F620-4640-A631-5C989B2CB08E}" dt="2024-06-30T23:07:29.932" v="15910" actId="692"/>
        <pc:sldMkLst>
          <pc:docMk/>
          <pc:sldMk cId="0" sldId="299"/>
        </pc:sldMkLst>
        <pc:picChg chg="mod">
          <ac:chgData name="gabriel jansen" userId="9795aa8a2fa0ca2a" providerId="LiveId" clId="{1887B993-F620-4640-A631-5C989B2CB08E}" dt="2024-06-30T23:07:29.932" v="15910" actId="692"/>
          <ac:picMkLst>
            <pc:docMk/>
            <pc:sldMk cId="0" sldId="299"/>
            <ac:picMk id="5" creationId="{B8573C23-C7F8-5710-A713-7346CDC37CEC}"/>
          </ac:picMkLst>
        </pc:picChg>
      </pc:sldChg>
      <pc:sldChg chg="modSp mod modAnim delCm modNotesTx">
        <pc:chgData name="gabriel jansen" userId="9795aa8a2fa0ca2a" providerId="LiveId" clId="{1887B993-F620-4640-A631-5C989B2CB08E}" dt="2024-06-30T15:19:02.301" v="15591" actId="20577"/>
        <pc:sldMkLst>
          <pc:docMk/>
          <pc:sldMk cId="0" sldId="308"/>
        </pc:sldMkLst>
        <pc:graphicFrameChg chg="mod modGraphic">
          <ac:chgData name="gabriel jansen" userId="9795aa8a2fa0ca2a" providerId="LiveId" clId="{1887B993-F620-4640-A631-5C989B2CB08E}" dt="2024-06-29T18:23:39.169" v="11506" actId="255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gabriel jansen" userId="9795aa8a2fa0ca2a" providerId="LiveId" clId="{1887B993-F620-4640-A631-5C989B2CB08E}" dt="2024-06-29T18:23:43.322" v="11507" actId="255"/>
          <ac:graphicFrameMkLst>
            <pc:docMk/>
            <pc:sldMk cId="0" sldId="308"/>
            <ac:graphicFrameMk id="5" creationId="{784CD70D-1A54-6039-6319-B8DEA65AEDC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32:14.045" v="7937"/>
              <pc2:cmMkLst xmlns:pc2="http://schemas.microsoft.com/office/powerpoint/2019/9/main/command">
                <pc:docMk/>
                <pc:sldMk cId="0" sldId="308"/>
                <pc2:cmMk id="{D23CAF42-5BFD-4B0D-AD47-1F4775BE0772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29T02:33:46.362" v="8858" actId="20577"/>
        <pc:sldMkLst>
          <pc:docMk/>
          <pc:sldMk cId="0" sldId="310"/>
        </pc:sldMkLst>
      </pc:sldChg>
      <pc:sldChg chg="addSp modSp mod modNotesTx">
        <pc:chgData name="gabriel jansen" userId="9795aa8a2fa0ca2a" providerId="LiveId" clId="{1887B993-F620-4640-A631-5C989B2CB08E}" dt="2024-06-30T14:42:45.618" v="12654" actId="14100"/>
        <pc:sldMkLst>
          <pc:docMk/>
          <pc:sldMk cId="0" sldId="311"/>
        </pc:sldMkLst>
        <pc:spChg chg="add mod">
          <ac:chgData name="gabriel jansen" userId="9795aa8a2fa0ca2a" providerId="LiveId" clId="{1887B993-F620-4640-A631-5C989B2CB08E}" dt="2024-06-30T14:42:45.618" v="12654" actId="14100"/>
          <ac:spMkLst>
            <pc:docMk/>
            <pc:sldMk cId="0" sldId="311"/>
            <ac:spMk id="2" creationId="{D6A54753-1716-A631-2DDB-F36385BF577D}"/>
          </ac:spMkLst>
        </pc:spChg>
      </pc:sldChg>
      <pc:sldChg chg="delSp">
        <pc:chgData name="gabriel jansen" userId="9795aa8a2fa0ca2a" providerId="LiveId" clId="{1887B993-F620-4640-A631-5C989B2CB08E}" dt="2024-06-29T03:06:17.186" v="10049" actId="478"/>
        <pc:sldMkLst>
          <pc:docMk/>
          <pc:sldMk cId="0" sldId="312"/>
        </pc:sldMkLst>
        <pc:spChg chg="del">
          <ac:chgData name="gabriel jansen" userId="9795aa8a2fa0ca2a" providerId="LiveId" clId="{1887B993-F620-4640-A631-5C989B2CB08E}" dt="2024-06-29T03:06:17.186" v="10049" actId="478"/>
          <ac:spMkLst>
            <pc:docMk/>
            <pc:sldMk cId="0" sldId="312"/>
            <ac:spMk id="121859" creationId="{26C8F568-8073-6752-4B71-3CBA8514D64D}"/>
          </ac:spMkLst>
        </pc:spChg>
      </pc:sldChg>
      <pc:sldChg chg="modNotesTx">
        <pc:chgData name="gabriel jansen" userId="9795aa8a2fa0ca2a" providerId="LiveId" clId="{1887B993-F620-4640-A631-5C989B2CB08E}" dt="2024-06-30T14:38:53.013" v="12542" actId="20577"/>
        <pc:sldMkLst>
          <pc:docMk/>
          <pc:sldMk cId="0" sldId="319"/>
        </pc:sldMkLst>
      </pc:sldChg>
      <pc:sldChg chg="modSp mod modNotesTx">
        <pc:chgData name="gabriel jansen" userId="9795aa8a2fa0ca2a" providerId="LiveId" clId="{1887B993-F620-4640-A631-5C989B2CB08E}" dt="2024-06-30T15:08:58.756" v="14460" actId="20577"/>
        <pc:sldMkLst>
          <pc:docMk/>
          <pc:sldMk cId="0" sldId="322"/>
        </pc:sldMkLst>
        <pc:spChg chg="mod">
          <ac:chgData name="gabriel jansen" userId="9795aa8a2fa0ca2a" providerId="LiveId" clId="{1887B993-F620-4640-A631-5C989B2CB08E}" dt="2024-06-30T15:08:58.756" v="14460" actId="20577"/>
          <ac:spMkLst>
            <pc:docMk/>
            <pc:sldMk cId="0" sldId="322"/>
            <ac:spMk id="138243" creationId="{C0038701-AD94-23F9-2BCC-7BE993EA81B3}"/>
          </ac:spMkLst>
        </pc:spChg>
      </pc:sldChg>
      <pc:sldChg chg="modNotesTx">
        <pc:chgData name="gabriel jansen" userId="9795aa8a2fa0ca2a" providerId="LiveId" clId="{1887B993-F620-4640-A631-5C989B2CB08E}" dt="2024-06-30T15:12:24.544" v="14860" actId="20577"/>
        <pc:sldMkLst>
          <pc:docMk/>
          <pc:sldMk cId="0" sldId="323"/>
        </pc:sldMkLst>
      </pc:sldChg>
      <pc:sldChg chg="modNotesTx">
        <pc:chgData name="gabriel jansen" userId="9795aa8a2fa0ca2a" providerId="LiveId" clId="{1887B993-F620-4640-A631-5C989B2CB08E}" dt="2024-06-30T15:14:25.604" v="15081" actId="20577"/>
        <pc:sldMkLst>
          <pc:docMk/>
          <pc:sldMk cId="0" sldId="324"/>
        </pc:sldMkLst>
      </pc:sldChg>
      <pc:sldChg chg="modNotesTx">
        <pc:chgData name="gabriel jansen" userId="9795aa8a2fa0ca2a" providerId="LiveId" clId="{1887B993-F620-4640-A631-5C989B2CB08E}" dt="2024-06-30T15:15:58.068" v="15267" actId="20577"/>
        <pc:sldMkLst>
          <pc:docMk/>
          <pc:sldMk cId="0" sldId="325"/>
        </pc:sldMkLst>
      </pc:sldChg>
      <pc:sldChg chg="delSp modNotesTx">
        <pc:chgData name="gabriel jansen" userId="9795aa8a2fa0ca2a" providerId="LiveId" clId="{1887B993-F620-4640-A631-5C989B2CB08E}" dt="2024-06-29T03:11:57.567" v="10091" actId="20577"/>
        <pc:sldMkLst>
          <pc:docMk/>
          <pc:sldMk cId="0" sldId="326"/>
        </pc:sldMkLst>
        <pc:spChg chg="del">
          <ac:chgData name="gabriel jansen" userId="9795aa8a2fa0ca2a" providerId="LiveId" clId="{1887B993-F620-4640-A631-5C989B2CB08E}" dt="2024-06-29T03:06:28.033" v="10050" actId="478"/>
          <ac:spMkLst>
            <pc:docMk/>
            <pc:sldMk cId="0" sldId="326"/>
            <ac:spMk id="146435" creationId="{E829B650-2956-DA11-E966-B3F67C32A5B6}"/>
          </ac:spMkLst>
        </pc:spChg>
      </pc:sldChg>
      <pc:sldChg chg="modNotesTx">
        <pc:chgData name="gabriel jansen" userId="9795aa8a2fa0ca2a" providerId="LiveId" clId="{1887B993-F620-4640-A631-5C989B2CB08E}" dt="2024-06-26T21:23:38.314" v="7" actId="20577"/>
        <pc:sldMkLst>
          <pc:docMk/>
          <pc:sldMk cId="0" sldId="329"/>
        </pc:sldMkLst>
      </pc:sldChg>
      <pc:sldChg chg="modAnim">
        <pc:chgData name="gabriel jansen" userId="9795aa8a2fa0ca2a" providerId="LiveId" clId="{1887B993-F620-4640-A631-5C989B2CB08E}" dt="2024-06-29T18:05:21.633" v="11287"/>
        <pc:sldMkLst>
          <pc:docMk/>
          <pc:sldMk cId="0" sldId="330"/>
        </pc:sldMkLst>
      </pc:sldChg>
      <pc:sldChg chg="addSp modSp mod modAnim modNotesTx">
        <pc:chgData name="gabriel jansen" userId="9795aa8a2fa0ca2a" providerId="LiveId" clId="{1887B993-F620-4640-A631-5C989B2CB08E}" dt="2024-06-30T23:04:31.926" v="15907"/>
        <pc:sldMkLst>
          <pc:docMk/>
          <pc:sldMk cId="0" sldId="331"/>
        </pc:sldMkLst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3" creationId="{E098F3B9-9C32-7EDA-DD1E-6F943A71624A}"/>
          </ac:spMkLst>
        </pc:spChg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6" creationId="{2F49D17D-9071-FB19-75BD-6B061827A2D8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8" creationId="{A383EAC0-2F93-E0B2-AEA1-312A9A8C2A22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9" creationId="{4640374A-68DD-7A04-D683-75690C2C9F49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13" creationId="{8B45F0DF-A5CF-27BC-3CD3-E22D3D7382C7}"/>
          </ac:spMkLst>
        </pc:spChg>
        <pc:spChg chg="add mod">
          <ac:chgData name="gabriel jansen" userId="9795aa8a2fa0ca2a" providerId="LiveId" clId="{1887B993-F620-4640-A631-5C989B2CB08E}" dt="2024-06-29T03:05:11.600" v="10046"/>
          <ac:spMkLst>
            <pc:docMk/>
            <pc:sldMk cId="0" sldId="331"/>
            <ac:spMk id="14" creationId="{B745673F-C134-7258-3B85-538DC0A7A289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56333" creationId="{D82D1EF1-43AE-C104-4892-63DCB6A1885F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56337" creationId="{E10BCC39-C1C3-2933-DB16-6E30EBFD0BC3}"/>
          </ac:spMkLst>
        </pc:spChg>
        <pc:grpChg chg="add mod">
          <ac:chgData name="gabriel jansen" userId="9795aa8a2fa0ca2a" providerId="LiveId" clId="{1887B993-F620-4640-A631-5C989B2CB08E}" dt="2024-06-29T18:04:20.349" v="11285" actId="1076"/>
          <ac:grpSpMkLst>
            <pc:docMk/>
            <pc:sldMk cId="0" sldId="331"/>
            <ac:grpSpMk id="2" creationId="{DBFF2434-3BF8-1FFD-3516-DC0E358B4C57}"/>
          </ac:grpSpMkLst>
        </pc:grpChg>
        <pc:grpChg chg="add mod">
          <ac:chgData name="gabriel jansen" userId="9795aa8a2fa0ca2a" providerId="LiveId" clId="{1887B993-F620-4640-A631-5C989B2CB08E}" dt="2024-06-29T18:04:24.922" v="11286" actId="1076"/>
          <ac:grpSpMkLst>
            <pc:docMk/>
            <pc:sldMk cId="0" sldId="331"/>
            <ac:grpSpMk id="7" creationId="{CE35A7F8-B515-9281-107D-D465842CCFFC}"/>
          </ac:grpSpMkLst>
        </pc:grpChg>
        <pc:grpChg chg="mod">
          <ac:chgData name="gabriel jansen" userId="9795aa8a2fa0ca2a" providerId="LiveId" clId="{1887B993-F620-4640-A631-5C989B2CB08E}" dt="2024-06-29T18:02:53.404" v="11275" actId="1076"/>
          <ac:grpSpMkLst>
            <pc:docMk/>
            <pc:sldMk cId="0" sldId="331"/>
            <ac:grpSpMk id="56331" creationId="{994B040A-56EA-649D-54C1-0F982D0BB671}"/>
          </ac:grpSpMkLst>
        </pc:grpChg>
        <pc:grpChg chg="mod">
          <ac:chgData name="gabriel jansen" userId="9795aa8a2fa0ca2a" providerId="LiveId" clId="{1887B993-F620-4640-A631-5C989B2CB08E}" dt="2024-06-28T23:50:33.178" v="5762" actId="1076"/>
          <ac:grpSpMkLst>
            <pc:docMk/>
            <pc:sldMk cId="0" sldId="331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8T23:50:33.178" v="5762" actId="1076"/>
          <ac:picMkLst>
            <pc:docMk/>
            <pc:sldMk cId="0" sldId="331"/>
            <ac:picMk id="4" creationId="{715C9203-21F8-825A-B561-014974B79D7F}"/>
          </ac:picMkLst>
        </pc:picChg>
        <pc:picChg chg="mod">
          <ac:chgData name="gabriel jansen" userId="9795aa8a2fa0ca2a" providerId="LiveId" clId="{1887B993-F620-4640-A631-5C989B2CB08E}" dt="2024-06-29T18:02:53.404" v="11275" actId="1076"/>
          <ac:picMkLst>
            <pc:docMk/>
            <pc:sldMk cId="0" sldId="331"/>
            <ac:picMk id="5" creationId="{80E4E3AC-E636-F427-A4C9-BDE16432EF30}"/>
          </ac:picMkLst>
        </pc:picChg>
        <pc:picChg chg="add mod">
          <ac:chgData name="gabriel jansen" userId="9795aa8a2fa0ca2a" providerId="LiveId" clId="{1887B993-F620-4640-A631-5C989B2CB08E}" dt="2024-06-29T18:04:20.349" v="11285" actId="1076"/>
          <ac:picMkLst>
            <pc:docMk/>
            <pc:sldMk cId="0" sldId="331"/>
            <ac:picMk id="10" creationId="{C1AF2ADE-9982-9A5A-03FF-55E4C8D3C8AF}"/>
          </ac:picMkLst>
        </pc:picChg>
        <pc:picChg chg="add mod">
          <ac:chgData name="gabriel jansen" userId="9795aa8a2fa0ca2a" providerId="LiveId" clId="{1887B993-F620-4640-A631-5C989B2CB08E}" dt="2024-06-29T18:04:24.922" v="11286" actId="1076"/>
          <ac:picMkLst>
            <pc:docMk/>
            <pc:sldMk cId="0" sldId="331"/>
            <ac:picMk id="12" creationId="{3DBD4147-DB17-017E-219C-F4BF1444A50F}"/>
          </ac:picMkLst>
        </pc:picChg>
      </pc:sldChg>
      <pc:sldChg chg="del mod modShow">
        <pc:chgData name="gabriel jansen" userId="9795aa8a2fa0ca2a" providerId="LiveId" clId="{1887B993-F620-4640-A631-5C989B2CB08E}" dt="2024-06-28T23:38:14.442" v="5705" actId="2696"/>
        <pc:sldMkLst>
          <pc:docMk/>
          <pc:sldMk cId="0" sldId="333"/>
        </pc:sldMkLst>
      </pc:sldChg>
      <pc:sldChg chg="modSp mod modNotesTx">
        <pc:chgData name="gabriel jansen" userId="9795aa8a2fa0ca2a" providerId="LiveId" clId="{1887B993-F620-4640-A631-5C989B2CB08E}" dt="2024-06-27T22:30:15.896" v="2955" actId="20577"/>
        <pc:sldMkLst>
          <pc:docMk/>
          <pc:sldMk cId="0" sldId="334"/>
        </pc:sldMkLst>
        <pc:spChg chg="mod">
          <ac:chgData name="gabriel jansen" userId="9795aa8a2fa0ca2a" providerId="LiveId" clId="{1887B993-F620-4640-A631-5C989B2CB08E}" dt="2024-06-27T22:29:54.003" v="2888" actId="20577"/>
          <ac:spMkLst>
            <pc:docMk/>
            <pc:sldMk cId="0" sldId="334"/>
            <ac:spMk id="39939" creationId="{C9BFE499-1D7D-6890-ABB8-CA548D7B9BF8}"/>
          </ac:spMkLst>
        </pc:spChg>
      </pc:sldChg>
      <pc:sldChg chg="modSp mod modNotesTx">
        <pc:chgData name="gabriel jansen" userId="9795aa8a2fa0ca2a" providerId="LiveId" clId="{1887B993-F620-4640-A631-5C989B2CB08E}" dt="2024-06-30T15:10:11.860" v="14612" actId="20577"/>
        <pc:sldMkLst>
          <pc:docMk/>
          <pc:sldMk cId="79522273" sldId="336"/>
        </pc:sldMkLst>
        <pc:spChg chg="mod">
          <ac:chgData name="gabriel jansen" userId="9795aa8a2fa0ca2a" providerId="LiveId" clId="{1887B993-F620-4640-A631-5C989B2CB08E}" dt="2024-06-30T15:09:56.059" v="14572" actId="20577"/>
          <ac:spMkLst>
            <pc:docMk/>
            <pc:sldMk cId="79522273" sldId="336"/>
            <ac:spMk id="138243" creationId="{C0038701-AD94-23F9-2BCC-7BE993EA81B3}"/>
          </ac:spMkLst>
        </pc:spChg>
      </pc:sldChg>
      <pc:sldChg chg="modSp mod modNotesTx">
        <pc:chgData name="gabriel jansen" userId="9795aa8a2fa0ca2a" providerId="LiveId" clId="{1887B993-F620-4640-A631-5C989B2CB08E}" dt="2024-07-01T18:57:47.522" v="16428" actId="20577"/>
        <pc:sldMkLst>
          <pc:docMk/>
          <pc:sldMk cId="1806237139" sldId="338"/>
        </pc:sldMkLst>
        <pc:spChg chg="mod">
          <ac:chgData name="gabriel jansen" userId="9795aa8a2fa0ca2a" providerId="LiveId" clId="{1887B993-F620-4640-A631-5C989B2CB08E}" dt="2024-06-27T21:26:53.549" v="813" actId="20577"/>
          <ac:spMkLst>
            <pc:docMk/>
            <pc:sldMk cId="1806237139" sldId="338"/>
            <ac:spMk id="12290" creationId="{47867EA9-F2B2-45C1-5E6C-781E956980E1}"/>
          </ac:spMkLst>
        </pc:spChg>
      </pc:sldChg>
      <pc:sldChg chg="del">
        <pc:chgData name="gabriel jansen" userId="9795aa8a2fa0ca2a" providerId="LiveId" clId="{1887B993-F620-4640-A631-5C989B2CB08E}" dt="2024-06-27T21:17:47.489" v="215" actId="2696"/>
        <pc:sldMkLst>
          <pc:docMk/>
          <pc:sldMk cId="13231168" sldId="339"/>
        </pc:sldMkLst>
      </pc:sldChg>
      <pc:sldChg chg="modSp mod modNotesTx">
        <pc:chgData name="gabriel jansen" userId="9795aa8a2fa0ca2a" providerId="LiveId" clId="{1887B993-F620-4640-A631-5C989B2CB08E}" dt="2024-07-01T00:12:48.269" v="16417" actId="20577"/>
        <pc:sldMkLst>
          <pc:docMk/>
          <pc:sldMk cId="906347827" sldId="340"/>
        </pc:sldMkLst>
        <pc:spChg chg="mod">
          <ac:chgData name="gabriel jansen" userId="9795aa8a2fa0ca2a" providerId="LiveId" clId="{1887B993-F620-4640-A631-5C989B2CB08E}" dt="2024-07-01T00:12:48.269" v="16417" actId="20577"/>
          <ac:spMkLst>
            <pc:docMk/>
            <pc:sldMk cId="906347827" sldId="340"/>
            <ac:spMk id="23555" creationId="{F14EBBF2-26F6-C30C-4375-98550C8DDF48}"/>
          </ac:spMkLst>
        </pc:spChg>
      </pc:sldChg>
      <pc:sldChg chg="del">
        <pc:chgData name="gabriel jansen" userId="9795aa8a2fa0ca2a" providerId="LiveId" clId="{1887B993-F620-4640-A631-5C989B2CB08E}" dt="2024-06-27T21:36:58.241" v="853" actId="2696"/>
        <pc:sldMkLst>
          <pc:docMk/>
          <pc:sldMk cId="2567923495" sldId="341"/>
        </pc:sldMkLst>
      </pc:sldChg>
      <pc:sldChg chg="del">
        <pc:chgData name="gabriel jansen" userId="9795aa8a2fa0ca2a" providerId="LiveId" clId="{1887B993-F620-4640-A631-5C989B2CB08E}" dt="2024-06-27T21:59:27.455" v="1536" actId="2696"/>
        <pc:sldMkLst>
          <pc:docMk/>
          <pc:sldMk cId="1647574579" sldId="342"/>
        </pc:sldMkLst>
      </pc:sldChg>
      <pc:sldChg chg="del">
        <pc:chgData name="gabriel jansen" userId="9795aa8a2fa0ca2a" providerId="LiveId" clId="{1887B993-F620-4640-A631-5C989B2CB08E}" dt="2024-06-27T21:59:29.499" v="1537" actId="2696"/>
        <pc:sldMkLst>
          <pc:docMk/>
          <pc:sldMk cId="2836693629" sldId="343"/>
        </pc:sldMkLst>
      </pc:sldChg>
      <pc:sldChg chg="addSp delSp modSp del mod">
        <pc:chgData name="gabriel jansen" userId="9795aa8a2fa0ca2a" providerId="LiveId" clId="{1887B993-F620-4640-A631-5C989B2CB08E}" dt="2024-06-29T00:00:31.010" v="5807" actId="2696"/>
        <pc:sldMkLst>
          <pc:docMk/>
          <pc:sldMk cId="2238759437" sldId="344"/>
        </pc:sldMkLst>
        <pc:spChg chg="add del mod ord">
          <ac:chgData name="gabriel jansen" userId="9795aa8a2fa0ca2a" providerId="LiveId" clId="{1887B993-F620-4640-A631-5C989B2CB08E}" dt="2024-06-27T00:38:00.692" v="51" actId="478"/>
          <ac:spMkLst>
            <pc:docMk/>
            <pc:sldMk cId="2238759437" sldId="344"/>
            <ac:spMk id="2" creationId="{90B64C8D-946D-9C89-85FD-FDC368B8268C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7T00:37:59.034" v="50" actId="1076"/>
          <ac:spMkLst>
            <pc:docMk/>
            <pc:sldMk cId="2238759437" sldId="344"/>
            <ac:spMk id="29698" creationId="{49F9B555-B9F7-79A9-7E80-89A787C1E866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56337" creationId="{E10BCC39-C1C3-2933-DB16-6E30EBFD0BC3}"/>
          </ac:spMkLst>
        </pc:spChg>
        <pc:grpChg chg="mod">
          <ac:chgData name="gabriel jansen" userId="9795aa8a2fa0ca2a" providerId="LiveId" clId="{1887B993-F620-4640-A631-5C989B2CB08E}" dt="2024-06-27T00:37:57.618" v="48" actId="1076"/>
          <ac:grpSpMkLst>
            <pc:docMk/>
            <pc:sldMk cId="2238759437" sldId="344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7T00:37:39.929" v="41" actId="1076"/>
          <ac:picMkLst>
            <pc:docMk/>
            <pc:sldMk cId="2238759437" sldId="344"/>
            <ac:picMk id="3" creationId="{27E9F929-95C4-D5F7-A650-BFE903EA8DE9}"/>
          </ac:picMkLst>
        </pc:picChg>
      </pc:sldChg>
      <pc:sldChg chg="modNotesTx">
        <pc:chgData name="gabriel jansen" userId="9795aa8a2fa0ca2a" providerId="LiveId" clId="{1887B993-F620-4640-A631-5C989B2CB08E}" dt="2024-06-29T03:12:00.296" v="10092" actId="20577"/>
        <pc:sldMkLst>
          <pc:docMk/>
          <pc:sldMk cId="4098232156" sldId="345"/>
        </pc:sldMkLst>
      </pc:sldChg>
      <pc:sldChg chg="del">
        <pc:chgData name="gabriel jansen" userId="9795aa8a2fa0ca2a" providerId="LiveId" clId="{1887B993-F620-4640-A631-5C989B2CB08E}" dt="2024-06-29T00:54:27.232" v="6532" actId="2696"/>
        <pc:sldMkLst>
          <pc:docMk/>
          <pc:sldMk cId="562110285" sldId="346"/>
        </pc:sldMkLst>
      </pc:sldChg>
      <pc:sldChg chg="addSp delSp modSp mod ord delCm modNotesTx">
        <pc:chgData name="gabriel jansen" userId="9795aa8a2fa0ca2a" providerId="LiveId" clId="{1887B993-F620-4640-A631-5C989B2CB08E}" dt="2024-06-30T14:38:23.207" v="12529" actId="20577"/>
        <pc:sldMkLst>
          <pc:docMk/>
          <pc:sldMk cId="1919383214" sldId="347"/>
        </pc:sldMkLst>
        <pc:spChg chg="mod">
          <ac:chgData name="gabriel jansen" userId="9795aa8a2fa0ca2a" providerId="LiveId" clId="{1887B993-F620-4640-A631-5C989B2CB08E}" dt="2024-06-29T18:21:20.794" v="11486" actId="20577"/>
          <ac:spMkLst>
            <pc:docMk/>
            <pc:sldMk cId="1919383214" sldId="347"/>
            <ac:spMk id="72707" creationId="{8F5AB91D-B628-95F5-F2E2-B399D7371736}"/>
          </ac:spMkLst>
        </pc:spChg>
        <pc:picChg chg="add del mod">
          <ac:chgData name="gabriel jansen" userId="9795aa8a2fa0ca2a" providerId="LiveId" clId="{1887B993-F620-4640-A631-5C989B2CB08E}" dt="2024-06-29T18:17:33.480" v="11450" actId="478"/>
          <ac:picMkLst>
            <pc:docMk/>
            <pc:sldMk cId="1919383214" sldId="347"/>
            <ac:picMk id="3" creationId="{048529A9-3ED4-C76C-3BAD-F0078E6B814E}"/>
          </ac:picMkLst>
        </pc:picChg>
        <pc:picChg chg="add mod">
          <ac:chgData name="gabriel jansen" userId="9795aa8a2fa0ca2a" providerId="LiveId" clId="{1887B993-F620-4640-A631-5C989B2CB08E}" dt="2024-06-29T18:17:41.542" v="11454" actId="692"/>
          <ac:picMkLst>
            <pc:docMk/>
            <pc:sldMk cId="1919383214" sldId="347"/>
            <ac:picMk id="4" creationId="{57613408-1AA4-14D0-F6F8-372A57EEFA33}"/>
          </ac:picMkLst>
        </pc:picChg>
        <pc:picChg chg="del">
          <ac:chgData name="gabriel jansen" userId="9795aa8a2fa0ca2a" providerId="LiveId" clId="{1887B993-F620-4640-A631-5C989B2CB08E}" dt="2024-06-29T02:17:49.493" v="8207" actId="478"/>
          <ac:picMkLst>
            <pc:docMk/>
            <pc:sldMk cId="1919383214" sldId="347"/>
            <ac:picMk id="4" creationId="{71389C0B-9443-6260-B32E-372C11C17DB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2:31:40.024" v="8793"/>
              <pc2:cmMkLst xmlns:pc2="http://schemas.microsoft.com/office/powerpoint/2019/9/main/command">
                <pc:docMk/>
                <pc:sldMk cId="1919383214" sldId="347"/>
                <pc2:cmMk id="{8CAAE03C-4BDF-4E40-B922-C49018B6B228}"/>
              </pc2:cmMkLst>
            </pc226:cmChg>
          </p:ext>
        </pc:extLst>
      </pc:sldChg>
      <pc:sldChg chg="ord">
        <pc:chgData name="gabriel jansen" userId="9795aa8a2fa0ca2a" providerId="LiveId" clId="{1887B993-F620-4640-A631-5C989B2CB08E}" dt="2024-06-26T23:45:48.542" v="21"/>
        <pc:sldMkLst>
          <pc:docMk/>
          <pc:sldMk cId="429779976" sldId="348"/>
        </pc:sldMkLst>
      </pc:sldChg>
      <pc:sldChg chg="addSp modSp mod modAnim delCm modNotesTx">
        <pc:chgData name="gabriel jansen" userId="9795aa8a2fa0ca2a" providerId="LiveId" clId="{1887B993-F620-4640-A631-5C989B2CB08E}" dt="2024-06-30T21:47:22.245" v="15674"/>
        <pc:sldMkLst>
          <pc:docMk/>
          <pc:sldMk cId="3584386353" sldId="349"/>
        </pc:sldMkLst>
        <pc:spChg chg="add mod">
          <ac:chgData name="gabriel jansen" userId="9795aa8a2fa0ca2a" providerId="LiveId" clId="{1887B993-F620-4640-A631-5C989B2CB08E}" dt="2024-06-29T03:20:57.591" v="10666" actId="14100"/>
          <ac:spMkLst>
            <pc:docMk/>
            <pc:sldMk cId="3584386353" sldId="349"/>
            <ac:spMk id="2" creationId="{1B5683D0-6566-1628-1229-74D99F9CF323}"/>
          </ac:spMkLst>
        </pc:spChg>
        <pc:spChg chg="add mod">
          <ac:chgData name="gabriel jansen" userId="9795aa8a2fa0ca2a" providerId="LiveId" clId="{1887B993-F620-4640-A631-5C989B2CB08E}" dt="2024-06-30T14:57:49.354" v="13357" actId="14100"/>
          <ac:spMkLst>
            <pc:docMk/>
            <pc:sldMk cId="3584386353" sldId="349"/>
            <ac:spMk id="3" creationId="{D5DB08AD-1BEA-E785-E1E2-95E966E3F50D}"/>
          </ac:spMkLst>
        </pc:spChg>
        <pc:spChg chg="add mod">
          <ac:chgData name="gabriel jansen" userId="9795aa8a2fa0ca2a" providerId="LiveId" clId="{1887B993-F620-4640-A631-5C989B2CB08E}" dt="2024-06-30T14:45:20.927" v="12655" actId="14100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1887B993-F620-4640-A631-5C989B2CB08E}" dt="2024-06-26T23:47:42.291" v="35" actId="14100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1887B993-F620-4640-A631-5C989B2CB08E}" dt="2024-06-30T14:59:28.868" v="13560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30T21:46:19.952" v="15670"/>
              <pc2:cmMkLst xmlns:pc2="http://schemas.microsoft.com/office/powerpoint/2019/9/main/command">
                <pc:docMk/>
                <pc:sldMk cId="3584386353" sldId="349"/>
                <pc2:cmMk id="{A70CB0A2-3D30-48D7-9B46-E48A26A5F1E5}"/>
              </pc2:cmMkLst>
            </pc226:cmChg>
          </p:ext>
        </pc:extLst>
      </pc:sldChg>
      <pc:sldChg chg="addSp delSp modSp mod delAnim modAnim delCm modNotesTx">
        <pc:chgData name="gabriel jansen" userId="9795aa8a2fa0ca2a" providerId="LiveId" clId="{1887B993-F620-4640-A631-5C989B2CB08E}" dt="2024-06-29T03:05:14.551" v="10047"/>
        <pc:sldMkLst>
          <pc:docMk/>
          <pc:sldMk cId="4007895745" sldId="350"/>
        </pc:sldMkLst>
        <pc:spChg chg="add mod">
          <ac:chgData name="gabriel jansen" userId="9795aa8a2fa0ca2a" providerId="LiveId" clId="{1887B993-F620-4640-A631-5C989B2CB08E}" dt="2024-06-29T00:43:07.133" v="6274" actId="478"/>
          <ac:spMkLst>
            <pc:docMk/>
            <pc:sldMk cId="4007895745" sldId="350"/>
            <ac:spMk id="12" creationId="{6583268C-4A0F-88FA-A56F-A7FB9F596F8B}"/>
          </ac:spMkLst>
        </pc:spChg>
        <pc:spChg chg="add mod">
          <ac:chgData name="gabriel jansen" userId="9795aa8a2fa0ca2a" providerId="LiveId" clId="{1887B993-F620-4640-A631-5C989B2CB08E}" dt="2024-06-29T00:44:49.447" v="6292" actId="1582"/>
          <ac:spMkLst>
            <pc:docMk/>
            <pc:sldMk cId="4007895745" sldId="350"/>
            <ac:spMk id="17" creationId="{4A180F65-A1BA-8CA7-CA92-A65DAB341C09}"/>
          </ac:spMkLst>
        </pc:spChg>
        <pc:spChg chg="add mod">
          <ac:chgData name="gabriel jansen" userId="9795aa8a2fa0ca2a" providerId="LiveId" clId="{1887B993-F620-4640-A631-5C989B2CB08E}" dt="2024-06-29T00:45:28.447" v="6298" actId="14100"/>
          <ac:spMkLst>
            <pc:docMk/>
            <pc:sldMk cId="4007895745" sldId="350"/>
            <ac:spMk id="18" creationId="{3C678D2F-3916-8F5C-0E8E-958CB9CE7877}"/>
          </ac:spMkLst>
        </pc:spChg>
        <pc:spChg chg="add mod">
          <ac:chgData name="gabriel jansen" userId="9795aa8a2fa0ca2a" providerId="LiveId" clId="{1887B993-F620-4640-A631-5C989B2CB08E}" dt="2024-06-29T00:45:33.741" v="6301" actId="14100"/>
          <ac:spMkLst>
            <pc:docMk/>
            <pc:sldMk cId="4007895745" sldId="350"/>
            <ac:spMk id="19" creationId="{78EE41A2-B793-069B-172C-5ABBF0796EDF}"/>
          </ac:spMkLst>
        </pc:spChg>
        <pc:spChg chg="add mod">
          <ac:chgData name="gabriel jansen" userId="9795aa8a2fa0ca2a" providerId="LiveId" clId="{1887B993-F620-4640-A631-5C989B2CB08E}" dt="2024-06-29T00:45:38.960" v="6304" actId="14100"/>
          <ac:spMkLst>
            <pc:docMk/>
            <pc:sldMk cId="4007895745" sldId="350"/>
            <ac:spMk id="20" creationId="{8CBA95E0-57E0-DD8B-8C53-69331CE7364D}"/>
          </ac:spMkLst>
        </pc:spChg>
        <pc:spChg chg="add mod">
          <ac:chgData name="gabriel jansen" userId="9795aa8a2fa0ca2a" providerId="LiveId" clId="{1887B993-F620-4640-A631-5C989B2CB08E}" dt="2024-06-29T00:45:46.803" v="6307" actId="14100"/>
          <ac:spMkLst>
            <pc:docMk/>
            <pc:sldMk cId="4007895745" sldId="350"/>
            <ac:spMk id="21" creationId="{FA29D27F-88F4-9D9F-83E3-620F8F88DC96}"/>
          </ac:spMkLst>
        </pc:spChg>
        <pc:spChg chg="add mod">
          <ac:chgData name="gabriel jansen" userId="9795aa8a2fa0ca2a" providerId="LiveId" clId="{1887B993-F620-4640-A631-5C989B2CB08E}" dt="2024-06-29T00:45:53.341" v="6310" actId="14100"/>
          <ac:spMkLst>
            <pc:docMk/>
            <pc:sldMk cId="4007895745" sldId="350"/>
            <ac:spMk id="22" creationId="{1BDBF9F8-0C59-A576-BDA7-3DE910A59AC7}"/>
          </ac:spMkLst>
        </pc:spChg>
        <pc:spChg chg="add mod">
          <ac:chgData name="gabriel jansen" userId="9795aa8a2fa0ca2a" providerId="LiveId" clId="{1887B993-F620-4640-A631-5C989B2CB08E}" dt="2024-06-29T00:46:01.548" v="6313" actId="14100"/>
          <ac:spMkLst>
            <pc:docMk/>
            <pc:sldMk cId="4007895745" sldId="350"/>
            <ac:spMk id="23" creationId="{387BF315-C7F7-F4EA-0D4F-8631F41A5E50}"/>
          </ac:spMkLst>
        </pc:spChg>
        <pc:spChg chg="add mod">
          <ac:chgData name="gabriel jansen" userId="9795aa8a2fa0ca2a" providerId="LiveId" clId="{1887B993-F620-4640-A631-5C989B2CB08E}" dt="2024-06-29T00:46:08.346" v="6316" actId="14100"/>
          <ac:spMkLst>
            <pc:docMk/>
            <pc:sldMk cId="4007895745" sldId="350"/>
            <ac:spMk id="24" creationId="{74551523-6CBE-83B6-BDA9-54BCA307EAE3}"/>
          </ac:spMkLst>
        </pc:spChg>
        <pc:spChg chg="add mod">
          <ac:chgData name="gabriel jansen" userId="9795aa8a2fa0ca2a" providerId="LiveId" clId="{1887B993-F620-4640-A631-5C989B2CB08E}" dt="2024-06-29T00:46:15.132" v="6319" actId="14100"/>
          <ac:spMkLst>
            <pc:docMk/>
            <pc:sldMk cId="4007895745" sldId="350"/>
            <ac:spMk id="25" creationId="{47E9D2A1-143D-09FB-37AB-AE75E0FD28F9}"/>
          </ac:spMkLst>
        </pc:spChg>
        <pc:spChg chg="add mod">
          <ac:chgData name="gabriel jansen" userId="9795aa8a2fa0ca2a" providerId="LiveId" clId="{1887B993-F620-4640-A631-5C989B2CB08E}" dt="2024-06-29T00:46:33.464" v="6324" actId="1076"/>
          <ac:spMkLst>
            <pc:docMk/>
            <pc:sldMk cId="4007895745" sldId="350"/>
            <ac:spMk id="26" creationId="{5EF701A6-1EE4-795C-0FAE-16D02AE64862}"/>
          </ac:spMkLst>
        </pc:spChg>
        <pc:spChg chg="add mod">
          <ac:chgData name="gabriel jansen" userId="9795aa8a2fa0ca2a" providerId="LiveId" clId="{1887B993-F620-4640-A631-5C989B2CB08E}" dt="2024-06-29T00:46:49.742" v="6328" actId="14100"/>
          <ac:spMkLst>
            <pc:docMk/>
            <pc:sldMk cId="4007895745" sldId="350"/>
            <ac:spMk id="27" creationId="{895AFB61-AC2F-C67F-42C4-2B5BBCF4278C}"/>
          </ac:spMkLst>
        </pc:spChg>
        <pc:spChg chg="add mod">
          <ac:chgData name="gabriel jansen" userId="9795aa8a2fa0ca2a" providerId="LiveId" clId="{1887B993-F620-4640-A631-5C989B2CB08E}" dt="2024-06-29T03:05:14.551" v="10047"/>
          <ac:spMkLst>
            <pc:docMk/>
            <pc:sldMk cId="4007895745" sldId="350"/>
            <ac:spMk id="28" creationId="{4E48D7C8-AE89-96A9-BB65-2D3DBC1C059B}"/>
          </ac:spMkLst>
        </pc:spChg>
        <pc:picChg chg="del">
          <ac:chgData name="gabriel jansen" userId="9795aa8a2fa0ca2a" providerId="LiveId" clId="{1887B993-F620-4640-A631-5C989B2CB08E}" dt="2024-06-29T00:35:49.673" v="6271" actId="478"/>
          <ac:picMkLst>
            <pc:docMk/>
            <pc:sldMk cId="4007895745" sldId="350"/>
            <ac:picMk id="3" creationId="{78FB177B-20B5-468C-00A5-B1E2772941E2}"/>
          </ac:picMkLst>
        </pc:picChg>
        <pc:picChg chg="del">
          <ac:chgData name="gabriel jansen" userId="9795aa8a2fa0ca2a" providerId="LiveId" clId="{1887B993-F620-4640-A631-5C989B2CB08E}" dt="2024-06-29T00:35:48.401" v="6269" actId="478"/>
          <ac:picMkLst>
            <pc:docMk/>
            <pc:sldMk cId="4007895745" sldId="350"/>
            <ac:picMk id="4" creationId="{4B214D3F-8FB2-E59A-D7B8-759CE1D16EB3}"/>
          </ac:picMkLst>
        </pc:picChg>
        <pc:picChg chg="del">
          <ac:chgData name="gabriel jansen" userId="9795aa8a2fa0ca2a" providerId="LiveId" clId="{1887B993-F620-4640-A631-5C989B2CB08E}" dt="2024-06-29T00:35:45.260" v="6265" actId="478"/>
          <ac:picMkLst>
            <pc:docMk/>
            <pc:sldMk cId="4007895745" sldId="350"/>
            <ac:picMk id="5" creationId="{2BA2D6E6-C896-A8AA-6093-3914F70FCAB8}"/>
          </ac:picMkLst>
        </pc:picChg>
        <pc:picChg chg="del">
          <ac:chgData name="gabriel jansen" userId="9795aa8a2fa0ca2a" providerId="LiveId" clId="{1887B993-F620-4640-A631-5C989B2CB08E}" dt="2024-06-29T00:43:07.133" v="6274" actId="478"/>
          <ac:picMkLst>
            <pc:docMk/>
            <pc:sldMk cId="4007895745" sldId="350"/>
            <ac:picMk id="6" creationId="{D386D6CD-A9C0-1B3A-C25F-A5599B552B2B}"/>
          </ac:picMkLst>
        </pc:picChg>
        <pc:picChg chg="del">
          <ac:chgData name="gabriel jansen" userId="9795aa8a2fa0ca2a" providerId="LiveId" clId="{1887B993-F620-4640-A631-5C989B2CB08E}" dt="2024-06-29T00:35:43.929" v="6263" actId="478"/>
          <ac:picMkLst>
            <pc:docMk/>
            <pc:sldMk cId="4007895745" sldId="350"/>
            <ac:picMk id="7" creationId="{60AC2565-A835-D13D-18AB-6B07EF9235E8}"/>
          </ac:picMkLst>
        </pc:picChg>
        <pc:picChg chg="del">
          <ac:chgData name="gabriel jansen" userId="9795aa8a2fa0ca2a" providerId="LiveId" clId="{1887B993-F620-4640-A631-5C989B2CB08E}" dt="2024-06-29T00:35:47.297" v="6267" actId="478"/>
          <ac:picMkLst>
            <pc:docMk/>
            <pc:sldMk cId="4007895745" sldId="350"/>
            <ac:picMk id="8" creationId="{C13E2E5B-8145-2338-C36F-90BE3543D3AA}"/>
          </ac:picMkLst>
        </pc:picChg>
        <pc:picChg chg="del">
          <ac:chgData name="gabriel jansen" userId="9795aa8a2fa0ca2a" providerId="LiveId" clId="{1887B993-F620-4640-A631-5C989B2CB08E}" dt="2024-06-29T00:35:46.753" v="6266" actId="478"/>
          <ac:picMkLst>
            <pc:docMk/>
            <pc:sldMk cId="4007895745" sldId="350"/>
            <ac:picMk id="9" creationId="{C1D01FC6-686D-DDC6-67B8-1F1220C5249A}"/>
          </ac:picMkLst>
        </pc:picChg>
        <pc:picChg chg="del">
          <ac:chgData name="gabriel jansen" userId="9795aa8a2fa0ca2a" providerId="LiveId" clId="{1887B993-F620-4640-A631-5C989B2CB08E}" dt="2024-06-29T00:35:44.465" v="6264" actId="478"/>
          <ac:picMkLst>
            <pc:docMk/>
            <pc:sldMk cId="4007895745" sldId="350"/>
            <ac:picMk id="10" creationId="{E098F779-5E1C-E673-7EB5-13FA2CB0B09E}"/>
          </ac:picMkLst>
        </pc:picChg>
        <pc:picChg chg="del">
          <ac:chgData name="gabriel jansen" userId="9795aa8a2fa0ca2a" providerId="LiveId" clId="{1887B993-F620-4640-A631-5C989B2CB08E}" dt="2024-06-29T00:35:41.868" v="6262" actId="478"/>
          <ac:picMkLst>
            <pc:docMk/>
            <pc:sldMk cId="4007895745" sldId="350"/>
            <ac:picMk id="11" creationId="{6B03E04A-D8C6-450D-C970-9E00A5994975}"/>
          </ac:picMkLst>
        </pc:picChg>
        <pc:picChg chg="del">
          <ac:chgData name="gabriel jansen" userId="9795aa8a2fa0ca2a" providerId="LiveId" clId="{1887B993-F620-4640-A631-5C989B2CB08E}" dt="2024-06-29T00:35:48.936" v="6270" actId="478"/>
          <ac:picMkLst>
            <pc:docMk/>
            <pc:sldMk cId="4007895745" sldId="350"/>
            <ac:picMk id="13" creationId="{81E0A867-79C2-6F84-BF9B-E0C459928BCA}"/>
          </ac:picMkLst>
        </pc:picChg>
        <pc:picChg chg="del">
          <ac:chgData name="gabriel jansen" userId="9795aa8a2fa0ca2a" providerId="LiveId" clId="{1887B993-F620-4640-A631-5C989B2CB08E}" dt="2024-06-29T00:35:47.843" v="6268" actId="478"/>
          <ac:picMkLst>
            <pc:docMk/>
            <pc:sldMk cId="4007895745" sldId="350"/>
            <ac:picMk id="14" creationId="{D3D84082-C35C-5F1D-08D4-E391F57530B0}"/>
          </ac:picMkLst>
        </pc:picChg>
        <pc:picChg chg="add mod">
          <ac:chgData name="gabriel jansen" userId="9795aa8a2fa0ca2a" providerId="LiveId" clId="{1887B993-F620-4640-A631-5C989B2CB08E}" dt="2024-06-29T00:43:10.445" v="6276" actId="1076"/>
          <ac:picMkLst>
            <pc:docMk/>
            <pc:sldMk cId="4007895745" sldId="350"/>
            <ac:picMk id="16" creationId="{DB72267A-CC3A-B2F9-77B3-CA326995C97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0:44:57.748" v="6293"/>
              <pc2:cmMkLst xmlns:pc2="http://schemas.microsoft.com/office/powerpoint/2019/9/main/command">
                <pc:docMk/>
                <pc:sldMk cId="4007895745" sldId="350"/>
                <pc2:cmMk id="{BAA4AB5F-68D7-4CF9-A996-D4578821C48D}"/>
              </pc2:cmMkLst>
            </pc226:cmChg>
          </p:ext>
        </pc:extLst>
      </pc:sldChg>
      <pc:sldChg chg="del">
        <pc:chgData name="gabriel jansen" userId="9795aa8a2fa0ca2a" providerId="LiveId" clId="{1887B993-F620-4640-A631-5C989B2CB08E}" dt="2024-06-26T23:23:09.798" v="17" actId="2696"/>
        <pc:sldMkLst>
          <pc:docMk/>
          <pc:sldMk cId="3438068096" sldId="351"/>
        </pc:sldMkLst>
      </pc:sldChg>
      <pc:sldChg chg="new del">
        <pc:chgData name="gabriel jansen" userId="9795aa8a2fa0ca2a" providerId="LiveId" clId="{1887B993-F620-4640-A631-5C989B2CB08E}" dt="2024-06-26T21:22:51.883" v="1" actId="680"/>
        <pc:sldMkLst>
          <pc:docMk/>
          <pc:sldMk cId="1497692593" sldId="352"/>
        </pc:sldMkLst>
      </pc:sldChg>
    </pc:docChg>
  </pc:docChgLst>
  <pc:docChgLst>
    <pc:chgData name="Usuário Convidado" providerId="Windows Live" clId="Web-{D63C99F3-731E-4266-AE7B-5D04A0D4ADCC}"/>
    <pc:docChg chg="modSld">
      <pc:chgData name="Usuário Convidado" userId="" providerId="Windows Live" clId="Web-{D63C99F3-731E-4266-AE7B-5D04A0D4ADCC}" dt="2024-07-03T18:11:59.652" v="5"/>
      <pc:docMkLst>
        <pc:docMk/>
      </pc:docMkLst>
      <pc:sldChg chg="addSp modSp addAnim delAnim modAnim">
        <pc:chgData name="Usuário Convidado" userId="" providerId="Windows Live" clId="Web-{D63C99F3-731E-4266-AE7B-5D04A0D4ADCC}" dt="2024-07-03T18:11:59.652" v="5"/>
        <pc:sldMkLst>
          <pc:docMk/>
          <pc:sldMk cId="0" sldId="299"/>
        </pc:sldMkLst>
        <pc:spChg chg="add mod">
          <ac:chgData name="Usuário Convidado" userId="" providerId="Windows Live" clId="Web-{D63C99F3-731E-4266-AE7B-5D04A0D4ADCC}" dt="2024-07-03T18:04:35.495" v="2" actId="14100"/>
          <ac:spMkLst>
            <pc:docMk/>
            <pc:sldMk cId="0" sldId="299"/>
            <ac:spMk id="3" creationId="{C6C8C73D-C733-6E7D-D379-C913192CC4B4}"/>
          </ac:spMkLst>
        </pc:spChg>
      </pc:sldChg>
    </pc:docChg>
  </pc:docChgLst>
  <pc:docChgLst>
    <pc:chgData name="Usuário Convidado" providerId="Windows Live" clId="Web-{E8E8FA93-E13E-4A4C-BBAE-74EE0138D17D}"/>
    <pc:docChg chg="modSld">
      <pc:chgData name="Usuário Convidado" userId="" providerId="Windows Live" clId="Web-{E8E8FA93-E13E-4A4C-BBAE-74EE0138D17D}" dt="2024-07-01T20:17:32.146" v="121" actId="20577"/>
      <pc:docMkLst>
        <pc:docMk/>
      </pc:docMkLst>
      <pc:sldChg chg="modNotes">
        <pc:chgData name="Usuário Convidado" userId="" providerId="Windows Live" clId="Web-{E8E8FA93-E13E-4A4C-BBAE-74EE0138D17D}" dt="2024-07-01T19:56:28.569" v="44"/>
        <pc:sldMkLst>
          <pc:docMk/>
          <pc:sldMk cId="0" sldId="267"/>
        </pc:sldMkLst>
      </pc:sldChg>
      <pc:sldChg chg="modSp">
        <pc:chgData name="Usuário Convidado" userId="" providerId="Windows Live" clId="Web-{E8E8FA93-E13E-4A4C-BBAE-74EE0138D17D}" dt="2024-07-01T19:42:41.270" v="1"/>
        <pc:sldMkLst>
          <pc:docMk/>
          <pc:sldMk cId="0" sldId="299"/>
        </pc:sldMkLst>
        <pc:spChg chg="mod">
          <ac:chgData name="Usuário Convidado" userId="" providerId="Windows Live" clId="Web-{E8E8FA93-E13E-4A4C-BBAE-74EE0138D17D}" dt="2024-07-01T19:42:41.270" v="1"/>
          <ac:spMkLst>
            <pc:docMk/>
            <pc:sldMk cId="0" sldId="299"/>
            <ac:spMk id="7" creationId="{6D1AFABB-70DB-E9B2-E0C9-004CDFBF8E13}"/>
          </ac:spMkLst>
        </pc:spChg>
      </pc:sldChg>
      <pc:sldChg chg="modSp">
        <pc:chgData name="Usuário Convidado" userId="" providerId="Windows Live" clId="Web-{E8E8FA93-E13E-4A4C-BBAE-74EE0138D17D}" dt="2024-07-01T19:42:56.052" v="3"/>
        <pc:sldMkLst>
          <pc:docMk/>
          <pc:sldMk cId="0" sldId="301"/>
        </pc:sldMkLst>
        <pc:spChg chg="mod">
          <ac:chgData name="Usuário Convidado" userId="" providerId="Windows Live" clId="Web-{E8E8FA93-E13E-4A4C-BBAE-74EE0138D17D}" dt="2024-07-01T19:42:56.052" v="3"/>
          <ac:spMkLst>
            <pc:docMk/>
            <pc:sldMk cId="0" sldId="301"/>
            <ac:spMk id="2" creationId="{ED8F9097-108D-E750-00B3-F9AAC10B6F1A}"/>
          </ac:spMkLst>
        </pc:spChg>
      </pc:sldChg>
      <pc:sldChg chg="modSp">
        <pc:chgData name="Usuário Convidado" userId="" providerId="Windows Live" clId="Web-{E8E8FA93-E13E-4A4C-BBAE-74EE0138D17D}" dt="2024-07-01T19:43:01.724" v="5"/>
        <pc:sldMkLst>
          <pc:docMk/>
          <pc:sldMk cId="0" sldId="302"/>
        </pc:sldMkLst>
        <pc:spChg chg="mod">
          <ac:chgData name="Usuário Convidado" userId="" providerId="Windows Live" clId="Web-{E8E8FA93-E13E-4A4C-BBAE-74EE0138D17D}" dt="2024-07-01T19:42:59.755" v="4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E8E8FA93-E13E-4A4C-BBAE-74EE0138D17D}" dt="2024-07-01T19:43:01.724" v="5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E8E8FA93-E13E-4A4C-BBAE-74EE0138D17D}" dt="2024-07-01T19:43:07.974" v="7"/>
        <pc:sldMkLst>
          <pc:docMk/>
          <pc:sldMk cId="0" sldId="305"/>
        </pc:sldMkLst>
        <pc:spChg chg="mod">
          <ac:chgData name="Usuário Convidado" userId="" providerId="Windows Live" clId="Web-{E8E8FA93-E13E-4A4C-BBAE-74EE0138D17D}" dt="2024-07-01T19:43:07.974" v="7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E8E8FA93-E13E-4A4C-BBAE-74EE0138D17D}" dt="2024-07-01T19:43:05.567" v="6"/>
          <ac:spMkLst>
            <pc:docMk/>
            <pc:sldMk cId="0" sldId="305"/>
            <ac:spMk id="3" creationId="{09F089AC-AA29-DE0E-E022-84CE72E5A05D}"/>
          </ac:spMkLst>
        </pc:spChg>
      </pc:sldChg>
      <pc:sldChg chg="modSp">
        <pc:chgData name="Usuário Convidado" userId="" providerId="Windows Live" clId="Web-{E8E8FA93-E13E-4A4C-BBAE-74EE0138D17D}" dt="2024-07-01T19:43:15.927" v="9"/>
        <pc:sldMkLst>
          <pc:docMk/>
          <pc:sldMk cId="0" sldId="307"/>
        </pc:sldMkLst>
        <pc:spChg chg="mod">
          <ac:chgData name="Usuário Convidado" userId="" providerId="Windows Live" clId="Web-{E8E8FA93-E13E-4A4C-BBAE-74EE0138D17D}" dt="2024-07-01T19:43:13.193" v="8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E8E8FA93-E13E-4A4C-BBAE-74EE0138D17D}" dt="2024-07-01T19:43:15.927" v="9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E8E8FA93-E13E-4A4C-BBAE-74EE0138D17D}" dt="2024-07-01T20:17:32.146" v="121" actId="20577"/>
        <pc:sldMkLst>
          <pc:docMk/>
          <pc:sldMk cId="0" sldId="328"/>
        </pc:sldMkLst>
        <pc:spChg chg="mod">
          <ac:chgData name="Usuário Convidado" userId="" providerId="Windows Live" clId="Web-{E8E8FA93-E13E-4A4C-BBAE-74EE0138D17D}" dt="2024-07-01T20:17:32.146" v="121" actId="20577"/>
          <ac:spMkLst>
            <pc:docMk/>
            <pc:sldMk cId="0" sldId="328"/>
            <ac:spMk id="29699" creationId="{E008077D-8B95-EF8B-5A83-093BE5D9C8D6}"/>
          </ac:spMkLst>
        </pc:spChg>
      </pc:sldChg>
      <pc:sldChg chg="modSp">
        <pc:chgData name="Usuário Convidado" userId="" providerId="Windows Live" clId="Web-{E8E8FA93-E13E-4A4C-BBAE-74EE0138D17D}" dt="2024-07-01T19:43:21.693" v="11"/>
        <pc:sldMkLst>
          <pc:docMk/>
          <pc:sldMk cId="429779976" sldId="348"/>
        </pc:sldMkLst>
        <pc:spChg chg="mod">
          <ac:chgData name="Usuário Convidado" userId="" providerId="Windows Live" clId="Web-{E8E8FA93-E13E-4A4C-BBAE-74EE0138D17D}" dt="2024-07-01T19:43:19.208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E8E8FA93-E13E-4A4C-BBAE-74EE0138D17D}" dt="2024-07-01T19:43:21.693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90BD53D3-4DC3-4A41-9C4A-D8EF650B6C8B}"/>
    <pc:docChg chg="modSld">
      <pc:chgData name="Usuário Convidado" userId="" providerId="Windows Live" clId="Web-{90BD53D3-4DC3-4A41-9C4A-D8EF650B6C8B}" dt="2024-07-05T01:08:21.447" v="253"/>
      <pc:docMkLst>
        <pc:docMk/>
      </pc:docMkLst>
      <pc:sldChg chg="addSp delSp modSp addAnim modAnim">
        <pc:chgData name="Usuário Convidado" userId="" providerId="Windows Live" clId="Web-{90BD53D3-4DC3-4A41-9C4A-D8EF650B6C8B}" dt="2024-07-04T21:26:18.237" v="53"/>
        <pc:sldMkLst>
          <pc:docMk/>
          <pc:sldMk cId="0" sldId="299"/>
        </pc:sldMkLst>
        <pc:picChg chg="add del mod">
          <ac:chgData name="Usuário Convidado" userId="" providerId="Windows Live" clId="Web-{90BD53D3-4DC3-4A41-9C4A-D8EF650B6C8B}" dt="2024-07-04T20:59:05.462" v="4"/>
          <ac:picMkLst>
            <pc:docMk/>
            <pc:sldMk cId="0" sldId="299"/>
            <ac:picMk id="2" creationId="{05334219-1B87-8251-6A44-57C49B540FC9}"/>
          </ac:picMkLst>
        </pc:picChg>
        <pc:picChg chg="add mod modCrop">
          <ac:chgData name="Usuário Convidado" userId="" providerId="Windows Live" clId="Web-{90BD53D3-4DC3-4A41-9C4A-D8EF650B6C8B}" dt="2024-07-04T21:25:31.377" v="45"/>
          <ac:picMkLst>
            <pc:docMk/>
            <pc:sldMk cId="0" sldId="299"/>
            <ac:picMk id="2" creationId="{2174022F-C982-A360-5F66-5FFA412788E0}"/>
          </ac:picMkLst>
        </pc:picChg>
        <pc:picChg chg="add del mod modCrop">
          <ac:chgData name="Usuário Convidado" userId="" providerId="Windows Live" clId="Web-{90BD53D3-4DC3-4A41-9C4A-D8EF650B6C8B}" dt="2024-07-04T21:23:19.314" v="16"/>
          <ac:picMkLst>
            <pc:docMk/>
            <pc:sldMk cId="0" sldId="299"/>
            <ac:picMk id="4" creationId="{B10C07AF-A109-539A-2AAE-C62F35DB6DFA}"/>
          </ac:picMkLst>
        </pc:picChg>
        <pc:picChg chg="add del mod modCrop">
          <ac:chgData name="Usuário Convidado" userId="" providerId="Windows Live" clId="Web-{90BD53D3-4DC3-4A41-9C4A-D8EF650B6C8B}" dt="2024-07-04T21:24:03.220" v="24"/>
          <ac:picMkLst>
            <pc:docMk/>
            <pc:sldMk cId="0" sldId="299"/>
            <ac:picMk id="6" creationId="{5A4648F2-BF63-1706-4D77-BC261A635D8B}"/>
          </ac:picMkLst>
        </pc:picChg>
        <pc:picChg chg="add del mod">
          <ac:chgData name="Usuário Convidado" userId="" providerId="Windows Live" clId="Web-{90BD53D3-4DC3-4A41-9C4A-D8EF650B6C8B}" dt="2024-07-04T21:24:47.939" v="35"/>
          <ac:picMkLst>
            <pc:docMk/>
            <pc:sldMk cId="0" sldId="299"/>
            <ac:picMk id="8" creationId="{F5A78C01-B565-A6E3-7DA0-484EA38DD4AA}"/>
          </ac:picMkLst>
        </pc:picChg>
        <pc:picChg chg="add mod modCrop">
          <ac:chgData name="Usuário Convidado" userId="" providerId="Windows Live" clId="Web-{90BD53D3-4DC3-4A41-9C4A-D8EF650B6C8B}" dt="2024-07-04T21:25:28.268" v="43"/>
          <ac:picMkLst>
            <pc:docMk/>
            <pc:sldMk cId="0" sldId="299"/>
            <ac:picMk id="9" creationId="{AC946158-1AE7-3F4A-2FED-F554D9A57A90}"/>
          </ac:picMkLst>
        </pc:picChg>
      </pc:sldChg>
      <pc:sldChg chg="addSp delSp modSp addAnim modAnim">
        <pc:chgData name="Usuário Convidado" userId="" providerId="Windows Live" clId="Web-{90BD53D3-4DC3-4A41-9C4A-D8EF650B6C8B}" dt="2024-07-04T21:35:57.618" v="89"/>
        <pc:sldMkLst>
          <pc:docMk/>
          <pc:sldMk cId="0" sldId="301"/>
        </pc:sldMkLst>
        <pc:spChg chg="mod">
          <ac:chgData name="Usuário Convidado" userId="" providerId="Windows Live" clId="Web-{90BD53D3-4DC3-4A41-9C4A-D8EF650B6C8B}" dt="2024-07-04T21:32:40.367" v="61" actId="14100"/>
          <ac:spMkLst>
            <pc:docMk/>
            <pc:sldMk cId="0" sldId="301"/>
            <ac:spMk id="2" creationId="{ED8F9097-108D-E750-00B3-F9AAC10B6F1A}"/>
          </ac:spMkLst>
        </pc:spChg>
        <pc:spChg chg="add mod">
          <ac:chgData name="Usuário Convidado" userId="" providerId="Windows Live" clId="Web-{90BD53D3-4DC3-4A41-9C4A-D8EF650B6C8B}" dt="2024-07-04T21:32:32.898" v="60" actId="14100"/>
          <ac:spMkLst>
            <pc:docMk/>
            <pc:sldMk cId="0" sldId="301"/>
            <ac:spMk id="5" creationId="{39076AFE-B73B-EA7A-EB79-DBCB3C170FCA}"/>
          </ac:spMkLst>
        </pc:spChg>
        <pc:picChg chg="add mod modCrop">
          <ac:chgData name="Usuário Convidado" userId="" providerId="Windows Live" clId="Web-{90BD53D3-4DC3-4A41-9C4A-D8EF650B6C8B}" dt="2024-07-04T21:35:10.899" v="81"/>
          <ac:picMkLst>
            <pc:docMk/>
            <pc:sldMk cId="0" sldId="301"/>
            <ac:picMk id="6" creationId="{E1181897-02BB-9CB1-BFC2-9DB9AEC0846C}"/>
          </ac:picMkLst>
        </pc:picChg>
        <pc:picChg chg="add del mod modCrop">
          <ac:chgData name="Usuário Convidado" userId="" providerId="Windows Live" clId="Web-{90BD53D3-4DC3-4A41-9C4A-D8EF650B6C8B}" dt="2024-07-04T21:34:18.820" v="74"/>
          <ac:picMkLst>
            <pc:docMk/>
            <pc:sldMk cId="0" sldId="301"/>
            <ac:picMk id="7" creationId="{CB6E1F66-9866-5CF2-2CAB-B606644FA056}"/>
          </ac:picMkLst>
        </pc:picChg>
        <pc:picChg chg="add del mod">
          <ac:chgData name="Usuário Convidado" userId="" providerId="Windows Live" clId="Web-{90BD53D3-4DC3-4A41-9C4A-D8EF650B6C8B}" dt="2024-07-04T21:34:31.820" v="77"/>
          <ac:picMkLst>
            <pc:docMk/>
            <pc:sldMk cId="0" sldId="301"/>
            <ac:picMk id="8" creationId="{7561C138-8978-3690-828D-29B0F9D7ABE9}"/>
          </ac:picMkLst>
        </pc:picChg>
        <pc:picChg chg="add mod modCrop">
          <ac:chgData name="Usuário Convidado" userId="" providerId="Windows Live" clId="Web-{90BD53D3-4DC3-4A41-9C4A-D8EF650B6C8B}" dt="2024-07-04T21:35:15.024" v="83"/>
          <ac:picMkLst>
            <pc:docMk/>
            <pc:sldMk cId="0" sldId="301"/>
            <ac:picMk id="9" creationId="{62D0F4C9-A2B7-951B-1C68-0BEE6E2A906D}"/>
          </ac:picMkLst>
        </pc:picChg>
      </pc:sldChg>
      <pc:sldChg chg="addSp delSp modSp addAnim modAnim">
        <pc:chgData name="Usuário Convidado" userId="" providerId="Windows Live" clId="Web-{90BD53D3-4DC3-4A41-9C4A-D8EF650B6C8B}" dt="2024-07-04T22:21:35.482" v="207"/>
        <pc:sldMkLst>
          <pc:docMk/>
          <pc:sldMk cId="0" sldId="302"/>
        </pc:sldMkLst>
        <pc:picChg chg="add mod">
          <ac:chgData name="Usuário Convidado" userId="" providerId="Windows Live" clId="Web-{90BD53D3-4DC3-4A41-9C4A-D8EF650B6C8B}" dt="2024-07-04T22:19:06.450" v="191" actId="1076"/>
          <ac:picMkLst>
            <pc:docMk/>
            <pc:sldMk cId="0" sldId="302"/>
            <ac:picMk id="5" creationId="{B9376914-F446-A074-B2A8-AC52CE58F23E}"/>
          </ac:picMkLst>
        </pc:picChg>
        <pc:picChg chg="add del mod">
          <ac:chgData name="Usuário Convidado" userId="" providerId="Windows Live" clId="Web-{90BD53D3-4DC3-4A41-9C4A-D8EF650B6C8B}" dt="2024-07-04T22:19:49.075" v="193"/>
          <ac:picMkLst>
            <pc:docMk/>
            <pc:sldMk cId="0" sldId="302"/>
            <ac:picMk id="6" creationId="{46298B32-85D5-FE96-4E70-BDCDF1DB3CE9}"/>
          </ac:picMkLst>
        </pc:picChg>
        <pc:picChg chg="add mod modCrop">
          <ac:chgData name="Usuário Convidado" userId="" providerId="Windows Live" clId="Web-{90BD53D3-4DC3-4A41-9C4A-D8EF650B6C8B}" dt="2024-07-04T22:20:58.654" v="200"/>
          <ac:picMkLst>
            <pc:docMk/>
            <pc:sldMk cId="0" sldId="302"/>
            <ac:picMk id="7" creationId="{1C6A3981-0006-EE8C-0BCA-6C6F9FE5724A}"/>
          </ac:picMkLst>
        </pc:picChg>
      </pc:sldChg>
      <pc:sldChg chg="modSp">
        <pc:chgData name="Usuário Convidado" userId="" providerId="Windows Live" clId="Web-{90BD53D3-4DC3-4A41-9C4A-D8EF650B6C8B}" dt="2024-07-04T21:36:33.040" v="92"/>
        <pc:sldMkLst>
          <pc:docMk/>
          <pc:sldMk cId="0" sldId="305"/>
        </pc:sldMkLst>
        <pc:spChg chg="mod">
          <ac:chgData name="Usuário Convidado" userId="" providerId="Windows Live" clId="Web-{90BD53D3-4DC3-4A41-9C4A-D8EF650B6C8B}" dt="2024-07-04T21:36:33.040" v="92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90BD53D3-4DC3-4A41-9C4A-D8EF650B6C8B}" dt="2024-07-04T21:36:27.571" v="91"/>
          <ac:spMkLst>
            <pc:docMk/>
            <pc:sldMk cId="0" sldId="305"/>
            <ac:spMk id="3" creationId="{09F089AC-AA29-DE0E-E022-84CE72E5A05D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8:21.447" v="253"/>
        <pc:sldMkLst>
          <pc:docMk/>
          <pc:sldMk cId="0" sldId="307"/>
        </pc:sldMkLst>
        <pc:spChg chg="mod">
          <ac:chgData name="Usuário Convidado" userId="" providerId="Windows Live" clId="Web-{90BD53D3-4DC3-4A41-9C4A-D8EF650B6C8B}" dt="2024-07-05T01:00:13.762" v="241" actId="14100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90BD53D3-4DC3-4A41-9C4A-D8EF650B6C8B}" dt="2024-07-04T21:38:16.041" v="104" actId="14100"/>
          <ac:spMkLst>
            <pc:docMk/>
            <pc:sldMk cId="0" sldId="307"/>
            <ac:spMk id="5" creationId="{4F6A16D9-5B03-6C93-1AB3-1A4FCEBC1C1E}"/>
          </ac:spMkLst>
        </pc:spChg>
        <pc:spChg chg="add mod">
          <ac:chgData name="Usuário Convidado" userId="" providerId="Windows Live" clId="Web-{90BD53D3-4DC3-4A41-9C4A-D8EF650B6C8B}" dt="2024-07-05T00:54:20.135" v="222" actId="14100"/>
          <ac:spMkLst>
            <pc:docMk/>
            <pc:sldMk cId="0" sldId="307"/>
            <ac:spMk id="6" creationId="{FF7FCD83-05A0-656A-0FB2-56D0374822C0}"/>
          </ac:spMkLst>
        </pc:spChg>
        <pc:spChg chg="add mod">
          <ac:chgData name="Usuário Convidado" userId="" providerId="Windows Live" clId="Web-{90BD53D3-4DC3-4A41-9C4A-D8EF650B6C8B}" dt="2024-07-04T21:37:25.978" v="102"/>
          <ac:spMkLst>
            <pc:docMk/>
            <pc:sldMk cId="0" sldId="307"/>
            <ac:spMk id="7" creationId="{04B633F0-5782-17E2-1A6F-4B5D46AB99F5}"/>
          </ac:spMkLst>
        </pc:spChg>
        <pc:spChg chg="add mod">
          <ac:chgData name="Usuário Convidado" userId="" providerId="Windows Live" clId="Web-{90BD53D3-4DC3-4A41-9C4A-D8EF650B6C8B}" dt="2024-07-05T01:07:55.306" v="249" actId="14100"/>
          <ac:spMkLst>
            <pc:docMk/>
            <pc:sldMk cId="0" sldId="307"/>
            <ac:spMk id="9" creationId="{5B81E0F3-660F-B375-9EEC-03E29DDFA00C}"/>
          </ac:spMkLst>
        </pc:spChg>
        <pc:spChg chg="add del mod">
          <ac:chgData name="Usuário Convidado" userId="" providerId="Windows Live" clId="Web-{90BD53D3-4DC3-4A41-9C4A-D8EF650B6C8B}" dt="2024-07-05T00:54:31.228" v="224"/>
          <ac:spMkLst>
            <pc:docMk/>
            <pc:sldMk cId="0" sldId="307"/>
            <ac:spMk id="10" creationId="{56E8AE04-F590-2560-6A45-75F455F567D5}"/>
          </ac:spMkLst>
        </pc:spChg>
        <pc:spChg chg="add mod">
          <ac:chgData name="Usuário Convidado" userId="" providerId="Windows Live" clId="Web-{90BD53D3-4DC3-4A41-9C4A-D8EF650B6C8B}" dt="2024-07-05T00:54:59.260" v="230"/>
          <ac:spMkLst>
            <pc:docMk/>
            <pc:sldMk cId="0" sldId="307"/>
            <ac:spMk id="11" creationId="{AA902CF0-7DF2-9268-B1FB-2F32E7763F62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1:03.428" v="243" actId="1076"/>
        <pc:sldMkLst>
          <pc:docMk/>
          <pc:sldMk cId="429779976" sldId="348"/>
        </pc:sldMkLst>
        <pc:spChg chg="add mod">
          <ac:chgData name="Usuário Convidado" userId="" providerId="Windows Live" clId="Web-{90BD53D3-4DC3-4A41-9C4A-D8EF650B6C8B}" dt="2024-07-04T22:05:05.277" v="130" actId="1076"/>
          <ac:spMkLst>
            <pc:docMk/>
            <pc:sldMk cId="429779976" sldId="348"/>
            <ac:spMk id="4" creationId="{A0DD8C10-EA6D-8C6A-CBF2-4E66591BA1A4}"/>
          </ac:spMkLst>
        </pc:spChg>
        <pc:spChg chg="mod ord">
          <ac:chgData name="Usuário Convidado" userId="" providerId="Windows Live" clId="Web-{90BD53D3-4DC3-4A41-9C4A-D8EF650B6C8B}" dt="2024-07-04T22:05:15.340" v="132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90BD53D3-4DC3-4A41-9C4A-D8EF650B6C8B}" dt="2024-07-04T22:08:45.013" v="146" actId="14100"/>
          <ac:spMkLst>
            <pc:docMk/>
            <pc:sldMk cId="429779976" sldId="348"/>
            <ac:spMk id="7" creationId="{7879B91D-E1EA-0E56-A49F-4BC6CC236883}"/>
          </ac:spMkLst>
        </pc:spChg>
        <pc:spChg chg="ord">
          <ac:chgData name="Usuário Convidado" userId="" providerId="Windows Live" clId="Web-{90BD53D3-4DC3-4A41-9C4A-D8EF650B6C8B}" dt="2024-07-04T22:17:06.278" v="185"/>
          <ac:spMkLst>
            <pc:docMk/>
            <pc:sldMk cId="429779976" sldId="348"/>
            <ac:spMk id="8" creationId="{D4B11F70-578B-1EAA-FAF7-3155061F0216}"/>
          </ac:spMkLst>
        </pc:spChg>
        <pc:spChg chg="add mod">
          <ac:chgData name="Usuário Convidado" userId="" providerId="Windows Live" clId="Web-{90BD53D3-4DC3-4A41-9C4A-D8EF650B6C8B}" dt="2024-07-05T00:58:53.886" v="238" actId="14100"/>
          <ac:spMkLst>
            <pc:docMk/>
            <pc:sldMk cId="429779976" sldId="348"/>
            <ac:spMk id="10" creationId="{E7CEFAE0-178E-FEBB-B2A9-324C3F07568B}"/>
          </ac:spMkLst>
        </pc:spChg>
        <pc:spChg chg="add del mod">
          <ac:chgData name="Usuário Convidado" userId="" providerId="Windows Live" clId="Web-{90BD53D3-4DC3-4A41-9C4A-D8EF650B6C8B}" dt="2024-07-05T00:59:10.324" v="239"/>
          <ac:spMkLst>
            <pc:docMk/>
            <pc:sldMk cId="429779976" sldId="348"/>
            <ac:spMk id="12" creationId="{D5859CE0-3530-B3C0-86B7-7993F34C0598}"/>
          </ac:spMkLst>
        </pc:spChg>
        <pc:spChg chg="add mod">
          <ac:chgData name="Usuário Convidado" userId="" providerId="Windows Live" clId="Web-{90BD53D3-4DC3-4A41-9C4A-D8EF650B6C8B}" dt="2024-07-04T22:08:58.809" v="149" actId="14100"/>
          <ac:spMkLst>
            <pc:docMk/>
            <pc:sldMk cId="429779976" sldId="348"/>
            <ac:spMk id="14" creationId="{4C960CB7-84C0-46A1-6219-ED451A263888}"/>
          </ac:spMkLst>
        </pc:spChg>
        <pc:spChg chg="add mod">
          <ac:chgData name="Usuário Convidado" userId="" providerId="Windows Live" clId="Web-{90BD53D3-4DC3-4A41-9C4A-D8EF650B6C8B}" dt="2024-07-05T00:58:42.355" v="235" actId="14100"/>
          <ac:spMkLst>
            <pc:docMk/>
            <pc:sldMk cId="429779976" sldId="348"/>
            <ac:spMk id="16" creationId="{A00C13C5-262D-2830-59E6-85CB86FB8A06}"/>
          </ac:spMkLst>
        </pc:spChg>
        <pc:picChg chg="add mod">
          <ac:chgData name="Usuário Convidado" userId="" providerId="Windows Live" clId="Web-{90BD53D3-4DC3-4A41-9C4A-D8EF650B6C8B}" dt="2024-07-05T01:01:03.428" v="243" actId="1076"/>
          <ac:picMkLst>
            <pc:docMk/>
            <pc:sldMk cId="429779976" sldId="348"/>
            <ac:picMk id="2" creationId="{4D3885F8-350F-2393-8FF7-16AC0EFD81DC}"/>
          </ac:picMkLst>
        </pc:picChg>
      </pc:sldChg>
      <pc:sldChg chg="modSp">
        <pc:chgData name="Usuário Convidado" userId="" providerId="Windows Live" clId="Web-{90BD53D3-4DC3-4A41-9C4A-D8EF650B6C8B}" dt="2024-07-05T00:44:12.509" v="211"/>
        <pc:sldMkLst>
          <pc:docMk/>
          <pc:sldMk cId="4007895745" sldId="350"/>
        </pc:sldMkLst>
        <pc:spChg chg="mod">
          <ac:chgData name="Usuário Convidado" userId="" providerId="Windows Live" clId="Web-{90BD53D3-4DC3-4A41-9C4A-D8EF650B6C8B}" dt="2024-07-05T00:44:02.571" v="208"/>
          <ac:spMkLst>
            <pc:docMk/>
            <pc:sldMk cId="4007895745" sldId="350"/>
            <ac:spMk id="3" creationId="{A02F0534-5E21-C654-87F3-784FFBF02A33}"/>
          </ac:spMkLst>
        </pc:spChg>
        <pc:spChg chg="mod">
          <ac:chgData name="Usuário Convidado" userId="" providerId="Windows Live" clId="Web-{90BD53D3-4DC3-4A41-9C4A-D8EF650B6C8B}" dt="2024-07-05T00:44:04.743" v="209"/>
          <ac:spMkLst>
            <pc:docMk/>
            <pc:sldMk cId="4007895745" sldId="350"/>
            <ac:spMk id="8" creationId="{367A03FE-3E73-DC60-D742-F499056A5ED5}"/>
          </ac:spMkLst>
        </pc:spChg>
        <pc:spChg chg="mod">
          <ac:chgData name="Usuário Convidado" userId="" providerId="Windows Live" clId="Web-{90BD53D3-4DC3-4A41-9C4A-D8EF650B6C8B}" dt="2024-07-05T00:44:08.181" v="210"/>
          <ac:spMkLst>
            <pc:docMk/>
            <pc:sldMk cId="4007895745" sldId="350"/>
            <ac:spMk id="10" creationId="{1DEA1C4F-53D5-FAA5-851E-22721ABF8094}"/>
          </ac:spMkLst>
        </pc:spChg>
        <pc:spChg chg="mod">
          <ac:chgData name="Usuário Convidado" userId="" providerId="Windows Live" clId="Web-{90BD53D3-4DC3-4A41-9C4A-D8EF650B6C8B}" dt="2024-07-05T00:44:12.509" v="211"/>
          <ac:spMkLst>
            <pc:docMk/>
            <pc:sldMk cId="4007895745" sldId="350"/>
            <ac:spMk id="11" creationId="{B58123F4-EB28-42DA-2F0F-1D1BADC1F2E7}"/>
          </ac:spMkLst>
        </pc:spChg>
      </pc:sldChg>
    </pc:docChg>
  </pc:docChgLst>
  <pc:docChgLst>
    <pc:chgData name="Usuário Convidado" providerId="Windows Live" clId="Web-{75AEF5DF-490B-4C12-A69D-8F4D5075C721}"/>
    <pc:docChg chg="modSld">
      <pc:chgData name="Usuário Convidado" userId="" providerId="Windows Live" clId="Web-{75AEF5DF-490B-4C12-A69D-8F4D5075C721}" dt="2024-07-03T01:00:26.112" v="7" actId="20577"/>
      <pc:docMkLst>
        <pc:docMk/>
      </pc:docMkLst>
      <pc:sldChg chg="delSp modSp delAnim">
        <pc:chgData name="Usuário Convidado" userId="" providerId="Windows Live" clId="Web-{75AEF5DF-490B-4C12-A69D-8F4D5075C721}" dt="2024-07-03T00:57:09.464" v="5"/>
        <pc:sldMkLst>
          <pc:docMk/>
          <pc:sldMk cId="0" sldId="280"/>
        </pc:sldMkLst>
        <pc:picChg chg="del mod">
          <ac:chgData name="Usuário Convidado" userId="" providerId="Windows Live" clId="Web-{75AEF5DF-490B-4C12-A69D-8F4D5075C721}" dt="2024-07-03T00:57:06.464" v="3"/>
          <ac:picMkLst>
            <pc:docMk/>
            <pc:sldMk cId="0" sldId="280"/>
            <ac:picMk id="3" creationId="{0F59738F-24C5-99E4-2AF1-69ACA3E186BA}"/>
          </ac:picMkLst>
        </pc:picChg>
        <pc:picChg chg="del">
          <ac:chgData name="Usuário Convidado" userId="" providerId="Windows Live" clId="Web-{75AEF5DF-490B-4C12-A69D-8F4D5075C721}" dt="2024-07-03T00:57:08.464" v="4"/>
          <ac:picMkLst>
            <pc:docMk/>
            <pc:sldMk cId="0" sldId="280"/>
            <ac:picMk id="6" creationId="{0866AECC-4621-3AED-2E6A-2F81B98D9008}"/>
          </ac:picMkLst>
        </pc:picChg>
        <pc:picChg chg="del">
          <ac:chgData name="Usuário Convidado" userId="" providerId="Windows Live" clId="Web-{75AEF5DF-490B-4C12-A69D-8F4D5075C721}" dt="2024-07-03T00:57:09.464" v="5"/>
          <ac:picMkLst>
            <pc:docMk/>
            <pc:sldMk cId="0" sldId="280"/>
            <ac:picMk id="7" creationId="{EB921182-1511-26D8-04F8-3F4EDBBE3941}"/>
          </ac:picMkLst>
        </pc:picChg>
      </pc:sldChg>
      <pc:sldChg chg="modSp">
        <pc:chgData name="Usuário Convidado" userId="" providerId="Windows Live" clId="Web-{75AEF5DF-490B-4C12-A69D-8F4D5075C721}" dt="2024-07-03T00:55:57.884" v="1"/>
        <pc:sldMkLst>
          <pc:docMk/>
          <pc:sldMk cId="0" sldId="302"/>
        </pc:sldMkLst>
        <pc:spChg chg="mod">
          <ac:chgData name="Usuário Convidado" userId="" providerId="Windows Live" clId="Web-{75AEF5DF-490B-4C12-A69D-8F4D5075C721}" dt="2024-07-03T00:55:39.774" v="0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75AEF5DF-490B-4C12-A69D-8F4D5075C721}" dt="2024-07-03T00:55:57.884" v="1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75AEF5DF-490B-4C12-A69D-8F4D5075C721}" dt="2024-07-03T01:00:26.112" v="7" actId="20577"/>
        <pc:sldMkLst>
          <pc:docMk/>
          <pc:sldMk cId="0" sldId="317"/>
        </pc:sldMkLst>
        <pc:spChg chg="mod">
          <ac:chgData name="Usuário Convidado" userId="" providerId="Windows Live" clId="Web-{75AEF5DF-490B-4C12-A69D-8F4D5075C721}" dt="2024-07-03T01:00:26.112" v="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Usuário Convidado" providerId="Windows Live" clId="Web-{5A940977-AADE-4FB9-ABAB-A985BB4E05D3}"/>
    <pc:docChg chg="modSld">
      <pc:chgData name="Usuário Convidado" userId="" providerId="Windows Live" clId="Web-{5A940977-AADE-4FB9-ABAB-A985BB4E05D3}" dt="2024-06-30T23:08:20.173" v="1543"/>
      <pc:docMkLst>
        <pc:docMk/>
      </pc:docMkLst>
      <pc:sldChg chg="modNotes">
        <pc:chgData name="Usuário Convidado" userId="" providerId="Windows Live" clId="Web-{5A940977-AADE-4FB9-ABAB-A985BB4E05D3}" dt="2024-06-30T17:41:59.769" v="199"/>
        <pc:sldMkLst>
          <pc:docMk/>
          <pc:sldMk cId="0" sldId="258"/>
        </pc:sldMkLst>
      </pc:sldChg>
      <pc:sldChg chg="addSp delSp modSp addAnim modAnim">
        <pc:chgData name="Usuário Convidado" userId="" providerId="Windows Live" clId="Web-{5A940977-AADE-4FB9-ABAB-A985BB4E05D3}" dt="2024-06-30T21:36:07.899" v="1325"/>
        <pc:sldMkLst>
          <pc:docMk/>
          <pc:sldMk cId="0" sldId="280"/>
        </pc:sldMkLst>
        <pc:picChg chg="add del mod">
          <ac:chgData name="Usuário Convidado" userId="" providerId="Windows Live" clId="Web-{5A940977-AADE-4FB9-ABAB-A985BB4E05D3}" dt="2024-06-30T21:28:05.017" v="1267"/>
          <ac:picMkLst>
            <pc:docMk/>
            <pc:sldMk cId="0" sldId="280"/>
            <ac:picMk id="2" creationId="{49FE0933-3449-8981-FE28-9EE20A88C996}"/>
          </ac:picMkLst>
        </pc:picChg>
        <pc:picChg chg="add mod">
          <ac:chgData name="Usuário Convidado" userId="" providerId="Windows Live" clId="Web-{5A940977-AADE-4FB9-ABAB-A985BB4E05D3}" dt="2024-06-30T21:35:12.506" v="1317" actId="1076"/>
          <ac:picMkLst>
            <pc:docMk/>
            <pc:sldMk cId="0" sldId="280"/>
            <ac:picMk id="3" creationId="{0F59738F-24C5-99E4-2AF1-69ACA3E186BA}"/>
          </ac:picMkLst>
        </pc:picChg>
        <pc:picChg chg="add del mod modCrop">
          <ac:chgData name="Usuário Convidado" userId="" providerId="Windows Live" clId="Web-{5A940977-AADE-4FB9-ABAB-A985BB4E05D3}" dt="2024-06-30T21:33:37.549" v="1302"/>
          <ac:picMkLst>
            <pc:docMk/>
            <pc:sldMk cId="0" sldId="280"/>
            <ac:picMk id="5" creationId="{323DD22A-C116-D2CE-754D-080FD350E303}"/>
          </ac:picMkLst>
        </pc:picChg>
        <pc:picChg chg="add mod modCrop">
          <ac:chgData name="Usuário Convidado" userId="" providerId="Windows Live" clId="Web-{5A940977-AADE-4FB9-ABAB-A985BB4E05D3}" dt="2024-06-30T21:35:07.053" v="1316" actId="1076"/>
          <ac:picMkLst>
            <pc:docMk/>
            <pc:sldMk cId="0" sldId="280"/>
            <ac:picMk id="6" creationId="{0866AECC-4621-3AED-2E6A-2F81B98D9008}"/>
          </ac:picMkLst>
        </pc:picChg>
        <pc:picChg chg="add mod">
          <ac:chgData name="Usuário Convidado" userId="" providerId="Windows Live" clId="Web-{5A940977-AADE-4FB9-ABAB-A985BB4E05D3}" dt="2024-06-30T21:36:00.273" v="1322" actId="1076"/>
          <ac:picMkLst>
            <pc:docMk/>
            <pc:sldMk cId="0" sldId="280"/>
            <ac:picMk id="7" creationId="{EB921182-1511-26D8-04F8-3F4EDBBE3941}"/>
          </ac:picMkLst>
        </pc:picChg>
      </pc:sldChg>
      <pc:sldChg chg="addSp delSp modSp addAnim">
        <pc:chgData name="Usuário Convidado" userId="" providerId="Windows Live" clId="Web-{5A940977-AADE-4FB9-ABAB-A985BB4E05D3}" dt="2024-06-30T23:08:20.173" v="1543"/>
        <pc:sldMkLst>
          <pc:docMk/>
          <pc:sldMk cId="0" sldId="299"/>
        </pc:sldMkLst>
        <pc:spChg chg="add mod">
          <ac:chgData name="Usuário Convidado" userId="" providerId="Windows Live" clId="Web-{5A940977-AADE-4FB9-ABAB-A985BB4E05D3}" dt="2024-06-30T23:08:20.173" v="1543"/>
          <ac:spMkLst>
            <pc:docMk/>
            <pc:sldMk cId="0" sldId="299"/>
            <ac:spMk id="7" creationId="{6D1AFABB-70DB-E9B2-E0C9-004CDFBF8E13}"/>
          </ac:spMkLst>
        </pc:spChg>
        <pc:picChg chg="mod">
          <ac:chgData name="Usuário Convidado" userId="" providerId="Windows Live" clId="Web-{5A940977-AADE-4FB9-ABAB-A985BB4E05D3}" dt="2024-06-30T21:51:24.980" v="1391" actId="1076"/>
          <ac:picMkLst>
            <pc:docMk/>
            <pc:sldMk cId="0" sldId="299"/>
            <ac:picMk id="5" creationId="{B8573C23-C7F8-5710-A713-7346CDC37CEC}"/>
          </ac:picMkLst>
        </pc:picChg>
        <pc:inkChg chg="add del">
          <ac:chgData name="Usuário Convidado" userId="" providerId="Windows Live" clId="Web-{5A940977-AADE-4FB9-ABAB-A985BB4E05D3}" dt="2024-06-30T21:50:15.962" v="1372"/>
          <ac:inkMkLst>
            <pc:docMk/>
            <pc:sldMk cId="0" sldId="299"/>
            <ac:inkMk id="2" creationId="{766FBD2F-B2EE-7F9E-42DE-E1983F73CD5E}"/>
          </ac:inkMkLst>
        </pc:inkChg>
        <pc:inkChg chg="add del">
          <ac:chgData name="Usuário Convidado" userId="" providerId="Windows Live" clId="Web-{5A940977-AADE-4FB9-ABAB-A985BB4E05D3}" dt="2024-06-30T21:50:22.947" v="1374"/>
          <ac:inkMkLst>
            <pc:docMk/>
            <pc:sldMk cId="0" sldId="299"/>
            <ac:inkMk id="3" creationId="{D7F6A2B0-D098-A949-47CC-F99A54A47AED}"/>
          </ac:inkMkLst>
        </pc:inkChg>
        <pc:inkChg chg="add del">
          <ac:chgData name="Usuário Convidado" userId="" providerId="Windows Live" clId="Web-{5A940977-AADE-4FB9-ABAB-A985BB4E05D3}" dt="2024-06-30T21:50:26.135" v="1376"/>
          <ac:inkMkLst>
            <pc:docMk/>
            <pc:sldMk cId="0" sldId="299"/>
            <ac:inkMk id="4" creationId="{FB0F0992-7884-0E3C-6823-8422F080D6A6}"/>
          </ac:inkMkLst>
        </pc:inkChg>
        <pc:inkChg chg="add del">
          <ac:chgData name="Usuário Convidado" userId="" providerId="Windows Live" clId="Web-{5A940977-AADE-4FB9-ABAB-A985BB4E05D3}" dt="2024-06-30T21:50:28.541" v="1378"/>
          <ac:inkMkLst>
            <pc:docMk/>
            <pc:sldMk cId="0" sldId="299"/>
            <ac:inkMk id="6" creationId="{47E95FE9-0632-0865-0B86-D68949FC6528}"/>
          </ac:inkMkLst>
        </pc:inkChg>
      </pc:sldChg>
      <pc:sldChg chg="modNotes">
        <pc:chgData name="Usuário Convidado" userId="" providerId="Windows Live" clId="Web-{5A940977-AADE-4FB9-ABAB-A985BB4E05D3}" dt="2024-06-30T21:58:08.635" v="1434"/>
        <pc:sldMkLst>
          <pc:docMk/>
          <pc:sldMk cId="0" sldId="300"/>
        </pc:sldMkLst>
      </pc:sldChg>
      <pc:sldChg chg="addSp modSp addAnim modAnim">
        <pc:chgData name="Usuário Convidado" userId="" providerId="Windows Live" clId="Web-{5A940977-AADE-4FB9-ABAB-A985BB4E05D3}" dt="2024-06-30T21:59:10.435" v="1442"/>
        <pc:sldMkLst>
          <pc:docMk/>
          <pc:sldMk cId="0" sldId="301"/>
        </pc:sldMkLst>
        <pc:spChg chg="add mod">
          <ac:chgData name="Usuário Convidado" userId="" providerId="Windows Live" clId="Web-{5A940977-AADE-4FB9-ABAB-A985BB4E05D3}" dt="2024-06-30T21:59:01.950" v="1440" actId="14100"/>
          <ac:spMkLst>
            <pc:docMk/>
            <pc:sldMk cId="0" sldId="301"/>
            <ac:spMk id="2" creationId="{ED8F9097-108D-E750-00B3-F9AAC10B6F1A}"/>
          </ac:spMkLst>
        </pc:spChg>
      </pc:sldChg>
      <pc:sldChg chg="addSp modSp addAnim modAnim">
        <pc:chgData name="Usuário Convidado" userId="" providerId="Windows Live" clId="Web-{5A940977-AADE-4FB9-ABAB-A985BB4E05D3}" dt="2024-06-30T22:03:39.835" v="1456"/>
        <pc:sldMkLst>
          <pc:docMk/>
          <pc:sldMk cId="0" sldId="302"/>
        </pc:sldMkLst>
        <pc:spChg chg="add mod">
          <ac:chgData name="Usuário Convidado" userId="" providerId="Windows Live" clId="Web-{5A940977-AADE-4FB9-ABAB-A985BB4E05D3}" dt="2024-06-30T22:02:33.411" v="1447"/>
          <ac:spMkLst>
            <pc:docMk/>
            <pc:sldMk cId="0" sldId="302"/>
            <ac:spMk id="2" creationId="{8CFC167C-CDF0-EFA2-3BBE-0C86236EE436}"/>
          </ac:spMkLst>
        </pc:spChg>
        <pc:spChg chg="add mod">
          <ac:chgData name="Usuário Convidado" userId="" providerId="Windows Live" clId="Web-{5A940977-AADE-4FB9-ABAB-A985BB4E05D3}" dt="2024-06-30T22:03:28.616" v="1452"/>
          <ac:spMkLst>
            <pc:docMk/>
            <pc:sldMk cId="0" sldId="302"/>
            <ac:spMk id="3" creationId="{8B342E01-0586-B173-85D6-8C39E00957F4}"/>
          </ac:spMkLst>
        </pc:spChg>
      </pc:sldChg>
      <pc:sldChg chg="modNotes">
        <pc:chgData name="Usuário Convidado" userId="" providerId="Windows Live" clId="Web-{5A940977-AADE-4FB9-ABAB-A985BB4E05D3}" dt="2024-06-30T22:06:15.637" v="1461"/>
        <pc:sldMkLst>
          <pc:docMk/>
          <pc:sldMk cId="0" sldId="303"/>
        </pc:sldMkLst>
      </pc:sldChg>
      <pc:sldChg chg="addSp modSp addAnim modAnim">
        <pc:chgData name="Usuário Convidado" userId="" providerId="Windows Live" clId="Web-{5A940977-AADE-4FB9-ABAB-A985BB4E05D3}" dt="2024-06-30T22:09:31.988" v="1481"/>
        <pc:sldMkLst>
          <pc:docMk/>
          <pc:sldMk cId="0" sldId="305"/>
        </pc:sldMkLst>
        <pc:spChg chg="add mod">
          <ac:chgData name="Usuário Convidado" userId="" providerId="Windows Live" clId="Web-{5A940977-AADE-4FB9-ABAB-A985BB4E05D3}" dt="2024-06-30T22:09:09.628" v="1477" actId="14100"/>
          <ac:spMkLst>
            <pc:docMk/>
            <pc:sldMk cId="0" sldId="305"/>
            <ac:spMk id="2" creationId="{2642FB64-4655-8271-B82C-090833907896}"/>
          </ac:spMkLst>
        </pc:spChg>
        <pc:spChg chg="add mod">
          <ac:chgData name="Usuário Convidado" userId="" providerId="Windows Live" clId="Web-{5A940977-AADE-4FB9-ABAB-A985BB4E05D3}" dt="2024-06-30T22:07:37.359" v="1475" actId="1076"/>
          <ac:spMkLst>
            <pc:docMk/>
            <pc:sldMk cId="0" sldId="305"/>
            <ac:spMk id="3" creationId="{09F089AC-AA29-DE0E-E022-84CE72E5A05D}"/>
          </ac:spMkLst>
        </pc:spChg>
        <pc:picChg chg="mod">
          <ac:chgData name="Usuário Convidado" userId="" providerId="Windows Live" clId="Web-{5A940977-AADE-4FB9-ABAB-A985BB4E05D3}" dt="2024-06-30T22:07:28.499" v="1474" actId="1076"/>
          <ac:picMkLst>
            <pc:docMk/>
            <pc:sldMk cId="0" sldId="305"/>
            <ac:picMk id="7" creationId="{3E0C3888-CCD5-8235-92C2-1FA0BE3420D9}"/>
          </ac:picMkLst>
        </pc:picChg>
      </pc:sldChg>
      <pc:sldChg chg="addSp modSp addAnim modAnim">
        <pc:chgData name="Usuário Convidado" userId="" providerId="Windows Live" clId="Web-{5A940977-AADE-4FB9-ABAB-A985BB4E05D3}" dt="2024-06-30T22:17:12.067" v="1508"/>
        <pc:sldMkLst>
          <pc:docMk/>
          <pc:sldMk cId="0" sldId="307"/>
        </pc:sldMkLst>
        <pc:spChg chg="add mod">
          <ac:chgData name="Usuário Convidado" userId="" providerId="Windows Live" clId="Web-{5A940977-AADE-4FB9-ABAB-A985BB4E05D3}" dt="2024-06-30T22:15:39.345" v="1492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5A940977-AADE-4FB9-ABAB-A985BB4E05D3}" dt="2024-06-30T22:16:04.049" v="1499" actId="14100"/>
          <ac:spMkLst>
            <pc:docMk/>
            <pc:sldMk cId="0" sldId="307"/>
            <ac:spMk id="3" creationId="{B9FDAF20-6948-EEEE-641A-B51FD81A2732}"/>
          </ac:spMkLst>
        </pc:spChg>
        <pc:spChg chg="mod">
          <ac:chgData name="Usuário Convidado" userId="" providerId="Windows Live" clId="Web-{5A940977-AADE-4FB9-ABAB-A985BB4E05D3}" dt="2024-06-30T17:46:50.311" v="277" actId="20577"/>
          <ac:spMkLst>
            <pc:docMk/>
            <pc:sldMk cId="0" sldId="307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5:47.267" v="1495" actId="1076"/>
          <ac:picMkLst>
            <pc:docMk/>
            <pc:sldMk cId="0" sldId="307"/>
            <ac:picMk id="8" creationId="{3997170D-A3A2-A903-F735-F5D6598720A1}"/>
          </ac:picMkLst>
        </pc:picChg>
      </pc:sldChg>
      <pc:sldChg chg="modSp">
        <pc:chgData name="Usuário Convidado" userId="" providerId="Windows Live" clId="Web-{5A940977-AADE-4FB9-ABAB-A985BB4E05D3}" dt="2024-06-30T22:10:34.037" v="1486" actId="20577"/>
        <pc:sldMkLst>
          <pc:docMk/>
          <pc:sldMk cId="0" sldId="308"/>
        </pc:sldMkLst>
        <pc:spChg chg="mod">
          <ac:chgData name="Usuário Convidado" userId="" providerId="Windows Live" clId="Web-{5A940977-AADE-4FB9-ABAB-A985BB4E05D3}" dt="2024-06-30T22:10:34.037" v="1486" actId="20577"/>
          <ac:spMkLst>
            <pc:docMk/>
            <pc:sldMk cId="0" sldId="308"/>
            <ac:spMk id="60418" creationId="{A1461219-DFFF-B7A2-B5AE-2C301F4C4CFA}"/>
          </ac:spMkLst>
        </pc:spChg>
      </pc:sldChg>
      <pc:sldChg chg="modSp">
        <pc:chgData name="Usuário Convidado" userId="" providerId="Windows Live" clId="Web-{5A940977-AADE-4FB9-ABAB-A985BB4E05D3}" dt="2024-06-30T22:10:46.944" v="1488" actId="20577"/>
        <pc:sldMkLst>
          <pc:docMk/>
          <pc:sldMk cId="0" sldId="310"/>
        </pc:sldMkLst>
        <pc:spChg chg="mod">
          <ac:chgData name="Usuário Convidado" userId="" providerId="Windows Live" clId="Web-{5A940977-AADE-4FB9-ABAB-A985BB4E05D3}" dt="2024-06-30T22:10:46.944" v="1488" actId="20577"/>
          <ac:spMkLst>
            <pc:docMk/>
            <pc:sldMk cId="0" sldId="310"/>
            <ac:spMk id="61442" creationId="{D6FB7F05-E047-17A9-7E7D-2A17DA1A70FE}"/>
          </ac:spMkLst>
        </pc:spChg>
      </pc:sldChg>
      <pc:sldChg chg="modNotes">
        <pc:chgData name="Usuário Convidado" userId="" providerId="Windows Live" clId="Web-{5A940977-AADE-4FB9-ABAB-A985BB4E05D3}" dt="2024-06-30T17:57:00.740" v="347"/>
        <pc:sldMkLst>
          <pc:docMk/>
          <pc:sldMk cId="0" sldId="322"/>
        </pc:sldMkLst>
      </pc:sldChg>
      <pc:sldChg chg="modNotes">
        <pc:chgData name="Usuário Convidado" userId="" providerId="Windows Live" clId="Web-{5A940977-AADE-4FB9-ABAB-A985BB4E05D3}" dt="2024-06-30T23:08:01.907" v="1540"/>
        <pc:sldMkLst>
          <pc:docMk/>
          <pc:sldMk cId="0" sldId="334"/>
        </pc:sldMkLst>
      </pc:sldChg>
      <pc:sldChg chg="addSp delSp modSp addAnim delAnim modAnim">
        <pc:chgData name="Usuário Convidado" userId="" providerId="Windows Live" clId="Web-{5A940977-AADE-4FB9-ABAB-A985BB4E05D3}" dt="2024-06-30T22:18:40.789" v="1529"/>
        <pc:sldMkLst>
          <pc:docMk/>
          <pc:sldMk cId="429779976" sldId="348"/>
        </pc:sldMkLst>
        <pc:spChg chg="add del mod">
          <ac:chgData name="Usuário Convidado" userId="" providerId="Windows Live" clId="Web-{5A940977-AADE-4FB9-ABAB-A985BB4E05D3}" dt="2024-06-30T22:17:43.240" v="1516"/>
          <ac:spMkLst>
            <pc:docMk/>
            <pc:sldMk cId="429779976" sldId="348"/>
            <ac:spMk id="4" creationId="{BB5131F4-9454-F14A-4052-DFA87194D24F}"/>
          </ac:spMkLst>
        </pc:spChg>
        <pc:spChg chg="add mod">
          <ac:chgData name="Usuário Convidado" userId="" providerId="Windows Live" clId="Web-{5A940977-AADE-4FB9-ABAB-A985BB4E05D3}" dt="2024-06-30T22:18:17.179" v="1523" actId="1076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5A940977-AADE-4FB9-ABAB-A985BB4E05D3}" dt="2024-06-30T22:18:29.367" v="1527" actId="14100"/>
          <ac:spMkLst>
            <pc:docMk/>
            <pc:sldMk cId="429779976" sldId="348"/>
            <ac:spMk id="8" creationId="{D4B11F70-578B-1EAA-FAF7-3155061F0216}"/>
          </ac:spMkLst>
        </pc:spChg>
        <pc:spChg chg="mod">
          <ac:chgData name="Usuário Convidado" userId="" providerId="Windows Live" clId="Web-{5A940977-AADE-4FB9-ABAB-A985BB4E05D3}" dt="2024-06-30T22:10:29.099" v="1485" actId="20577"/>
          <ac:spMkLst>
            <pc:docMk/>
            <pc:sldMk cId="429779976" sldId="348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7:48.162" v="1517" actId="1076"/>
          <ac:picMkLst>
            <pc:docMk/>
            <pc:sldMk cId="429779976" sldId="348"/>
            <ac:picMk id="3" creationId="{40F81B6D-F091-CC57-1788-DEA0CD73C9AD}"/>
          </ac:picMkLst>
        </pc:picChg>
      </pc:sldChg>
      <pc:sldChg chg="modNotes">
        <pc:chgData name="Usuário Convidado" userId="" providerId="Windows Live" clId="Web-{5A940977-AADE-4FB9-ABAB-A985BB4E05D3}" dt="2024-06-30T17:54:27" v="338"/>
        <pc:sldMkLst>
          <pc:docMk/>
          <pc:sldMk cId="3584386353" sldId="349"/>
        </pc:sldMkLst>
      </pc:sldChg>
      <pc:sldChg chg="addSp delSp modSp addAnim delAnim modAnim modNotes">
        <pc:chgData name="Usuário Convidado" userId="" providerId="Windows Live" clId="Web-{5A940977-AADE-4FB9-ABAB-A985BB4E05D3}" dt="2024-06-30T21:50:10.697" v="1370"/>
        <pc:sldMkLst>
          <pc:docMk/>
          <pc:sldMk cId="4007895745" sldId="350"/>
        </pc:sldMkLst>
        <pc:spChg chg="add del mod">
          <ac:chgData name="Usuário Convidado" userId="" providerId="Windows Live" clId="Web-{5A940977-AADE-4FB9-ABAB-A985BB4E05D3}" dt="2024-06-30T20:05:34.861" v="772"/>
          <ac:spMkLst>
            <pc:docMk/>
            <pc:sldMk cId="4007895745" sldId="350"/>
            <ac:spMk id="5" creationId="{E72EB539-46D9-A902-E87C-E43FF522CA3A}"/>
          </ac:spMkLst>
        </pc:spChg>
        <pc:spChg chg="add del mod">
          <ac:chgData name="Usuário Convidado" userId="" providerId="Windows Live" clId="Web-{5A940977-AADE-4FB9-ABAB-A985BB4E05D3}" dt="2024-06-30T20:15:23.148" v="1254"/>
          <ac:spMkLst>
            <pc:docMk/>
            <pc:sldMk cId="4007895745" sldId="350"/>
            <ac:spMk id="8" creationId="{4950F766-582D-C7FE-2CAD-66AD79E0252C}"/>
          </ac:spMkLst>
        </pc:spChg>
        <pc:spChg chg="del">
          <ac:chgData name="Usuário Convidado" userId="" providerId="Windows Live" clId="Web-{5A940977-AADE-4FB9-ABAB-A985BB4E05D3}" dt="2024-06-30T19:48:26.163" v="356"/>
          <ac:spMkLst>
            <pc:docMk/>
            <pc:sldMk cId="4007895745" sldId="350"/>
            <ac:spMk id="12" creationId="{6583268C-4A0F-88FA-A56F-A7FB9F596F8B}"/>
          </ac:spMkLst>
        </pc:spChg>
        <pc:spChg chg="del">
          <ac:chgData name="Usuário Convidado" userId="" providerId="Windows Live" clId="Web-{5A940977-AADE-4FB9-ABAB-A985BB4E05D3}" dt="2024-06-30T19:48:57.304" v="370"/>
          <ac:spMkLst>
            <pc:docMk/>
            <pc:sldMk cId="4007895745" sldId="350"/>
            <ac:spMk id="17" creationId="{4A180F65-A1BA-8CA7-CA92-A65DAB341C09}"/>
          </ac:spMkLst>
        </pc:spChg>
        <pc:spChg chg="del">
          <ac:chgData name="Usuário Convidado" userId="" providerId="Windows Live" clId="Web-{5A940977-AADE-4FB9-ABAB-A985BB4E05D3}" dt="2024-06-30T19:48:57.304" v="369"/>
          <ac:spMkLst>
            <pc:docMk/>
            <pc:sldMk cId="4007895745" sldId="350"/>
            <ac:spMk id="18" creationId="{3C678D2F-3916-8F5C-0E8E-958CB9CE7877}"/>
          </ac:spMkLst>
        </pc:spChg>
        <pc:spChg chg="del">
          <ac:chgData name="Usuário Convidado" userId="" providerId="Windows Live" clId="Web-{5A940977-AADE-4FB9-ABAB-A985BB4E05D3}" dt="2024-06-30T19:48:57.288" v="368"/>
          <ac:spMkLst>
            <pc:docMk/>
            <pc:sldMk cId="4007895745" sldId="350"/>
            <ac:spMk id="19" creationId="{78EE41A2-B793-069B-172C-5ABBF0796EDF}"/>
          </ac:spMkLst>
        </pc:spChg>
        <pc:spChg chg="del">
          <ac:chgData name="Usuário Convidado" userId="" providerId="Windows Live" clId="Web-{5A940977-AADE-4FB9-ABAB-A985BB4E05D3}" dt="2024-06-30T19:48:57.288" v="367"/>
          <ac:spMkLst>
            <pc:docMk/>
            <pc:sldMk cId="4007895745" sldId="350"/>
            <ac:spMk id="20" creationId="{8CBA95E0-57E0-DD8B-8C53-69331CE7364D}"/>
          </ac:spMkLst>
        </pc:spChg>
        <pc:spChg chg="del">
          <ac:chgData name="Usuário Convidado" userId="" providerId="Windows Live" clId="Web-{5A940977-AADE-4FB9-ABAB-A985BB4E05D3}" dt="2024-06-30T19:48:57.288" v="366"/>
          <ac:spMkLst>
            <pc:docMk/>
            <pc:sldMk cId="4007895745" sldId="350"/>
            <ac:spMk id="21" creationId="{FA29D27F-88F4-9D9F-83E3-620F8F88DC96}"/>
          </ac:spMkLst>
        </pc:spChg>
        <pc:spChg chg="del">
          <ac:chgData name="Usuário Convidado" userId="" providerId="Windows Live" clId="Web-{5A940977-AADE-4FB9-ABAB-A985BB4E05D3}" dt="2024-06-30T19:48:57.288" v="365"/>
          <ac:spMkLst>
            <pc:docMk/>
            <pc:sldMk cId="4007895745" sldId="350"/>
            <ac:spMk id="22" creationId="{1BDBF9F8-0C59-A576-BDA7-3DE910A59AC7}"/>
          </ac:spMkLst>
        </pc:spChg>
        <pc:spChg chg="del">
          <ac:chgData name="Usuário Convidado" userId="" providerId="Windows Live" clId="Web-{5A940977-AADE-4FB9-ABAB-A985BB4E05D3}" dt="2024-06-30T19:48:57.288" v="364"/>
          <ac:spMkLst>
            <pc:docMk/>
            <pc:sldMk cId="4007895745" sldId="350"/>
            <ac:spMk id="23" creationId="{387BF315-C7F7-F4EA-0D4F-8631F41A5E50}"/>
          </ac:spMkLst>
        </pc:spChg>
        <pc:spChg chg="del mod">
          <ac:chgData name="Usuário Convidado" userId="" providerId="Windows Live" clId="Web-{5A940977-AADE-4FB9-ABAB-A985BB4E05D3}" dt="2024-06-30T19:48:57.288" v="363"/>
          <ac:spMkLst>
            <pc:docMk/>
            <pc:sldMk cId="4007895745" sldId="350"/>
            <ac:spMk id="24" creationId="{74551523-6CBE-83B6-BDA9-54BCA307EAE3}"/>
          </ac:spMkLst>
        </pc:spChg>
        <pc:spChg chg="del">
          <ac:chgData name="Usuário Convidado" userId="" providerId="Windows Live" clId="Web-{5A940977-AADE-4FB9-ABAB-A985BB4E05D3}" dt="2024-06-30T19:48:57.288" v="362"/>
          <ac:spMkLst>
            <pc:docMk/>
            <pc:sldMk cId="4007895745" sldId="350"/>
            <ac:spMk id="25" creationId="{47E9D2A1-143D-09FB-37AB-AE75E0FD28F9}"/>
          </ac:spMkLst>
        </pc:spChg>
        <pc:spChg chg="del">
          <ac:chgData name="Usuário Convidado" userId="" providerId="Windows Live" clId="Web-{5A940977-AADE-4FB9-ABAB-A985BB4E05D3}" dt="2024-06-30T19:48:57.272" v="361"/>
          <ac:spMkLst>
            <pc:docMk/>
            <pc:sldMk cId="4007895745" sldId="350"/>
            <ac:spMk id="27" creationId="{895AFB61-AC2F-C67F-42C4-2B5BBCF4278C}"/>
          </ac:spMkLst>
        </pc:spChg>
        <pc:picChg chg="add del mod ord">
          <ac:chgData name="Usuário Convidado" userId="" providerId="Windows Live" clId="Web-{5A940977-AADE-4FB9-ABAB-A985BB4E05D3}" dt="2024-06-30T20:05:33.939" v="771"/>
          <ac:picMkLst>
            <pc:docMk/>
            <pc:sldMk cId="4007895745" sldId="350"/>
            <ac:picMk id="3" creationId="{9F2DF41E-B902-04AD-9EDD-5AF83490195E}"/>
          </ac:picMkLst>
        </pc:picChg>
        <pc:picChg chg="add del mod">
          <ac:chgData name="Usuário Convidado" userId="" providerId="Windows Live" clId="Web-{5A940977-AADE-4FB9-ABAB-A985BB4E05D3}" dt="2024-06-30T21:39:22.046" v="1329"/>
          <ac:picMkLst>
            <pc:docMk/>
            <pc:sldMk cId="4007895745" sldId="350"/>
            <ac:picMk id="3" creationId="{E18A0203-0A77-A394-68B8-7D545D26A15E}"/>
          </ac:picMkLst>
        </pc:picChg>
        <pc:picChg chg="add del mod modCrop">
          <ac:chgData name="Usuário Convidado" userId="" providerId="Windows Live" clId="Web-{5A940977-AADE-4FB9-ABAB-A985BB4E05D3}" dt="2024-06-30T21:44:09.400" v="1349" actId="1076"/>
          <ac:picMkLst>
            <pc:docMk/>
            <pc:sldMk cId="4007895745" sldId="350"/>
            <ac:picMk id="4" creationId="{C5BBE2DB-CF32-617C-9924-A00DB4A2ABF3}"/>
          </ac:picMkLst>
        </pc:picChg>
        <pc:picChg chg="add mod">
          <ac:chgData name="Usuário Convidado" userId="" providerId="Windows Live" clId="Web-{5A940977-AADE-4FB9-ABAB-A985BB4E05D3}" dt="2024-06-30T21:44:06.494" v="1348" actId="1076"/>
          <ac:picMkLst>
            <pc:docMk/>
            <pc:sldMk cId="4007895745" sldId="350"/>
            <ac:picMk id="5" creationId="{77C54A08-10EC-6480-ECCA-CC53F8ED40DF}"/>
          </ac:picMkLst>
        </pc:picChg>
        <pc:picChg chg="add mod">
          <ac:chgData name="Usuário Convidado" userId="" providerId="Windows Live" clId="Web-{5A940977-AADE-4FB9-ABAB-A985BB4E05D3}" dt="2024-06-30T21:44:58.418" v="1353" actId="1076"/>
          <ac:picMkLst>
            <pc:docMk/>
            <pc:sldMk cId="4007895745" sldId="350"/>
            <ac:picMk id="6" creationId="{45750A04-E2A3-A4C3-179D-1599FD6F340E}"/>
          </ac:picMkLst>
        </pc:picChg>
        <pc:picChg chg="add del mod ord">
          <ac:chgData name="Usuário Convidado" userId="" providerId="Windows Live" clId="Web-{5A940977-AADE-4FB9-ABAB-A985BB4E05D3}" dt="2024-06-30T20:15:22.227" v="1253"/>
          <ac:picMkLst>
            <pc:docMk/>
            <pc:sldMk cId="4007895745" sldId="350"/>
            <ac:picMk id="6" creationId="{F9074505-54BA-6038-B815-E1F6469055D6}"/>
          </ac:picMkLst>
        </pc:picChg>
        <pc:picChg chg="add mod">
          <ac:chgData name="Usuário Convidado" userId="" providerId="Windows Live" clId="Web-{5A940977-AADE-4FB9-ABAB-A985BB4E05D3}" dt="2024-06-30T21:46:04.982" v="1362" actId="1076"/>
          <ac:picMkLst>
            <pc:docMk/>
            <pc:sldMk cId="4007895745" sldId="350"/>
            <ac:picMk id="7" creationId="{D133EC0D-9B2C-2DDA-E706-1934EF6A78FB}"/>
          </ac:picMkLst>
        </pc:picChg>
        <pc:picChg chg="add mod ord">
          <ac:chgData name="Usuário Convidado" userId="" providerId="Windows Live" clId="Web-{5A940977-AADE-4FB9-ABAB-A985BB4E05D3}" dt="2024-06-30T20:16:07.774" v="1262" actId="14100"/>
          <ac:picMkLst>
            <pc:docMk/>
            <pc:sldMk cId="4007895745" sldId="350"/>
            <ac:picMk id="9" creationId="{757D3C04-B987-A2F8-C45F-3A5F1FCC662A}"/>
          </ac:picMkLst>
        </pc:picChg>
        <pc:picChg chg="add del mod">
          <ac:chgData name="Usuário Convidado" userId="" providerId="Windows Live" clId="Web-{5A940977-AADE-4FB9-ABAB-A985BB4E05D3}" dt="2024-06-30T19:48:25.194" v="355"/>
          <ac:picMkLst>
            <pc:docMk/>
            <pc:sldMk cId="4007895745" sldId="350"/>
            <ac:picMk id="16" creationId="{DB72267A-CC3A-B2F9-77B3-CA326995C97B}"/>
          </ac:picMkLst>
        </pc:picChg>
      </pc:sldChg>
    </pc:docChg>
  </pc:docChgLst>
  <pc:docChgLst>
    <pc:chgData name="Usuário Convidado" providerId="Windows Live" clId="Web-{427A74B7-D1F8-4E41-B294-DE54B27550CB}"/>
    <pc:docChg chg="modSld">
      <pc:chgData name="Usuário Convidado" userId="" providerId="Windows Live" clId="Web-{427A74B7-D1F8-4E41-B294-DE54B27550CB}" dt="2024-06-29T18:14:54.160" v="847" actId="20577"/>
      <pc:docMkLst>
        <pc:docMk/>
      </pc:docMkLst>
      <pc:sldChg chg="modNotes">
        <pc:chgData name="Usuário Convidado" userId="" providerId="Windows Live" clId="Web-{427A74B7-D1F8-4E41-B294-DE54B27550CB}" dt="2024-06-29T18:11:14.161" v="822"/>
        <pc:sldMkLst>
          <pc:docMk/>
          <pc:sldMk cId="0" sldId="258"/>
        </pc:sldMkLst>
      </pc:sldChg>
      <pc:sldChg chg="modSp">
        <pc:chgData name="Usuário Convidado" userId="" providerId="Windows Live" clId="Web-{427A74B7-D1F8-4E41-B294-DE54B27550CB}" dt="2024-06-29T18:14:54.160" v="847" actId="20577"/>
        <pc:sldMkLst>
          <pc:docMk/>
          <pc:sldMk cId="0" sldId="317"/>
        </pc:sldMkLst>
        <pc:spChg chg="mod">
          <ac:chgData name="Usuário Convidado" userId="" providerId="Windows Live" clId="Web-{427A74B7-D1F8-4E41-B294-DE54B27550CB}" dt="2024-06-29T18:14:54.160" v="84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gabriel jansen" userId="9795aa8a2fa0ca2a" providerId="LiveId" clId="{23784744-8DB1-4B9E-8F2D-458F98CDF5D7}"/>
    <pc:docChg chg="undo custSel modSld">
      <pc:chgData name="gabriel jansen" userId="9795aa8a2fa0ca2a" providerId="LiveId" clId="{23784744-8DB1-4B9E-8F2D-458F98CDF5D7}" dt="2024-07-05T01:43:12.550" v="1103" actId="20577"/>
      <pc:docMkLst>
        <pc:docMk/>
      </pc:docMkLst>
      <pc:sldChg chg="modNotesTx">
        <pc:chgData name="gabriel jansen" userId="9795aa8a2fa0ca2a" providerId="LiveId" clId="{23784744-8DB1-4B9E-8F2D-458F98CDF5D7}" dt="2024-07-02T18:22:46.140" v="13"/>
        <pc:sldMkLst>
          <pc:docMk/>
          <pc:sldMk cId="0" sldId="263"/>
        </pc:sldMkLst>
      </pc:sldChg>
      <pc:sldChg chg="modSp mod modNotesTx">
        <pc:chgData name="gabriel jansen" userId="9795aa8a2fa0ca2a" providerId="LiveId" clId="{23784744-8DB1-4B9E-8F2D-458F98CDF5D7}" dt="2024-07-05T00:00:28.749" v="532" actId="114"/>
        <pc:sldMkLst>
          <pc:docMk/>
          <pc:sldMk cId="0" sldId="266"/>
        </pc:sldMkLst>
        <pc:spChg chg="mod">
          <ac:chgData name="gabriel jansen" userId="9795aa8a2fa0ca2a" providerId="LiveId" clId="{23784744-8DB1-4B9E-8F2D-458F98CDF5D7}" dt="2024-07-05T00:00:28.749" v="532" actId="114"/>
          <ac:spMkLst>
            <pc:docMk/>
            <pc:sldMk cId="0" sldId="266"/>
            <ac:spMk id="25603" creationId="{9FBD741F-91AB-8240-DC8D-8DB5553F0E1B}"/>
          </ac:spMkLst>
        </pc:spChg>
      </pc:sldChg>
      <pc:sldChg chg="modNotesTx">
        <pc:chgData name="gabriel jansen" userId="9795aa8a2fa0ca2a" providerId="LiveId" clId="{23784744-8DB1-4B9E-8F2D-458F98CDF5D7}" dt="2024-07-02T18:23:23.353" v="16"/>
        <pc:sldMkLst>
          <pc:docMk/>
          <pc:sldMk cId="0" sldId="281"/>
        </pc:sldMkLst>
      </pc:sldChg>
      <pc:sldChg chg="modSp mod modNotesTx">
        <pc:chgData name="gabriel jansen" userId="9795aa8a2fa0ca2a" providerId="LiveId" clId="{23784744-8DB1-4B9E-8F2D-458F98CDF5D7}" dt="2024-07-03T01:14:05.202" v="525" actId="1076"/>
        <pc:sldMkLst>
          <pc:docMk/>
          <pc:sldMk cId="0" sldId="282"/>
        </pc:sldMkLst>
        <pc:picChg chg="mod">
          <ac:chgData name="gabriel jansen" userId="9795aa8a2fa0ca2a" providerId="LiveId" clId="{23784744-8DB1-4B9E-8F2D-458F98CDF5D7}" dt="2024-07-03T01:12:58.851" v="510" actId="692"/>
          <ac:picMkLst>
            <pc:docMk/>
            <pc:sldMk cId="0" sldId="282"/>
            <ac:picMk id="5" creationId="{E6DA8FDB-4863-6F49-8780-A5126D238F3B}"/>
          </ac:picMkLst>
        </pc:picChg>
        <pc:picChg chg="mod">
          <ac:chgData name="gabriel jansen" userId="9795aa8a2fa0ca2a" providerId="LiveId" clId="{23784744-8DB1-4B9E-8F2D-458F98CDF5D7}" dt="2024-07-03T01:13:11.284" v="513" actId="1076"/>
          <ac:picMkLst>
            <pc:docMk/>
            <pc:sldMk cId="0" sldId="282"/>
            <ac:picMk id="9" creationId="{C1D3960A-A6F6-6FD2-36FF-A3B3CF4F4991}"/>
          </ac:picMkLst>
        </pc:picChg>
        <pc:picChg chg="mod">
          <ac:chgData name="gabriel jansen" userId="9795aa8a2fa0ca2a" providerId="LiveId" clId="{23784744-8DB1-4B9E-8F2D-458F98CDF5D7}" dt="2024-07-03T01:14:02.952" v="521" actId="1076"/>
          <ac:picMkLst>
            <pc:docMk/>
            <pc:sldMk cId="0" sldId="282"/>
            <ac:picMk id="12" creationId="{FC9513F3-3B39-E671-E5C0-47D9821B7D7C}"/>
          </ac:picMkLst>
        </pc:picChg>
        <pc:picChg chg="mod">
          <ac:chgData name="gabriel jansen" userId="9795aa8a2fa0ca2a" providerId="LiveId" clId="{23784744-8DB1-4B9E-8F2D-458F98CDF5D7}" dt="2024-07-03T01:14:03.264" v="522" actId="1076"/>
          <ac:picMkLst>
            <pc:docMk/>
            <pc:sldMk cId="0" sldId="282"/>
            <ac:picMk id="19" creationId="{B2998CB6-9205-60E5-8CA2-6B19AB23FA2B}"/>
          </ac:picMkLst>
        </pc:picChg>
        <pc:picChg chg="mod">
          <ac:chgData name="gabriel jansen" userId="9795aa8a2fa0ca2a" providerId="LiveId" clId="{23784744-8DB1-4B9E-8F2D-458F98CDF5D7}" dt="2024-07-03T01:14:04.167" v="524" actId="1076"/>
          <ac:picMkLst>
            <pc:docMk/>
            <pc:sldMk cId="0" sldId="282"/>
            <ac:picMk id="23" creationId="{7563CA3E-289B-D81A-84A1-51DD5A76BC69}"/>
          </ac:picMkLst>
        </pc:picChg>
        <pc:picChg chg="mod">
          <ac:chgData name="gabriel jansen" userId="9795aa8a2fa0ca2a" providerId="LiveId" clId="{23784744-8DB1-4B9E-8F2D-458F98CDF5D7}" dt="2024-07-03T01:14:05.202" v="525" actId="1076"/>
          <ac:picMkLst>
            <pc:docMk/>
            <pc:sldMk cId="0" sldId="282"/>
            <ac:picMk id="28" creationId="{233572D0-1C59-4B94-FDF8-F9B7396D0666}"/>
          </ac:picMkLst>
        </pc:picChg>
      </pc:sldChg>
      <pc:sldChg chg="modNotesTx">
        <pc:chgData name="gabriel jansen" userId="9795aa8a2fa0ca2a" providerId="LiveId" clId="{23784744-8DB1-4B9E-8F2D-458F98CDF5D7}" dt="2024-07-02T18:25:24.435" v="166"/>
        <pc:sldMkLst>
          <pc:docMk/>
          <pc:sldMk cId="0" sldId="283"/>
        </pc:sldMkLst>
      </pc:sldChg>
      <pc:sldChg chg="modNotesTx">
        <pc:chgData name="gabriel jansen" userId="9795aa8a2fa0ca2a" providerId="LiveId" clId="{23784744-8DB1-4B9E-8F2D-458F98CDF5D7}" dt="2024-07-02T18:25:43.745" v="168"/>
        <pc:sldMkLst>
          <pc:docMk/>
          <pc:sldMk cId="0" sldId="285"/>
        </pc:sldMkLst>
      </pc:sldChg>
      <pc:sldChg chg="modNotesTx">
        <pc:chgData name="gabriel jansen" userId="9795aa8a2fa0ca2a" providerId="LiveId" clId="{23784744-8DB1-4B9E-8F2D-458F98CDF5D7}" dt="2024-07-02T18:26:00.577" v="170"/>
        <pc:sldMkLst>
          <pc:docMk/>
          <pc:sldMk cId="0" sldId="286"/>
        </pc:sldMkLst>
      </pc:sldChg>
      <pc:sldChg chg="addSp delSp modSp mod modNotesTx">
        <pc:chgData name="gabriel jansen" userId="9795aa8a2fa0ca2a" providerId="LiveId" clId="{23784744-8DB1-4B9E-8F2D-458F98CDF5D7}" dt="2024-07-05T00:01:55.873" v="700" actId="20577"/>
        <pc:sldMkLst>
          <pc:docMk/>
          <pc:sldMk cId="0" sldId="288"/>
        </pc:sldMkLst>
        <pc:picChg chg="add mod">
          <ac:chgData name="gabriel jansen" userId="9795aa8a2fa0ca2a" providerId="LiveId" clId="{23784744-8DB1-4B9E-8F2D-458F98CDF5D7}" dt="2024-07-02T18:25:13.200" v="164"/>
          <ac:picMkLst>
            <pc:docMk/>
            <pc:sldMk cId="0" sldId="288"/>
            <ac:picMk id="2" creationId="{5F57696A-9AC0-E974-CD7C-697E24C125CF}"/>
          </ac:picMkLst>
        </pc:picChg>
        <pc:picChg chg="del">
          <ac:chgData name="gabriel jansen" userId="9795aa8a2fa0ca2a" providerId="LiveId" clId="{23784744-8DB1-4B9E-8F2D-458F98CDF5D7}" dt="2024-07-02T18:25:12.741" v="163" actId="478"/>
          <ac:picMkLst>
            <pc:docMk/>
            <pc:sldMk cId="0" sldId="288"/>
            <ac:picMk id="4" creationId="{EDECCEDB-FB78-31C6-CD06-85C8570E4825}"/>
          </ac:picMkLst>
        </pc:picChg>
      </pc:sldChg>
      <pc:sldChg chg="modNotesTx">
        <pc:chgData name="gabriel jansen" userId="9795aa8a2fa0ca2a" providerId="LiveId" clId="{23784744-8DB1-4B9E-8F2D-458F98CDF5D7}" dt="2024-07-02T18:25:34.635" v="167"/>
        <pc:sldMkLst>
          <pc:docMk/>
          <pc:sldMk cId="0" sldId="289"/>
        </pc:sldMkLst>
      </pc:sldChg>
      <pc:sldChg chg="addSp delSp modSp mod modNotesTx">
        <pc:chgData name="gabriel jansen" userId="9795aa8a2fa0ca2a" providerId="LiveId" clId="{23784744-8DB1-4B9E-8F2D-458F98CDF5D7}" dt="2024-07-02T18:25:01.157" v="162" actId="20577"/>
        <pc:sldMkLst>
          <pc:docMk/>
          <pc:sldMk cId="0" sldId="291"/>
        </pc:sldMkLst>
        <pc:picChg chg="del">
          <ac:chgData name="gabriel jansen" userId="9795aa8a2fa0ca2a" providerId="LiveId" clId="{23784744-8DB1-4B9E-8F2D-458F98CDF5D7}" dt="2024-07-02T14:55:32.046" v="0" actId="478"/>
          <ac:picMkLst>
            <pc:docMk/>
            <pc:sldMk cId="0" sldId="291"/>
            <ac:picMk id="3" creationId="{844B3647-A4FB-888B-0D92-ADE5D2AB3798}"/>
          </ac:picMkLst>
        </pc:picChg>
        <pc:picChg chg="add del mod">
          <ac:chgData name="gabriel jansen" userId="9795aa8a2fa0ca2a" providerId="LiveId" clId="{23784744-8DB1-4B9E-8F2D-458F98CDF5D7}" dt="2024-07-02T14:59:55.604" v="5" actId="478"/>
          <ac:picMkLst>
            <pc:docMk/>
            <pc:sldMk cId="0" sldId="291"/>
            <ac:picMk id="4" creationId="{CEAA694C-610E-A423-2E1D-971955CD1DDF}"/>
          </ac:picMkLst>
        </pc:picChg>
        <pc:picChg chg="add mod modCrop">
          <ac:chgData name="gabriel jansen" userId="9795aa8a2fa0ca2a" providerId="LiveId" clId="{23784744-8DB1-4B9E-8F2D-458F98CDF5D7}" dt="2024-07-02T15:01:00.371" v="11" actId="732"/>
          <ac:picMkLst>
            <pc:docMk/>
            <pc:sldMk cId="0" sldId="291"/>
            <ac:picMk id="6" creationId="{F8F15EF4-025A-3656-B195-973A4AB11976}"/>
          </ac:picMkLst>
        </pc:picChg>
      </pc:sldChg>
      <pc:sldChg chg="modSp mod">
        <pc:chgData name="gabriel jansen" userId="9795aa8a2fa0ca2a" providerId="LiveId" clId="{23784744-8DB1-4B9E-8F2D-458F98CDF5D7}" dt="2024-07-03T01:11:32.559" v="492" actId="692"/>
        <pc:sldMkLst>
          <pc:docMk/>
          <pc:sldMk cId="0" sldId="300"/>
        </pc:sldMkLst>
        <pc:picChg chg="mod">
          <ac:chgData name="gabriel jansen" userId="9795aa8a2fa0ca2a" providerId="LiveId" clId="{23784744-8DB1-4B9E-8F2D-458F98CDF5D7}" dt="2024-07-03T01:11:32.559" v="492" actId="692"/>
          <ac:picMkLst>
            <pc:docMk/>
            <pc:sldMk cId="0" sldId="300"/>
            <ac:picMk id="4" creationId="{1484FCFB-6133-CDD8-C01F-96FFEC7DFCC2}"/>
          </ac:picMkLst>
        </pc:picChg>
      </pc:sldChg>
      <pc:sldChg chg="modSp mod">
        <pc:chgData name="gabriel jansen" userId="9795aa8a2fa0ca2a" providerId="LiveId" clId="{23784744-8DB1-4B9E-8F2D-458F98CDF5D7}" dt="2024-07-03T01:11:21.121" v="490" actId="732"/>
        <pc:sldMkLst>
          <pc:docMk/>
          <pc:sldMk cId="0" sldId="301"/>
        </pc:sldMkLst>
        <pc:picChg chg="mod modCrop">
          <ac:chgData name="gabriel jansen" userId="9795aa8a2fa0ca2a" providerId="LiveId" clId="{23784744-8DB1-4B9E-8F2D-458F98CDF5D7}" dt="2024-07-03T01:11:21.121" v="490" actId="732"/>
          <ac:picMkLst>
            <pc:docMk/>
            <pc:sldMk cId="0" sldId="301"/>
            <ac:picMk id="4" creationId="{13A1ABE7-D266-AAF9-3817-4906E44EC95B}"/>
          </ac:picMkLst>
        </pc:picChg>
      </pc:sldChg>
      <pc:sldChg chg="modSp mod">
        <pc:chgData name="gabriel jansen" userId="9795aa8a2fa0ca2a" providerId="LiveId" clId="{23784744-8DB1-4B9E-8F2D-458F98CDF5D7}" dt="2024-07-03T01:11:07.755" v="487" actId="692"/>
        <pc:sldMkLst>
          <pc:docMk/>
          <pc:sldMk cId="0" sldId="302"/>
        </pc:sldMkLst>
        <pc:picChg chg="mod">
          <ac:chgData name="gabriel jansen" userId="9795aa8a2fa0ca2a" providerId="LiveId" clId="{23784744-8DB1-4B9E-8F2D-458F98CDF5D7}" dt="2024-07-03T01:11:07.755" v="487" actId="692"/>
          <ac:picMkLst>
            <pc:docMk/>
            <pc:sldMk cId="0" sldId="302"/>
            <ac:picMk id="4" creationId="{B211835D-3D23-EFAE-FD7F-09A51CD0F32E}"/>
          </ac:picMkLst>
        </pc:picChg>
      </pc:sldChg>
      <pc:sldChg chg="modSp mod">
        <pc:chgData name="gabriel jansen" userId="9795aa8a2fa0ca2a" providerId="LiveId" clId="{23784744-8DB1-4B9E-8F2D-458F98CDF5D7}" dt="2024-07-03T01:10:59.645" v="485" actId="692"/>
        <pc:sldMkLst>
          <pc:docMk/>
          <pc:sldMk cId="0" sldId="303"/>
        </pc:sldMkLst>
        <pc:picChg chg="mod modCrop">
          <ac:chgData name="gabriel jansen" userId="9795aa8a2fa0ca2a" providerId="LiveId" clId="{23784744-8DB1-4B9E-8F2D-458F98CDF5D7}" dt="2024-07-03T01:10:59.645" v="485" actId="692"/>
          <ac:picMkLst>
            <pc:docMk/>
            <pc:sldMk cId="0" sldId="303"/>
            <ac:picMk id="3" creationId="{1C91F0E7-5ACB-52F8-5ECE-4126DA706EA4}"/>
          </ac:picMkLst>
        </pc:picChg>
      </pc:sldChg>
      <pc:sldChg chg="modSp mod">
        <pc:chgData name="gabriel jansen" userId="9795aa8a2fa0ca2a" providerId="LiveId" clId="{23784744-8DB1-4B9E-8F2D-458F98CDF5D7}" dt="2024-07-03T01:10:40.276" v="482" actId="692"/>
        <pc:sldMkLst>
          <pc:docMk/>
          <pc:sldMk cId="0" sldId="305"/>
        </pc:sldMkLst>
        <pc:picChg chg="mod">
          <ac:chgData name="gabriel jansen" userId="9795aa8a2fa0ca2a" providerId="LiveId" clId="{23784744-8DB1-4B9E-8F2D-458F98CDF5D7}" dt="2024-07-03T01:10:40.276" v="482" actId="692"/>
          <ac:picMkLst>
            <pc:docMk/>
            <pc:sldMk cId="0" sldId="305"/>
            <ac:picMk id="7" creationId="{3E0C3888-CCD5-8235-92C2-1FA0BE3420D9}"/>
          </ac:picMkLst>
        </pc:picChg>
      </pc:sldChg>
      <pc:sldChg chg="addSp delSp modSp mod addAnim delAnim modAnim modNotesTx">
        <pc:chgData name="gabriel jansen" userId="9795aa8a2fa0ca2a" providerId="LiveId" clId="{23784744-8DB1-4B9E-8F2D-458F98CDF5D7}" dt="2024-07-02T19:37:53.764" v="474" actId="20577"/>
        <pc:sldMkLst>
          <pc:docMk/>
          <pc:sldMk cId="0" sldId="308"/>
        </pc:sldMkLst>
        <pc:graphicFrameChg chg="mod modGraphic">
          <ac:chgData name="gabriel jansen" userId="9795aa8a2fa0ca2a" providerId="LiveId" clId="{23784744-8DB1-4B9E-8F2D-458F98CDF5D7}" dt="2024-07-02T18:54:37.685" v="383" actId="20577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add del mod modGraphic">
          <ac:chgData name="gabriel jansen" userId="9795aa8a2fa0ca2a" providerId="LiveId" clId="{23784744-8DB1-4B9E-8F2D-458F98CDF5D7}" dt="2024-07-02T18:32:18.794" v="227" actId="478"/>
          <ac:graphicFrameMkLst>
            <pc:docMk/>
            <pc:sldMk cId="0" sldId="308"/>
            <ac:graphicFrameMk id="3" creationId="{0EB4DC11-87D2-3D7E-1AD1-A55A668495A9}"/>
          </ac:graphicFrameMkLst>
        </pc:graphicFrameChg>
        <pc:graphicFrameChg chg="mod modGraphic">
          <ac:chgData name="gabriel jansen" userId="9795aa8a2fa0ca2a" providerId="LiveId" clId="{23784744-8DB1-4B9E-8F2D-458F98CDF5D7}" dt="2024-07-02T18:54:05.056" v="381" actId="1076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  <pc:sldChg chg="modSp mod">
        <pc:chgData name="gabriel jansen" userId="9795aa8a2fa0ca2a" providerId="LiveId" clId="{23784744-8DB1-4B9E-8F2D-458F98CDF5D7}" dt="2024-07-03T01:14:28.756" v="527" actId="692"/>
        <pc:sldMkLst>
          <pc:docMk/>
          <pc:sldMk cId="0" sldId="310"/>
        </pc:sldMkLst>
        <pc:picChg chg="mod">
          <ac:chgData name="gabriel jansen" userId="9795aa8a2fa0ca2a" providerId="LiveId" clId="{23784744-8DB1-4B9E-8F2D-458F98CDF5D7}" dt="2024-07-03T01:14:28.756" v="527" actId="692"/>
          <ac:picMkLst>
            <pc:docMk/>
            <pc:sldMk cId="0" sldId="310"/>
            <ac:picMk id="5" creationId="{751DB160-6A29-6B86-C707-0EDAB772975F}"/>
          </ac:picMkLst>
        </pc:picChg>
      </pc:sldChg>
      <pc:sldChg chg="addSp delSp modSp mod delAnim modAnim delCm">
        <pc:chgData name="gabriel jansen" userId="9795aa8a2fa0ca2a" providerId="LiveId" clId="{23784744-8DB1-4B9E-8F2D-458F98CDF5D7}" dt="2024-07-03T00:56:05.416" v="476" actId="208"/>
        <pc:sldMkLst>
          <pc:docMk/>
          <pc:sldMk cId="0" sldId="311"/>
        </pc:sldMkLst>
        <pc:spChg chg="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2" creationId="{D6A54753-1716-A631-2DDB-F36385BF577D}"/>
          </ac:spMkLst>
        </pc:spChg>
        <pc:spChg chg="add del mod">
          <ac:chgData name="gabriel jansen" userId="9795aa8a2fa0ca2a" providerId="LiveId" clId="{23784744-8DB1-4B9E-8F2D-458F98CDF5D7}" dt="2024-07-02T18:28:59.386" v="193" actId="478"/>
          <ac:spMkLst>
            <pc:docMk/>
            <pc:sldMk cId="0" sldId="311"/>
            <ac:spMk id="3" creationId="{919814B0-AFF2-6D90-12B1-7DBF020C90D6}"/>
          </ac:spMkLst>
        </pc:spChg>
        <pc:spChg chg="add 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4" creationId="{4DDA3AAB-7B2A-3C27-129A-A393D0F8D7CF}"/>
          </ac:spMkLst>
        </pc:spChg>
        <pc:picChg chg="mod">
          <ac:chgData name="gabriel jansen" userId="9795aa8a2fa0ca2a" providerId="LiveId" clId="{23784744-8DB1-4B9E-8F2D-458F98CDF5D7}" dt="2024-07-02T18:27:04.079" v="173" actId="14100"/>
          <ac:picMkLst>
            <pc:docMk/>
            <pc:sldMk cId="0" sldId="311"/>
            <ac:picMk id="7" creationId="{D250DF7F-01AF-08FD-581B-BE6DD6FD7BC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23784744-8DB1-4B9E-8F2D-458F98CDF5D7}" dt="2024-07-02T18:26:56.465" v="171"/>
              <pc2:cmMkLst xmlns:pc2="http://schemas.microsoft.com/office/powerpoint/2019/9/main/command">
                <pc:docMk/>
                <pc:sldMk cId="0" sldId="311"/>
                <pc2:cmMk id="{81D79CFC-3E19-4FD5-92B9-6E2B9CF44A6B}"/>
              </pc2:cmMkLst>
            </pc226:cmChg>
          </p:ext>
        </pc:extLst>
      </pc:sldChg>
      <pc:sldChg chg="modSp mod">
        <pc:chgData name="gabriel jansen" userId="9795aa8a2fa0ca2a" providerId="LiveId" clId="{23784744-8DB1-4B9E-8F2D-458F98CDF5D7}" dt="2024-07-05T00:00:25.603" v="531" actId="114"/>
        <pc:sldMkLst>
          <pc:docMk/>
          <pc:sldMk cId="0" sldId="324"/>
        </pc:sldMkLst>
        <pc:spChg chg="mod">
          <ac:chgData name="gabriel jansen" userId="9795aa8a2fa0ca2a" providerId="LiveId" clId="{23784744-8DB1-4B9E-8F2D-458F98CDF5D7}" dt="2024-07-05T00:00:25.603" v="531" actId="114"/>
          <ac:spMkLst>
            <pc:docMk/>
            <pc:sldMk cId="0" sldId="324"/>
            <ac:spMk id="142339" creationId="{1923E1A1-F2E7-9F08-0290-88AE05033F81}"/>
          </ac:spMkLst>
        </pc:spChg>
      </pc:sldChg>
      <pc:sldChg chg="modSp mod">
        <pc:chgData name="gabriel jansen" userId="9795aa8a2fa0ca2a" providerId="LiveId" clId="{23784744-8DB1-4B9E-8F2D-458F98CDF5D7}" dt="2024-07-05T01:42:26.011" v="1073" actId="20577"/>
        <pc:sldMkLst>
          <pc:docMk/>
          <pc:sldMk cId="0" sldId="325"/>
        </pc:sldMkLst>
        <pc:spChg chg="mod">
          <ac:chgData name="gabriel jansen" userId="9795aa8a2fa0ca2a" providerId="LiveId" clId="{23784744-8DB1-4B9E-8F2D-458F98CDF5D7}" dt="2024-07-05T00:14:52.528" v="979" actId="1076"/>
          <ac:spMkLst>
            <pc:docMk/>
            <pc:sldMk cId="0" sldId="325"/>
            <ac:spMk id="74754" creationId="{580B8F3C-0D6E-6ADE-AA78-EF661080DE80}"/>
          </ac:spMkLst>
        </pc:spChg>
        <pc:spChg chg="mod">
          <ac:chgData name="gabriel jansen" userId="9795aa8a2fa0ca2a" providerId="LiveId" clId="{23784744-8DB1-4B9E-8F2D-458F98CDF5D7}" dt="2024-07-05T01:42:26.011" v="1073" actId="20577"/>
          <ac:spMkLst>
            <pc:docMk/>
            <pc:sldMk cId="0" sldId="325"/>
            <ac:spMk id="144387" creationId="{C1AC2C24-E2C2-ACEF-07C8-4CEBFE1A5C6D}"/>
          </ac:spMkLst>
        </pc:spChg>
      </pc:sldChg>
      <pc:sldChg chg="modNotesTx">
        <pc:chgData name="gabriel jansen" userId="9795aa8a2fa0ca2a" providerId="LiveId" clId="{23784744-8DB1-4B9E-8F2D-458F98CDF5D7}" dt="2024-07-02T18:23:48.014" v="18"/>
        <pc:sldMkLst>
          <pc:docMk/>
          <pc:sldMk cId="0" sldId="331"/>
        </pc:sldMkLst>
      </pc:sldChg>
      <pc:sldChg chg="addSp delSp modSp mod">
        <pc:chgData name="gabriel jansen" userId="9795aa8a2fa0ca2a" providerId="LiveId" clId="{23784744-8DB1-4B9E-8F2D-458F98CDF5D7}" dt="2024-07-03T02:00:44.629" v="529" actId="27309"/>
        <pc:sldMkLst>
          <pc:docMk/>
          <pc:sldMk cId="711194518" sldId="335"/>
        </pc:sldMkLst>
        <pc:graphicFrameChg chg="add del modGraphic">
          <ac:chgData name="gabriel jansen" userId="9795aa8a2fa0ca2a" providerId="LiveId" clId="{23784744-8DB1-4B9E-8F2D-458F98CDF5D7}" dt="2024-07-03T02:00:44.629" v="529" actId="27309"/>
          <ac:graphicFrameMkLst>
            <pc:docMk/>
            <pc:sldMk cId="711194518" sldId="335"/>
            <ac:graphicFrameMk id="3" creationId="{F1529089-F295-5A11-49C3-A304823CC211}"/>
          </ac:graphicFrameMkLst>
        </pc:graphicFrameChg>
      </pc:sldChg>
      <pc:sldChg chg="modNotesTx">
        <pc:chgData name="gabriel jansen" userId="9795aa8a2fa0ca2a" providerId="LiveId" clId="{23784744-8DB1-4B9E-8F2D-458F98CDF5D7}" dt="2024-07-02T18:22:34.917" v="12"/>
        <pc:sldMkLst>
          <pc:docMk/>
          <pc:sldMk cId="1806237139" sldId="338"/>
        </pc:sldMkLst>
      </pc:sldChg>
      <pc:sldChg chg="modNotesTx">
        <pc:chgData name="gabriel jansen" userId="9795aa8a2fa0ca2a" providerId="LiveId" clId="{23784744-8DB1-4B9E-8F2D-458F98CDF5D7}" dt="2024-07-02T18:22:55.157" v="14"/>
        <pc:sldMkLst>
          <pc:docMk/>
          <pc:sldMk cId="906347827" sldId="340"/>
        </pc:sldMkLst>
      </pc:sldChg>
      <pc:sldChg chg="modNotesTx">
        <pc:chgData name="gabriel jansen" userId="9795aa8a2fa0ca2a" providerId="LiveId" clId="{23784744-8DB1-4B9E-8F2D-458F98CDF5D7}" dt="2024-07-02T18:25:51.901" v="169"/>
        <pc:sldMkLst>
          <pc:docMk/>
          <pc:sldMk cId="1919383214" sldId="347"/>
        </pc:sldMkLst>
      </pc:sldChg>
      <pc:sldChg chg="modSp mod">
        <pc:chgData name="gabriel jansen" userId="9795aa8a2fa0ca2a" providerId="LiveId" clId="{23784744-8DB1-4B9E-8F2D-458F98CDF5D7}" dt="2024-07-03T01:10:23.754" v="480" actId="692"/>
        <pc:sldMkLst>
          <pc:docMk/>
          <pc:sldMk cId="429779976" sldId="348"/>
        </pc:sldMkLst>
        <pc:picChg chg="mod">
          <ac:chgData name="gabriel jansen" userId="9795aa8a2fa0ca2a" providerId="LiveId" clId="{23784744-8DB1-4B9E-8F2D-458F98CDF5D7}" dt="2024-07-03T01:10:23.754" v="480" actId="692"/>
          <ac:picMkLst>
            <pc:docMk/>
            <pc:sldMk cId="429779976" sldId="348"/>
            <ac:picMk id="3" creationId="{40F81B6D-F091-CC57-1788-DEA0CD73C9AD}"/>
          </ac:picMkLst>
        </pc:picChg>
      </pc:sldChg>
      <pc:sldChg chg="addSp modSp mod">
        <pc:chgData name="gabriel jansen" userId="9795aa8a2fa0ca2a" providerId="LiveId" clId="{23784744-8DB1-4B9E-8F2D-458F98CDF5D7}" dt="2024-07-05T01:43:12.550" v="1103" actId="20577"/>
        <pc:sldMkLst>
          <pc:docMk/>
          <pc:sldMk cId="3584386353" sldId="349"/>
        </pc:sldMkLst>
        <pc:spChg chg="mod">
          <ac:chgData name="gabriel jansen" userId="9795aa8a2fa0ca2a" providerId="LiveId" clId="{23784744-8DB1-4B9E-8F2D-458F98CDF5D7}" dt="2024-07-05T00:02:32.082" v="702" actId="1076"/>
          <ac:spMkLst>
            <pc:docMk/>
            <pc:sldMk cId="3584386353" sldId="349"/>
            <ac:spMk id="2" creationId="{1B5683D0-6566-1628-1229-74D99F9CF323}"/>
          </ac:spMkLst>
        </pc:spChg>
        <pc:spChg chg="mod">
          <ac:chgData name="gabriel jansen" userId="9795aa8a2fa0ca2a" providerId="LiveId" clId="{23784744-8DB1-4B9E-8F2D-458F98CDF5D7}" dt="2024-07-05T00:02:34.924" v="703" actId="1076"/>
          <ac:spMkLst>
            <pc:docMk/>
            <pc:sldMk cId="3584386353" sldId="349"/>
            <ac:spMk id="3" creationId="{D5DB08AD-1BEA-E785-E1E2-95E966E3F50D}"/>
          </ac:spMkLst>
        </pc:spChg>
        <pc:spChg chg="mod">
          <ac:chgData name="gabriel jansen" userId="9795aa8a2fa0ca2a" providerId="LiveId" clId="{23784744-8DB1-4B9E-8F2D-458F98CDF5D7}" dt="2024-07-05T00:07:09.015" v="755" actId="1076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23784744-8DB1-4B9E-8F2D-458F98CDF5D7}" dt="2024-07-02T18:44:14.445" v="361" actId="1076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23784744-8DB1-4B9E-8F2D-458F98CDF5D7}" dt="2024-07-05T01:43:12.550" v="1103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graphicFrameChg chg="add mod">
          <ac:chgData name="gabriel jansen" userId="9795aa8a2fa0ca2a" providerId="LiveId" clId="{23784744-8DB1-4B9E-8F2D-458F98CDF5D7}" dt="2024-07-02T18:40:20.638" v="338" actId="571"/>
          <ac:graphicFrameMkLst>
            <pc:docMk/>
            <pc:sldMk cId="3584386353" sldId="349"/>
            <ac:graphicFrameMk id="6" creationId="{052CA39B-9312-8189-63CC-CA607FBCD57A}"/>
          </ac:graphicFrameMkLst>
        </pc:graphicFrameChg>
      </pc:sldChg>
      <pc:sldChg chg="modSp mod">
        <pc:chgData name="gabriel jansen" userId="9795aa8a2fa0ca2a" providerId="LiveId" clId="{23784744-8DB1-4B9E-8F2D-458F98CDF5D7}" dt="2024-07-03T01:08:13.134" v="477" actId="113"/>
        <pc:sldMkLst>
          <pc:docMk/>
          <pc:sldMk cId="580413040" sldId="351"/>
        </pc:sldMkLst>
        <pc:spChg chg="mod">
          <ac:chgData name="gabriel jansen" userId="9795aa8a2fa0ca2a" providerId="LiveId" clId="{23784744-8DB1-4B9E-8F2D-458F98CDF5D7}" dt="2024-07-03T01:08:13.134" v="477" actId="113"/>
          <ac:spMkLst>
            <pc:docMk/>
            <pc:sldMk cId="580413040" sldId="351"/>
            <ac:spMk id="2" creationId="{00000000-0000-0000-0000-000000000000}"/>
          </ac:spMkLst>
        </pc:spChg>
      </pc:sldChg>
    </pc:docChg>
  </pc:docChgLst>
  <pc:docChgLst>
    <pc:chgData name="Usuário Convidado" providerId="Windows Live" clId="Web-{40508107-ACCB-437E-A7CF-1A58406033AC}"/>
    <pc:docChg chg="modSld">
      <pc:chgData name="Usuário Convidado" userId="" providerId="Windows Live" clId="Web-{40508107-ACCB-437E-A7CF-1A58406033AC}" dt="2024-06-26T21:25:43.952" v="58"/>
      <pc:docMkLst>
        <pc:docMk/>
      </pc:docMkLst>
      <pc:sldChg chg="modSp">
        <pc:chgData name="Usuário Convidado" userId="" providerId="Windows Live" clId="Web-{40508107-ACCB-437E-A7CF-1A58406033AC}" dt="2024-06-26T21:25:43.952" v="58"/>
        <pc:sldMkLst>
          <pc:docMk/>
          <pc:sldMk cId="0" sldId="308"/>
        </pc:sldMkLst>
        <pc:graphicFrameChg chg="mod modGraphic">
          <ac:chgData name="Usuário Convidado" userId="" providerId="Windows Live" clId="Web-{40508107-ACCB-437E-A7CF-1A58406033AC}" dt="2024-06-26T21:25:43.952" v="58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Usuário Convidado" userId="" providerId="Windows Live" clId="Web-{40508107-ACCB-437E-A7CF-1A58406033AC}" dt="2024-06-26T21:25:25.732" v="52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</pc:docChg>
  </pc:docChgLst>
</pc:chgInfo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9EA054-7ACA-4CEA-9A69-888ED9902DE0}" authorId="{941A09CE-020B-A5A1-2E6A-22069A5666C3}" created="2024-09-29T18:52:33.151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BR"/>
          <a:t>Aqui coloque como se deu a busca</a:t>
        </a:r>
      </a:p>
    </p188:txBody>
  </p188:cm>
</p188:cmLst>
</file>

<file path=ppt/comments/modernComment_167_DE1F7C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44F2BC-1C31-43A7-8A3F-CD68B9702D52}" authorId="{941A09CE-020B-A5A1-2E6A-22069A5666C3}" created="2024-09-29T18:58:54.2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6605383" sldId="359"/>
      <ac:spMk id="71682" creationId="{3315D6CB-DD1B-CC71-CC12-C937C5636CC9}"/>
    </ac:deMkLst>
    <p188:txBody>
      <a:bodyPr/>
      <a:lstStyle/>
      <a:p>
        <a:r>
          <a:rPr lang="pt-BR"/>
          <a:t>Coloque o quadro comparativo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E43E7FC-AC1B-4211-275C-EBAD027295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A27DC4-45BE-5E1A-D6BB-AA4CC4EBF3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EE16E5-1956-4C99-8096-992CE5462C5C}" type="datetimeFigureOut">
              <a:rPr lang="pt-BR"/>
              <a:pPr>
                <a:defRPr/>
              </a:pPr>
              <a:t>13/10/2024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66A7FE4-224B-80DD-85E9-89969FE95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FAE39AB-F597-DDF3-C69C-D159D2A3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5FBE7-ED4C-8378-899B-67D989A25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F6A8F-6FCF-3950-F930-3A1AFAC6C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A4A108-B44F-41C8-97D8-BA9F5F8AB6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069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862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91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246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3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19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>
            <a:extLst>
              <a:ext uri="{FF2B5EF4-FFF2-40B4-BE49-F238E27FC236}">
                <a16:creationId xmlns:a16="http://schemas.microsoft.com/office/drawing/2014/main" id="{34BF1BF9-05AD-2D26-AC56-301A6647E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Espaço Reservado para Anotações 2">
            <a:extLst>
              <a:ext uri="{FF2B5EF4-FFF2-40B4-BE49-F238E27FC236}">
                <a16:creationId xmlns:a16="http://schemas.microsoft.com/office/drawing/2014/main" id="{8249496F-569D-AF25-8950-BE78AC14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41316" name="Espaço Reservado para Número de Slide 3">
            <a:extLst>
              <a:ext uri="{FF2B5EF4-FFF2-40B4-BE49-F238E27FC236}">
                <a16:creationId xmlns:a16="http://schemas.microsoft.com/office/drawing/2014/main" id="{873038D7-A738-72D3-0E58-6F80EE018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A51904-D765-49A0-81A0-AA43A802F6B2}" type="slidenum">
              <a:rPr lang="pt-BR" altLang="pt-BR" smtClean="0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510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67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82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>
            <a:extLst>
              <a:ext uri="{FF2B5EF4-FFF2-40B4-BE49-F238E27FC236}">
                <a16:creationId xmlns:a16="http://schemas.microsoft.com/office/drawing/2014/main" id="{2B86C96E-DD99-798B-A00C-43F9228DA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>
            <a:extLst>
              <a:ext uri="{FF2B5EF4-FFF2-40B4-BE49-F238E27FC236}">
                <a16:creationId xmlns:a16="http://schemas.microsoft.com/office/drawing/2014/main" id="{BB88B687-3E56-5A48-A187-8C3F18CD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  <a:p>
            <a:endParaRPr lang="pt-BR" altLang="pt-BR" dirty="0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4AF64920-96F7-BF3F-9638-E9982EAB5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DBB46-A2B6-4D35-8D6B-3151D9C47CD1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9273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318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210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>
            <a:extLst>
              <a:ext uri="{FF2B5EF4-FFF2-40B4-BE49-F238E27FC236}">
                <a16:creationId xmlns:a16="http://schemas.microsoft.com/office/drawing/2014/main" id="{41DD557B-ACC3-924B-9D51-E6499306E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>
            <a:extLst>
              <a:ext uri="{FF2B5EF4-FFF2-40B4-BE49-F238E27FC236}">
                <a16:creationId xmlns:a16="http://schemas.microsoft.com/office/drawing/2014/main" id="{194C8F76-F191-D546-B3B5-B9741DAE4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cs typeface="Calibri"/>
            </a:endParaRPr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27C4A341-FFAA-86DE-5D60-76798D97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DB6012-2BA1-405F-8B48-333E8DDF3AF0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>
            <a:extLst>
              <a:ext uri="{FF2B5EF4-FFF2-40B4-BE49-F238E27FC236}">
                <a16:creationId xmlns:a16="http://schemas.microsoft.com/office/drawing/2014/main" id="{DECA06AC-97DF-4D03-1B19-42CEFBD25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>
            <a:extLst>
              <a:ext uri="{FF2B5EF4-FFF2-40B4-BE49-F238E27FC236}">
                <a16:creationId xmlns:a16="http://schemas.microsoft.com/office/drawing/2014/main" id="{B63EE65F-FECF-F78D-701E-3ACE745DB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cs typeface="Calibri"/>
            </a:endParaRPr>
          </a:p>
          <a:p>
            <a:endParaRPr lang="pt-BR" altLang="pt-BR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7B37DA49-D0B9-39CC-B4A3-0A5DDF7BF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B5DA99-1FC0-468A-9173-89C1EE10B72A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45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C95C9A6C-9204-028C-D57B-C6F0DF0DB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07FD382B-6B06-D32A-28DA-A65564186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C5B5D621-10F1-930B-DB73-E42513E0C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C4CD7B-E64D-4D07-836E-A15697A59AAF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>
            <a:extLst>
              <a:ext uri="{FF2B5EF4-FFF2-40B4-BE49-F238E27FC236}">
                <a16:creationId xmlns:a16="http://schemas.microsoft.com/office/drawing/2014/main" id="{6150484C-D483-CC6B-9A41-FC7493F3B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>
            <a:extLst>
              <a:ext uri="{FF2B5EF4-FFF2-40B4-BE49-F238E27FC236}">
                <a16:creationId xmlns:a16="http://schemas.microsoft.com/office/drawing/2014/main" id="{C20B6756-0A6A-C89D-18A2-6E822914A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0724" name="Espaço Reservado para Número de Slide 3">
            <a:extLst>
              <a:ext uri="{FF2B5EF4-FFF2-40B4-BE49-F238E27FC236}">
                <a16:creationId xmlns:a16="http://schemas.microsoft.com/office/drawing/2014/main" id="{A11A1B73-E991-A2B8-43D9-32D0B2BB2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7843FA-DA35-49A7-9851-F8EB68565EAC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971D2-F19E-A494-BECE-B3460EDF0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ABC94E-FDDF-5399-E70A-8C14C6F95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34D3D-2B71-CBD5-AA20-DEA553504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B12AD-464A-41E7-A2E8-AA24711D64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608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2806F5-BEC3-1E54-BEE2-B53FC70C1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93461F-EC51-BBCB-5617-8D4482332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111910-F7CE-6599-AD66-0562AD33C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CEBB-C93A-4A1B-AFFB-7D27A03776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50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4B3C5C-A30D-AF06-B127-4AD3EAF53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8C9680-3E0E-9242-2159-648B3E6CA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96801D-D306-A9C3-3244-F7D065D13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18E3-3C97-4E05-993B-42E9289848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54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CC1CE3-2A81-4769-D377-26810BAB3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06C394-A4C1-7303-8026-D5D5E767C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0E72C6-D1FC-9A71-8476-82FE53BD1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9A59-DBE4-4EEA-9F41-F0A542136B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164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F3915-4E52-D9E8-7E3E-290C60D44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E7A13-C19D-F76A-E8DE-12A38F412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F93247-4B2F-A292-2372-8D8BC20C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AF70-995E-4EEC-8B4A-26CA242914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13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AF9DF-B11B-2E88-4556-92AAF735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288D4-5754-97BD-0DFC-312C7AD41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4C7AE-5606-0B66-5965-5299FC72A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4707-7B82-4201-93E2-4681019436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1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D8971B-8458-D1FD-F4FF-2957F1EE5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E774A2-D00D-F64D-45C4-B9CA2A2D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EE3999-B514-F457-ED4E-7ABC20E93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DDF-186A-4C3C-9035-AC49C728FC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71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E2B60C-8F68-22F9-DCA3-5F740D942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EC9057-F8C9-7B9C-A51F-AEC267E52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90DFF0-6CF6-DDD1-B6E7-C124B8E05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B29E-E6DE-42D8-82F3-B53BFB62AB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06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420A17-DDBF-4C5A-E6CC-F562A7F5B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137F11-E1FA-D78E-C2D1-38684FDDC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7CB59A-325F-6C7C-2ED9-5A9A8F510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C50CC-4DE1-455A-88A3-288DEE606C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58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8203C-DB4B-885D-3C86-D74801DB1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29908-6531-FE35-BDE8-4A6C0EA4B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96770-FA16-6B02-561F-96D28EB86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AEA6-8498-4092-8FD5-7C1DB88ABE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54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C6651-B6C8-1808-E425-F7638CBBA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285F1-72D4-F5FB-0515-C1EA1524B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F5412-6CCE-0C70-9037-D6DA2F978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4F7FB-764D-4BF6-9B74-2DB6AC15B6B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995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09C743-BF1E-F6B2-93A3-18B6E0642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F238CA-23BA-89CF-6E36-7CD57A907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5751E1-1A0E-E2A1-5C3E-6D885EA2DE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7FE870-3FD6-B40B-486C-C4D794286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20BB0B-76D9-7156-FC8C-2764F1AA9E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C743E9-9061-4BBF-B09F-8C81EF97B6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7_DE1F7C4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pt-BR" alt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DOJO 360: SISTEMA INTEGRADO PARA GESTÃO DE ALUNOS DE KARATE E SUPORTE AUTOMATIZADO POR CHATBOT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NextFit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136E331-3C41-7F72-E5B2-6B835203D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</a:t>
            </a:r>
            <a:endParaRPr lang="pt-BR" altLang="pt-BR" sz="2800" dirty="0"/>
          </a:p>
          <a:p>
            <a:pPr lvl="1" eaLnBrk="1" hangingPunct="1"/>
            <a:r>
              <a:rPr lang="pt-BR" altLang="pt-BR" dirty="0"/>
              <a:t>Emissão de relatórios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51683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Zanchin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B92E257-C15B-B798-8B9D-E7801DE07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 e acompanhamento de presença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8119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GymDesk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062AB85-4BFE-193F-9CE7-DE2CD44EB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Emissão de relatórios</a:t>
            </a:r>
          </a:p>
          <a:p>
            <a:pPr lvl="1" eaLnBrk="1" hangingPunct="1"/>
            <a:r>
              <a:rPr lang="pt-BR" altLang="pt-BR" dirty="0"/>
              <a:t>Estratégias de marketing para atrair clientes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4073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MindBody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D7B6ADE-7C91-11FF-E4FF-76841086F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Agendamentos de horários e atração de clientes </a:t>
            </a:r>
          </a:p>
          <a:p>
            <a:pPr lvl="1" eaLnBrk="1" hangingPunct="1"/>
            <a:r>
              <a:rPr lang="pt-BR" altLang="pt-BR" dirty="0"/>
              <a:t>Atendimento e suporte automatizado com </a:t>
            </a:r>
            <a:r>
              <a:rPr lang="pt-BR" altLang="pt-BR" dirty="0" err="1"/>
              <a:t>chatbot</a:t>
            </a:r>
            <a:endParaRPr lang="pt-BR" altLang="pt-BR" dirty="0"/>
          </a:p>
          <a:p>
            <a:pPr lvl="1" eaLnBrk="1" hangingPunct="1"/>
            <a:r>
              <a:rPr lang="pt-BR" altLang="pt-BR" dirty="0"/>
              <a:t>Agendamento de horários</a:t>
            </a:r>
            <a:endParaRPr lang="pt-BR" altLang="pt-BR" sz="2800" dirty="0"/>
          </a:p>
          <a:p>
            <a:pPr lvl="1" eaLnBrk="1" hangingPunct="1"/>
            <a:r>
              <a:rPr lang="pt-BR" altLang="pt-BR" dirty="0" err="1"/>
              <a:t>MarketPlace</a:t>
            </a:r>
            <a:r>
              <a:rPr lang="pt-BR" altLang="pt-BR" dirty="0"/>
              <a:t> e integração de negócios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6328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51768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Comparativo dos trabalhos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5D9ACD-D968-8EF2-2B8E-ED28B580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7" y="1750106"/>
            <a:ext cx="8176279" cy="15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5E2D1400-5847-2B67-99D8-156EE98EC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40291" name="Espaço Reservado para Conteúdo 2">
            <a:extLst>
              <a:ext uri="{FF2B5EF4-FFF2-40B4-BE49-F238E27FC236}">
                <a16:creationId xmlns:a16="http://schemas.microsoft.com/office/drawing/2014/main" id="{F5A247ED-BD65-5F85-E89E-5BF41E081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pt-BR" altLang="pt-BR" sz="2800" b="1" dirty="0"/>
              <a:t>Atuação do mercado</a:t>
            </a:r>
          </a:p>
          <a:p>
            <a:pPr lvl="1"/>
            <a:r>
              <a:rPr lang="pt-BR" altLang="pt-BR" sz="2600" dirty="0">
                <a:cs typeface="Arial"/>
              </a:rPr>
              <a:t>Otimização do controle administrativo e financeiro de academias de karatê.</a:t>
            </a:r>
          </a:p>
          <a:p>
            <a:pPr lvl="1"/>
            <a:r>
              <a:rPr lang="pt-BR" altLang="pt-BR" sz="2600" dirty="0">
                <a:cs typeface="Arial"/>
              </a:rPr>
              <a:t>Facilidade de comunicação entre a academia e aluno por meio de um </a:t>
            </a:r>
            <a:r>
              <a:rPr lang="pt-BR" altLang="pt-BR" sz="2600" dirty="0" err="1">
                <a:cs typeface="Arial"/>
              </a:rPr>
              <a:t>chatbot</a:t>
            </a:r>
            <a:r>
              <a:rPr lang="pt-BR" altLang="pt-BR" sz="2600" dirty="0">
                <a:cs typeface="Arial"/>
              </a:rPr>
              <a:t>.</a:t>
            </a:r>
          </a:p>
          <a:p>
            <a:pPr lvl="1"/>
            <a:r>
              <a:rPr lang="pt-BR" altLang="pt-BR" sz="2600" dirty="0">
                <a:cs typeface="Arial"/>
              </a:rPr>
              <a:t>Motivação do aluno, ao efetuar acompanhamento da periodicidade dos exames de graduação.</a:t>
            </a:r>
          </a:p>
          <a:p>
            <a:pPr lvl="1"/>
            <a:r>
              <a:rPr lang="pt-BR" altLang="pt-BR" sz="2600" dirty="0">
                <a:cs typeface="Arial"/>
              </a:rPr>
              <a:t>Transmissão de imagem de seriedade e organização para a Associação de Karatê. </a:t>
            </a:r>
          </a:p>
        </p:txBody>
      </p:sp>
      <p:sp>
        <p:nvSpPr>
          <p:cNvPr id="140292" name="CaixaDeTexto 3">
            <a:extLst>
              <a:ext uri="{FF2B5EF4-FFF2-40B4-BE49-F238E27FC236}">
                <a16:creationId xmlns:a16="http://schemas.microsoft.com/office/drawing/2014/main" id="{4941A04E-3A74-72BA-5A4C-E28C909C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C3FBFFF-F666-4028-A73D-95857CB6CFC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405021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38243" name="Espaço Reservado para Conteúdo 2">
            <a:extLst>
              <a:ext uri="{FF2B5EF4-FFF2-40B4-BE49-F238E27FC236}">
                <a16:creationId xmlns:a16="http://schemas.microsoft.com/office/drawing/2014/main" id="{C0038701-AD94-23F9-2BCC-7BE993EA8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07413" cy="1409700"/>
          </a:xfrm>
        </p:spPr>
        <p:txBody>
          <a:bodyPr/>
          <a:lstStyle/>
          <a:p>
            <a:r>
              <a:rPr lang="pt-BR" sz="2600" b="1" dirty="0"/>
              <a:t>Acadêmica</a:t>
            </a:r>
            <a:endParaRPr lang="pt-BR" sz="2600" b="1" dirty="0">
              <a:cs typeface="Arial"/>
            </a:endParaRPr>
          </a:p>
          <a:p>
            <a:pPr lvl="1"/>
            <a:r>
              <a:rPr lang="pt-BR" sz="2600" dirty="0">
                <a:cs typeface="Arial"/>
              </a:rPr>
              <a:t> Técnicas de PLN, IA e AM para desenvolvimento do </a:t>
            </a:r>
            <a:r>
              <a:rPr lang="pt-BR" sz="2600" dirty="0" err="1">
                <a:cs typeface="Arial"/>
              </a:rPr>
              <a:t>chatbot</a:t>
            </a:r>
            <a:r>
              <a:rPr lang="pt-BR" sz="2600" dirty="0">
                <a:cs typeface="Arial"/>
              </a:rPr>
              <a:t>.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50480D5-F881-2BB9-C9A5-A612284B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3170238"/>
            <a:ext cx="85074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600" b="1" dirty="0"/>
              <a:t>Tecnológica</a:t>
            </a:r>
            <a:endParaRPr lang="pt-BR" altLang="pt-BR" sz="2600" b="1" dirty="0">
              <a:cs typeface="Arial"/>
            </a:endParaRPr>
          </a:p>
          <a:p>
            <a:pPr lvl="1"/>
            <a:r>
              <a:rPr lang="pt-BR" altLang="pt-BR" sz="2600" dirty="0"/>
              <a:t>Desenvolvimento de um sistema responsivo utilizando ferramentas como Java e Angular.</a:t>
            </a:r>
          </a:p>
          <a:p>
            <a:pPr lvl="1"/>
            <a:r>
              <a:rPr lang="pt-BR" altLang="pt-BR" sz="2600" dirty="0">
                <a:cs typeface="Arial"/>
              </a:rPr>
              <a:t>Criação de uma API para garantir integração entre os módulos.</a:t>
            </a:r>
          </a:p>
          <a:p>
            <a:pPr lvl="1"/>
            <a:r>
              <a:rPr lang="pt-BR" altLang="pt-BR" sz="2600" dirty="0">
                <a:cs typeface="Arial"/>
              </a:rPr>
              <a:t>Utilização de um </a:t>
            </a:r>
            <a:r>
              <a:rPr lang="pt-BR" altLang="pt-BR" sz="2600" dirty="0" err="1">
                <a:cs typeface="Arial"/>
              </a:rPr>
              <a:t>chatbot</a:t>
            </a:r>
            <a:r>
              <a:rPr lang="pt-BR" altLang="pt-BR" sz="2600" dirty="0">
                <a:cs typeface="Arial"/>
              </a:rPr>
              <a:t> para aumentar a interação entre academia e clientes.</a:t>
            </a:r>
          </a:p>
        </p:txBody>
      </p:sp>
    </p:spTree>
    <p:extLst>
      <p:ext uri="{BB962C8B-B14F-4D97-AF65-F5344CB8AC3E}">
        <p14:creationId xmlns:p14="http://schemas.microsoft.com/office/powerpoint/2010/main" val="417358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Fundamentação Teórica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pt-BR" altLang="pt-BR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17" y="206375"/>
            <a:ext cx="8550965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Karatê e exames de graduação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03F9E8A-0DF6-C5B3-B7F4-8A9F88A68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834" y="1349375"/>
            <a:ext cx="8872330" cy="5148263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600" b="1" dirty="0"/>
              <a:t>Karatê</a:t>
            </a:r>
            <a:r>
              <a:rPr lang="pt-BR" sz="2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Arte marcial originada no Japão que combina técnicas de ataque e defesa.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Coordenação motora, força, disciplina e respeito.</a:t>
            </a:r>
          </a:p>
          <a:p>
            <a:pPr marL="457200" lvl="1" indent="0">
              <a:buNone/>
            </a:pPr>
            <a:r>
              <a:rPr lang="pt-BR" sz="2600" b="1" dirty="0"/>
              <a:t>Exames</a:t>
            </a:r>
            <a:r>
              <a:rPr lang="pt-BR" sz="26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Avaliação técnica, teórica, maturidade e valores da arte marcial.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 Avaliação do </a:t>
            </a:r>
            <a:r>
              <a:rPr lang="pt-BR" sz="2600" dirty="0" err="1"/>
              <a:t>Kata</a:t>
            </a:r>
            <a:r>
              <a:rPr lang="pt-BR" sz="2600" dirty="0"/>
              <a:t>, </a:t>
            </a:r>
            <a:r>
              <a:rPr lang="pt-BR" sz="2600" dirty="0" err="1"/>
              <a:t>Kihon</a:t>
            </a:r>
            <a:r>
              <a:rPr lang="pt-BR" sz="2600" dirty="0"/>
              <a:t> e </a:t>
            </a:r>
            <a:r>
              <a:rPr lang="pt-BR" sz="2600" dirty="0" err="1"/>
              <a:t>Kumite</a:t>
            </a:r>
            <a:r>
              <a:rPr lang="pt-BR" sz="2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Importante para a motivação do aluno.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Periodicidade é individual e depende da evolução e horas de treino.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399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5FA66817-16A7-0325-BD1F-363EF9474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</a:p>
        </p:txBody>
      </p:sp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FF346BB1-F978-66FB-E0C4-FBA46CAB3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0318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dirty="0"/>
              <a:t>Introdução </a:t>
            </a:r>
            <a:endParaRPr lang="pt-BR" dirty="0"/>
          </a:p>
          <a:p>
            <a:pPr eaLnBrk="1" hangingPunct="1"/>
            <a:r>
              <a:rPr lang="pt-BR" altLang="pt-BR" dirty="0"/>
              <a:t>Objetivos </a:t>
            </a:r>
            <a:endParaRPr lang="pt-BR" dirty="0">
              <a:cs typeface="Arial"/>
            </a:endParaRPr>
          </a:p>
          <a:p>
            <a:pPr eaLnBrk="1" hangingPunct="1"/>
            <a:r>
              <a:rPr lang="pt-BR" altLang="pt-BR" dirty="0"/>
              <a:t>Trabalhos Correlatos</a:t>
            </a:r>
          </a:p>
          <a:p>
            <a:pPr eaLnBrk="1" hangingPunct="1"/>
            <a:r>
              <a:rPr lang="pt-BR" altLang="pt-BR" dirty="0">
                <a:cs typeface="Arial"/>
              </a:rPr>
              <a:t>Justificativa</a:t>
            </a:r>
          </a:p>
          <a:p>
            <a:pPr eaLnBrk="1" hangingPunct="1"/>
            <a:r>
              <a:rPr lang="pt-BR" altLang="pt-BR" dirty="0"/>
              <a:t>Revisão Bibliográfica </a:t>
            </a:r>
            <a:endParaRPr lang="pt-BR" dirty="0">
              <a:cs typeface="Arial"/>
            </a:endParaRPr>
          </a:p>
        </p:txBody>
      </p:sp>
      <p:sp>
        <p:nvSpPr>
          <p:cNvPr id="5124" name="CaixaDeTexto 3">
            <a:extLst>
              <a:ext uri="{FF2B5EF4-FFF2-40B4-BE49-F238E27FC236}">
                <a16:creationId xmlns:a16="http://schemas.microsoft.com/office/drawing/2014/main" id="{5BF407BE-A094-5467-F232-445893B0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C0787D-2FE2-42B8-8EF6-A38F4C3F5B2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t-BR" altLang="pt-B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00050" y="274638"/>
            <a:ext cx="992505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administrativo e financeiro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290545-2117-9843-0497-0B35177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488" y="1446211"/>
            <a:ext cx="932497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/>
              <a:t>Administrativo: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Cadastro de alunos e acompanhamento da periodicidade de exames de graduação.</a:t>
            </a:r>
          </a:p>
          <a:p>
            <a:pPr marL="457200" lvl="1" indent="0">
              <a:buFontTx/>
              <a:buNone/>
            </a:pPr>
            <a:r>
              <a:rPr lang="pt-BR" sz="2600" b="1" dirty="0"/>
              <a:t>Financeiro: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Controle de mensalidades, pagamentos e cobranças.</a:t>
            </a:r>
          </a:p>
          <a:p>
            <a:pPr marL="457200" lvl="1" indent="0">
              <a:buNone/>
            </a:pPr>
            <a:r>
              <a:rPr lang="pt-BR" sz="2600" b="1" dirty="0"/>
              <a:t>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Acelera os processos gerenciais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Reduz taxa de erros ao fazer isso de forma automatizada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Centraliza informações e facilita manutenção dos registros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33487"/>
            <a:ext cx="91440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 err="1"/>
              <a:t>Chatbot</a:t>
            </a:r>
            <a:r>
              <a:rPr lang="pt-BR" sz="2600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Desenvolvidos para simular conversas humanas usando PLN e IA </a:t>
            </a:r>
          </a:p>
          <a:p>
            <a:pPr marL="457200" lvl="1" indent="0">
              <a:buNone/>
            </a:pPr>
            <a:r>
              <a:rPr lang="pt-BR" sz="2600" b="1" dirty="0"/>
              <a:t>PLN: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Identifica contexto para fornecer resposta específica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Processamento e interpretação da fala humana </a:t>
            </a:r>
          </a:p>
          <a:p>
            <a:pPr marL="457200" lvl="1" indent="0">
              <a:buNone/>
            </a:pPr>
            <a:r>
              <a:rPr lang="pt-BR" sz="2600" b="1" dirty="0"/>
              <a:t>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Gerar conhecimento, reconhecer padrões, tomar decisões...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AM: Conhecimento a partir de dados existentes. Previsão e classificação.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8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kumimoji="0" lang="pt-BR" altLang="pt-BR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 DOJO 360: SISTEMA INTEGRADO PARA GESTÃO DE ALUNOS DE KARATE E SUPORTE AUTOMATIZADO POR CHATBOT</a:t>
            </a:r>
            <a:endParaRPr lang="pt-BR" alt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  <p:extLst>
      <p:ext uri="{BB962C8B-B14F-4D97-AF65-F5344CB8AC3E}">
        <p14:creationId xmlns:p14="http://schemas.microsoft.com/office/powerpoint/2010/main" val="284798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5AD8019-669D-057A-01BE-0D47C467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649350"/>
            <a:ext cx="8928481" cy="42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Karatê é uma arte marcial originada no Japão</a:t>
            </a:r>
          </a:p>
          <a:p>
            <a:pPr algn="just"/>
            <a:r>
              <a:rPr lang="pt-BR" sz="2600" dirty="0"/>
              <a:t>Associação Blumenau de Karatê mais de 1000 alunos matriculados nos últimos anos </a:t>
            </a:r>
          </a:p>
          <a:p>
            <a:pPr algn="just"/>
            <a:r>
              <a:rPr lang="pt-BR" sz="2600" dirty="0"/>
              <a:t>Trabalho administrativo é lento e manual </a:t>
            </a:r>
          </a:p>
          <a:p>
            <a:pPr algn="just"/>
            <a:r>
              <a:rPr lang="pt-BR" sz="2600" dirty="0"/>
              <a:t>Dificuldade para cadastrar alunos e controlar exames de graduação </a:t>
            </a:r>
          </a:p>
          <a:p>
            <a:pPr algn="just"/>
            <a:r>
              <a:rPr lang="pt-BR" sz="2600" dirty="0"/>
              <a:t>Emissão de boletos manuais é lento e suscetível a erros </a:t>
            </a:r>
          </a:p>
          <a:p>
            <a:pPr algn="just"/>
            <a:r>
              <a:rPr lang="pt-BR" sz="2600" dirty="0"/>
              <a:t>Controle de pagamentos manuais</a:t>
            </a:r>
          </a:p>
          <a:p>
            <a:pPr algn="just"/>
            <a:r>
              <a:rPr lang="pt-BR" sz="2600" dirty="0"/>
              <a:t>Atendimento ao cliente ineficiente e demorado</a:t>
            </a:r>
          </a:p>
          <a:p>
            <a:pPr algn="just"/>
            <a:endParaRPr lang="pt-BR" sz="2600" dirty="0"/>
          </a:p>
          <a:p>
            <a:pPr algn="just"/>
            <a:endParaRPr lang="pt-B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40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9235EDC-100C-CC91-7D26-DD7BA2F5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837309"/>
            <a:ext cx="8928481" cy="229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Quais funcionalidades um sistema de informação deve possuir para atender às necessidades de academias de karatê? De que forma a administração pode ser automatizada e a comunicação entre a academia e os clientes estreitada?</a:t>
            </a:r>
            <a:endParaRPr lang="pt-BR" sz="2600" u="sng" dirty="0"/>
          </a:p>
        </p:txBody>
      </p:sp>
    </p:spTree>
    <p:extLst>
      <p:ext uri="{BB962C8B-B14F-4D97-AF65-F5344CB8AC3E}">
        <p14:creationId xmlns:p14="http://schemas.microsoft.com/office/powerpoint/2010/main" val="243784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83C12367-657E-55E5-9D59-CDE395E30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geral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10CBB975-87AE-BE0B-059B-064754AC4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Desenvolver um sistema que otimize e acelere o processo administrativo em academias de karatê e busca-se estreitar a comunicação entre a academia e seus clientes, promovendo uma administração mais eficiente e automatizada.</a:t>
            </a:r>
          </a:p>
        </p:txBody>
      </p:sp>
      <p:sp>
        <p:nvSpPr>
          <p:cNvPr id="11268" name="CaixaDeTexto 3">
            <a:extLst>
              <a:ext uri="{FF2B5EF4-FFF2-40B4-BE49-F238E27FC236}">
                <a16:creationId xmlns:a16="http://schemas.microsoft.com/office/drawing/2014/main" id="{4FB92908-3B1B-3B60-CA52-2EE00258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193079-3910-4B95-8E55-FD7A7EF0422F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B2D3E5B2-27A5-EAE6-EBEF-674BFF48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BDBACDEF-A9A6-DD17-EA72-0753BDDA3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Monitorar a periodicidade dos exames de graduação;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Controlar os pagamentos das mensalidades dos alunos de karatê, propiciando gerenciamento das atividades envolvidas;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Facilitar a comunicação entre professores de academias de karatê e os alunos e/ou responsáveis por meio de um </a:t>
            </a:r>
            <a:r>
              <a:rPr lang="pt-BR" sz="2800" dirty="0" err="1"/>
              <a:t>chatbot</a:t>
            </a:r>
            <a:r>
              <a:rPr lang="pt-BR" sz="2800" dirty="0"/>
              <a:t>.</a:t>
            </a:r>
            <a:endParaRPr lang="pt-BR" altLang="pt-BR" sz="2800" dirty="0">
              <a:cs typeface="Arial"/>
            </a:endParaRPr>
          </a:p>
        </p:txBody>
      </p:sp>
      <p:sp>
        <p:nvSpPr>
          <p:cNvPr id="13316" name="CaixaDeTexto 3">
            <a:extLst>
              <a:ext uri="{FF2B5EF4-FFF2-40B4-BE49-F238E27FC236}">
                <a16:creationId xmlns:a16="http://schemas.microsoft.com/office/drawing/2014/main" id="{B15B43B7-21D6-470D-FDCE-7E497C72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B54A5E-5606-4EEE-AD17-FFD1224AABCD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Trabalhos Correlatos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22920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7F929A1F-2B06-43AE-1CC4-5407A9224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F728DCD2-2EC7-BF52-8125-BFABF8D7B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2" y="1245461"/>
            <a:ext cx="8435975" cy="14351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800" dirty="0"/>
              <a:t>Revisão na Literatura - Sistemática e Tradicional</a:t>
            </a:r>
          </a:p>
          <a:p>
            <a:r>
              <a:rPr lang="pt-BR" altLang="pt-BR" sz="2000" dirty="0"/>
              <a:t>Protocolo de Costa </a:t>
            </a:r>
            <a:r>
              <a:rPr lang="pt-BR" altLang="pt-BR" sz="2000" i="1" dirty="0"/>
              <a:t>et al</a:t>
            </a:r>
            <a:r>
              <a:rPr lang="pt-BR" altLang="pt-BR" sz="2000" dirty="0"/>
              <a:t>. (2016)</a:t>
            </a:r>
            <a:endParaRPr lang="pt-BR" altLang="pt-BR" b="1" dirty="0"/>
          </a:p>
        </p:txBody>
      </p:sp>
      <p:sp>
        <p:nvSpPr>
          <p:cNvPr id="27652" name="CaixaDeTexto 3">
            <a:extLst>
              <a:ext uri="{FF2B5EF4-FFF2-40B4-BE49-F238E27FC236}">
                <a16:creationId xmlns:a16="http://schemas.microsoft.com/office/drawing/2014/main" id="{2DFC0CAB-A3BE-9AD6-FAFE-0427C752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3A084FF-6D50-4CB4-943B-B4F7E55AE953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40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77D733C-FBC5-087C-53B8-C6E8A442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70850"/>
              </p:ext>
            </p:extLst>
          </p:nvPr>
        </p:nvGraphicFramePr>
        <p:xfrm>
          <a:off x="6001386" y="2437202"/>
          <a:ext cx="3083877" cy="219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Exclusão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Ano de publicação fora do período informado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Pesquisas em idiomas que não sejam português e inglês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Resultados mostrados a partir da quarta página de pesquisa</a:t>
                      </a:r>
                      <a:endParaRPr lang="pt-BR" sz="1100" b="0" dirty="0"/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err="1"/>
                        <a:t>Chatbots</a:t>
                      </a:r>
                      <a:r>
                        <a:rPr lang="pt-BR" sz="1100" b="0" dirty="0"/>
                        <a:t> não relacionados ao público de academias, estúdios de artes marciais ou locais voltados para atividades físicas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0ADA11-E498-96E5-731C-C7792DBD1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70801"/>
              </p:ext>
            </p:extLst>
          </p:nvPr>
        </p:nvGraphicFramePr>
        <p:xfrm>
          <a:off x="183578" y="2437202"/>
          <a:ext cx="5692966" cy="214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Inclusão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Peso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relacionado ao cadastro de alunos de artes marciais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controle de pagamentos de mensalidades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2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para gestão de exames de graduação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1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5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</a:t>
                      </a:r>
                      <a:r>
                        <a:rPr lang="pt-BR" sz="1100" dirty="0" err="1"/>
                        <a:t>chatbot</a:t>
                      </a:r>
                      <a:r>
                        <a:rPr lang="pt-BR" sz="1100" dirty="0"/>
                        <a:t> integrado com aplicações de gestão na área do esporte, atividades físicas e bem-estar para auxiliar no suporte ao cliente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/>
                        <a:t>Total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9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8A76A834-EBC9-6D84-3728-9E6C3F59C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E008077D-8B95-EF8B-5A83-093BE5D9C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846" y="1446213"/>
            <a:ext cx="8968154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Sistemática</a:t>
            </a:r>
          </a:p>
          <a:p>
            <a:pPr lvl="1"/>
            <a:r>
              <a:rPr lang="pt-BR" altLang="pt-BR" sz="2400" dirty="0">
                <a:cs typeface="Arial"/>
              </a:rPr>
              <a:t>Período de 2019 a 2024</a:t>
            </a:r>
          </a:p>
          <a:p>
            <a:pPr lvl="1" eaLnBrk="1" hangingPunct="1"/>
            <a:r>
              <a:rPr lang="pt-BR" altLang="pt-BR" sz="2400" dirty="0"/>
              <a:t>Bibliotecas: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altLang="pt-BR" sz="2000" dirty="0"/>
              <a:t>Sociedade Brasileira de Computação (SBC), SBC-</a:t>
            </a:r>
            <a:r>
              <a:rPr lang="pt-BR" altLang="pt-BR" sz="2000" dirty="0" err="1"/>
              <a:t>OpenLib</a:t>
            </a:r>
            <a:r>
              <a:rPr lang="pt-BR" altLang="pt-BR" sz="2000" dirty="0"/>
              <a:t> (SOL) e Google Acadêmico e plataformas de aplicativos como </a:t>
            </a:r>
            <a:r>
              <a:rPr lang="pt-BR" altLang="pt-BR" sz="2000" dirty="0" err="1"/>
              <a:t>PlayStore</a:t>
            </a:r>
            <a:r>
              <a:rPr lang="pt-BR" altLang="pt-BR" sz="2000" dirty="0"/>
              <a:t> e </a:t>
            </a:r>
            <a:r>
              <a:rPr lang="pt-BR" altLang="pt-BR" sz="2000" dirty="0" err="1"/>
              <a:t>AppStore</a:t>
            </a:r>
            <a:r>
              <a:rPr lang="pt-BR" altLang="pt-BR" sz="2000" dirty="0"/>
              <a:t>.</a:t>
            </a:r>
          </a:p>
          <a:p>
            <a:pPr lvl="1" eaLnBrk="1" hangingPunct="1"/>
            <a:r>
              <a:rPr lang="pt-BR" altLang="pt-BR" sz="2400" i="1" dirty="0" err="1"/>
              <a:t>String</a:t>
            </a:r>
            <a:r>
              <a:rPr lang="pt-BR" altLang="pt-BR" sz="2400" i="1" dirty="0"/>
              <a:t> </a:t>
            </a:r>
            <a:r>
              <a:rPr lang="pt-BR" altLang="pt-BR" sz="2400" dirty="0"/>
              <a:t>de busca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(“Sistema” OR “Aplicação”) AND “Cadastro de alunos” AND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Karate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“Artes Marciais”)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“Sistema” AND (“Artes Marciais” OR “Academia”)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“Assistente Virtual”) AND “Público”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AND (“Academia” OR “fitness” OR “Arte marcial” OR “Karatê). </a:t>
            </a:r>
            <a:endParaRPr lang="pt-BR" altLang="pt-BR" sz="1600" dirty="0">
              <a:latin typeface="Arial (Corpo)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889</Words>
  <Application>Microsoft Office PowerPoint</Application>
  <PresentationFormat>Apresentação na tela (4:3)</PresentationFormat>
  <Paragraphs>187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Arial (Corpo)</vt:lpstr>
      <vt:lpstr>Calibri</vt:lpstr>
      <vt:lpstr>Times New Roman</vt:lpstr>
      <vt:lpstr>Design padrão</vt:lpstr>
      <vt:lpstr> DOJO 360: SISTEMA INTEGRADO PARA GESTÃO DE ALUNOS DE KARATE E SUPORTE AUTOMATIZADO POR CHATBOT</vt:lpstr>
      <vt:lpstr>Roteiro</vt:lpstr>
      <vt:lpstr>Introdução</vt:lpstr>
      <vt:lpstr>Introdução</vt:lpstr>
      <vt:lpstr>Objetivo geral</vt:lpstr>
      <vt:lpstr>Objetivos específicos</vt:lpstr>
      <vt:lpstr>Trabalhos Correlatos</vt:lpstr>
      <vt:lpstr>Correlatos</vt:lpstr>
      <vt:lpstr>Correlatos</vt:lpstr>
      <vt:lpstr>NextFit</vt:lpstr>
      <vt:lpstr>Zanchin</vt:lpstr>
      <vt:lpstr>GymDesk</vt:lpstr>
      <vt:lpstr>MindBody</vt:lpstr>
      <vt:lpstr>Justificativa</vt:lpstr>
      <vt:lpstr>Comparativo dos trabalhos</vt:lpstr>
      <vt:lpstr>Contribuições</vt:lpstr>
      <vt:lpstr>Contribuições</vt:lpstr>
      <vt:lpstr>Fundamentação Teórica</vt:lpstr>
      <vt:lpstr>Karatê e exames de graduação</vt:lpstr>
      <vt:lpstr>Controle administrativo e financeiro</vt:lpstr>
      <vt:lpstr>Chatbot</vt:lpstr>
      <vt:lpstr> DOJO 360: SISTEMA INTEGRADO PARA GESTÃO DE ALUNOS DE KARATE E SUPORTE AUTOMATIZADO POR CHATBOT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Nicole Bauchspiess</cp:lastModifiedBy>
  <cp:revision>197</cp:revision>
  <dcterms:created xsi:type="dcterms:W3CDTF">2012-05-08T00:10:24Z</dcterms:created>
  <dcterms:modified xsi:type="dcterms:W3CDTF">2024-10-13T23:39:22Z</dcterms:modified>
</cp:coreProperties>
</file>